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35" y="1378582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4136" y="1885656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2" y="1184160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6" y="1197281"/>
            <a:ext cx="0" cy="490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E9416C-7B7E-A468-8FF4-8B0E0AC8EC5E}"/>
              </a:ext>
            </a:extLst>
          </p:cNvPr>
          <p:cNvSpPr/>
          <p:nvPr/>
        </p:nvSpPr>
        <p:spPr>
          <a:xfrm>
            <a:off x="629854" y="844952"/>
            <a:ext cx="11130023" cy="58452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A762F6-5CB8-5DFC-9A90-02AA3F505559}"/>
              </a:ext>
            </a:extLst>
          </p:cNvPr>
          <p:cNvSpPr/>
          <p:nvPr/>
        </p:nvSpPr>
        <p:spPr>
          <a:xfrm>
            <a:off x="629856" y="844952"/>
            <a:ext cx="11130023" cy="6018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E2917-F8EB-090D-EEED-228389D7B5BA}"/>
              </a:ext>
            </a:extLst>
          </p:cNvPr>
          <p:cNvSpPr/>
          <p:nvPr/>
        </p:nvSpPr>
        <p:spPr>
          <a:xfrm>
            <a:off x="10232020" y="844951"/>
            <a:ext cx="1527859" cy="601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Nav-right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8C6B9-C614-31FB-CBDE-8FA7F5E79FED}"/>
              </a:ext>
            </a:extLst>
          </p:cNvPr>
          <p:cNvSpPr/>
          <p:nvPr/>
        </p:nvSpPr>
        <p:spPr>
          <a:xfrm>
            <a:off x="4826644" y="844951"/>
            <a:ext cx="2835796" cy="601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Nav-center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DE105-B265-0DA2-176F-70676AD91EA8}"/>
              </a:ext>
            </a:extLst>
          </p:cNvPr>
          <p:cNvSpPr/>
          <p:nvPr/>
        </p:nvSpPr>
        <p:spPr>
          <a:xfrm>
            <a:off x="629856" y="844951"/>
            <a:ext cx="1534610" cy="597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Nav-left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1CF7A-770E-8534-CEC1-54E432C12586}"/>
              </a:ext>
            </a:extLst>
          </p:cNvPr>
          <p:cNvSpPr/>
          <p:nvPr/>
        </p:nvSpPr>
        <p:spPr>
          <a:xfrm>
            <a:off x="3345084" y="2365270"/>
            <a:ext cx="6076709" cy="1501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62FDA-62E7-FE36-03CE-130370D47301}"/>
              </a:ext>
            </a:extLst>
          </p:cNvPr>
          <p:cNvSpPr/>
          <p:nvPr/>
        </p:nvSpPr>
        <p:spPr>
          <a:xfrm>
            <a:off x="3345083" y="3909492"/>
            <a:ext cx="1481561" cy="27717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F2945-4C40-E409-51AF-EE4908A83DFC}"/>
              </a:ext>
            </a:extLst>
          </p:cNvPr>
          <p:cNvSpPr/>
          <p:nvPr/>
        </p:nvSpPr>
        <p:spPr>
          <a:xfrm>
            <a:off x="5046563" y="3909492"/>
            <a:ext cx="4375230" cy="27717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F2D8AF-1DF7-0A4F-AE7A-8F14B31EFB11}"/>
              </a:ext>
            </a:extLst>
          </p:cNvPr>
          <p:cNvCxnSpPr>
            <a:cxnSpLocks/>
          </p:cNvCxnSpPr>
          <p:nvPr/>
        </p:nvCxnSpPr>
        <p:spPr>
          <a:xfrm>
            <a:off x="3165440" y="2365269"/>
            <a:ext cx="0" cy="43159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77F026-9752-085D-5149-B0D7F71F15D5}"/>
              </a:ext>
            </a:extLst>
          </p:cNvPr>
          <p:cNvCxnSpPr>
            <a:cxnSpLocks/>
          </p:cNvCxnSpPr>
          <p:nvPr/>
        </p:nvCxnSpPr>
        <p:spPr>
          <a:xfrm flipV="1">
            <a:off x="629854" y="753572"/>
            <a:ext cx="11130023" cy="925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03CCF-949C-1F58-D19D-6C4B0B64FF32}"/>
              </a:ext>
            </a:extLst>
          </p:cNvPr>
          <p:cNvCxnSpPr>
            <a:cxnSpLocks/>
          </p:cNvCxnSpPr>
          <p:nvPr/>
        </p:nvCxnSpPr>
        <p:spPr>
          <a:xfrm>
            <a:off x="9585770" y="2365269"/>
            <a:ext cx="0" cy="15016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6B58A6-4125-2BD5-DD7B-D21F932B9772}"/>
              </a:ext>
            </a:extLst>
          </p:cNvPr>
          <p:cNvCxnSpPr>
            <a:cxnSpLocks/>
          </p:cNvCxnSpPr>
          <p:nvPr/>
        </p:nvCxnSpPr>
        <p:spPr>
          <a:xfrm flipH="1">
            <a:off x="9585770" y="3909491"/>
            <a:ext cx="15431" cy="27806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35B93B-2F7F-9A78-4733-1F7DF633EEB2}"/>
              </a:ext>
            </a:extLst>
          </p:cNvPr>
          <p:cNvCxnSpPr>
            <a:cxnSpLocks/>
          </p:cNvCxnSpPr>
          <p:nvPr/>
        </p:nvCxnSpPr>
        <p:spPr>
          <a:xfrm>
            <a:off x="629854" y="1604238"/>
            <a:ext cx="153461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CF535-5530-D437-2836-5065A5AF558B}"/>
              </a:ext>
            </a:extLst>
          </p:cNvPr>
          <p:cNvCxnSpPr>
            <a:cxnSpLocks/>
          </p:cNvCxnSpPr>
          <p:nvPr/>
        </p:nvCxnSpPr>
        <p:spPr>
          <a:xfrm>
            <a:off x="10232020" y="1525534"/>
            <a:ext cx="152785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42CE1-1A2F-2668-32F8-47315F52D3FE}"/>
              </a:ext>
            </a:extLst>
          </p:cNvPr>
          <p:cNvCxnSpPr>
            <a:cxnSpLocks/>
          </p:cNvCxnSpPr>
          <p:nvPr/>
        </p:nvCxnSpPr>
        <p:spPr>
          <a:xfrm>
            <a:off x="4837735" y="1604238"/>
            <a:ext cx="281361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AEF298-BFBD-D934-7B66-DAA5ECC61B4F}"/>
              </a:ext>
            </a:extLst>
          </p:cNvPr>
          <p:cNvSpPr txBox="1"/>
          <p:nvPr/>
        </p:nvSpPr>
        <p:spPr>
          <a:xfrm>
            <a:off x="629853" y="304047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F2F89-B38A-D2A1-8BDD-1ED4398D41F7}"/>
              </a:ext>
            </a:extLst>
          </p:cNvPr>
          <p:cNvSpPr txBox="1"/>
          <p:nvPr/>
        </p:nvSpPr>
        <p:spPr>
          <a:xfrm>
            <a:off x="760690" y="1599598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flex1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9C34EA-D519-D9E1-2C7E-2A6937FE7A37}"/>
              </a:ext>
            </a:extLst>
          </p:cNvPr>
          <p:cNvSpPr txBox="1"/>
          <p:nvPr/>
        </p:nvSpPr>
        <p:spPr>
          <a:xfrm>
            <a:off x="5489776" y="1602171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flex2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2337D5-596D-181A-46BC-AC079B833C91}"/>
              </a:ext>
            </a:extLst>
          </p:cNvPr>
          <p:cNvSpPr txBox="1"/>
          <p:nvPr/>
        </p:nvSpPr>
        <p:spPr>
          <a:xfrm>
            <a:off x="10540917" y="1599598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flex3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C9F7D6-34D4-A375-371B-2A966F0A7858}"/>
              </a:ext>
            </a:extLst>
          </p:cNvPr>
          <p:cNvSpPr txBox="1"/>
          <p:nvPr/>
        </p:nvSpPr>
        <p:spPr>
          <a:xfrm rot="16200000">
            <a:off x="-42395" y="3444253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C05AD-7A27-CEF4-0630-D1610CA7E82F}"/>
              </a:ext>
            </a:extLst>
          </p:cNvPr>
          <p:cNvSpPr txBox="1"/>
          <p:nvPr/>
        </p:nvSpPr>
        <p:spPr>
          <a:xfrm>
            <a:off x="9660548" y="272895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C5B85D-9E5C-1F0B-728A-7D9C4BCC2EAF}"/>
              </a:ext>
            </a:extLst>
          </p:cNvPr>
          <p:cNvSpPr txBox="1"/>
          <p:nvPr/>
        </p:nvSpPr>
        <p:spPr>
          <a:xfrm>
            <a:off x="9660548" y="5020777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4E7090-A70A-79D0-654E-92F5833052D5}"/>
              </a:ext>
            </a:extLst>
          </p:cNvPr>
          <p:cNvSpPr txBox="1"/>
          <p:nvPr/>
        </p:nvSpPr>
        <p:spPr>
          <a:xfrm>
            <a:off x="5331104" y="246635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flex0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DBA3CF-3219-8E16-974B-22750947AEF3}"/>
              </a:ext>
            </a:extLst>
          </p:cNvPr>
          <p:cNvSpPr txBox="1"/>
          <p:nvPr/>
        </p:nvSpPr>
        <p:spPr>
          <a:xfrm>
            <a:off x="3024319" y="1869489"/>
            <a:ext cx="230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Flex-direction: column;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550F61-D5DB-0C93-DAFF-013C3FBFF8DD}"/>
              </a:ext>
            </a:extLst>
          </p:cNvPr>
          <p:cNvSpPr txBox="1"/>
          <p:nvPr/>
        </p:nvSpPr>
        <p:spPr>
          <a:xfrm>
            <a:off x="10087093" y="340255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Flex-direction: row;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14DF80-C37D-370D-B31F-8F030DB23E25}"/>
              </a:ext>
            </a:extLst>
          </p:cNvPr>
          <p:cNvCxnSpPr>
            <a:cxnSpLocks/>
          </p:cNvCxnSpPr>
          <p:nvPr/>
        </p:nvCxnSpPr>
        <p:spPr>
          <a:xfrm>
            <a:off x="3345083" y="2260096"/>
            <a:ext cx="60767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D31A0E-6F7C-B752-09D9-0FD8888EC5A9}"/>
              </a:ext>
            </a:extLst>
          </p:cNvPr>
          <p:cNvCxnSpPr>
            <a:cxnSpLocks/>
          </p:cNvCxnSpPr>
          <p:nvPr/>
        </p:nvCxnSpPr>
        <p:spPr>
          <a:xfrm>
            <a:off x="494122" y="858045"/>
            <a:ext cx="0" cy="58190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F7454F-7801-7BC5-EF5C-EE029AC0F634}"/>
              </a:ext>
            </a:extLst>
          </p:cNvPr>
          <p:cNvSpPr txBox="1"/>
          <p:nvPr/>
        </p:nvSpPr>
        <p:spPr>
          <a:xfrm>
            <a:off x="2445170" y="417147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61867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Kong Visal</cp:lastModifiedBy>
  <cp:revision>3</cp:revision>
  <dcterms:created xsi:type="dcterms:W3CDTF">2024-08-04T11:27:57Z</dcterms:created>
  <dcterms:modified xsi:type="dcterms:W3CDTF">2024-11-14T14:27:59Z</dcterms:modified>
</cp:coreProperties>
</file>