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E52"/>
    <a:srgbClr val="78C0E0"/>
    <a:srgbClr val="150578"/>
    <a:srgbClr val="192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2"/>
    <p:restoredTop sz="94709"/>
  </p:normalViewPr>
  <p:slideViewPr>
    <p:cSldViewPr snapToGrid="0" snapToObjects="1">
      <p:cViewPr>
        <p:scale>
          <a:sx n="92" d="100"/>
          <a:sy n="92" d="100"/>
        </p:scale>
        <p:origin x="14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58B0B-7908-6B43-A5AE-DE394A84B7EC}" type="datetimeFigureOut">
              <a:rPr lang="it-IT" smtClean="0"/>
              <a:t>15/04/23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7BF1-9AF1-924D-91EE-89D1060E49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04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rgbClr val="0E0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371AA03-E3E3-BADB-2D3A-702C71AFF9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0712" y="798630"/>
            <a:ext cx="6915133" cy="569602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B0F4379-EB38-DD09-126E-42DA826180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089528"/>
            <a:ext cx="5257800" cy="1888466"/>
          </a:xfrm>
        </p:spPr>
        <p:txBody>
          <a:bodyPr anchor="ctr">
            <a:normAutofit/>
          </a:bodyPr>
          <a:lstStyle>
            <a:lvl1pPr algn="l">
              <a:lnSpc>
                <a:spcPts val="5000"/>
              </a:lnSpc>
              <a:defRPr sz="5400" b="0" i="0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defRPr>
            </a:lvl1pPr>
          </a:lstStyle>
          <a:p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B13FB4-2366-5BE6-FF20-68B29D2339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41197" y="4679790"/>
            <a:ext cx="2639122" cy="434704"/>
          </a:xfrm>
        </p:spPr>
        <p:txBody>
          <a:bodyPr lIns="0"/>
          <a:lstStyle>
            <a:lvl1pPr marL="0" indent="0" algn="l">
              <a:buNone/>
              <a:defRPr sz="2400" b="1" i="0">
                <a:solidFill>
                  <a:srgbClr val="78C0E0"/>
                </a:solidFill>
                <a:latin typeface="Urbanist" panose="020B0A04040200000203" pitchFamily="34" charset="77"/>
                <a:ea typeface="Urbanist" panose="020B0A04040200000203" pitchFamily="34" charset="77"/>
                <a:cs typeface="Urbanist" panose="020B0A0404020000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Speaker</a:t>
            </a: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5DFD4BD9-0D19-D044-5AFB-5A6CC2625260}"/>
              </a:ext>
            </a:extLst>
          </p:cNvPr>
          <p:cNvCxnSpPr/>
          <p:nvPr userDrawn="1"/>
        </p:nvCxnSpPr>
        <p:spPr>
          <a:xfrm>
            <a:off x="702527" y="0"/>
            <a:ext cx="0" cy="1661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3F75C5B7-F31A-FC89-7186-90D32959E4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784345"/>
            <a:ext cx="1058436" cy="1192024"/>
          </a:xfrm>
          <a:prstGeom prst="rect">
            <a:avLst/>
          </a:prstGeom>
        </p:spPr>
      </p:pic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5610EE86-BA74-4E3A-ECA6-0C1E676D01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5156598"/>
            <a:ext cx="2352675" cy="297911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Urbanist" panose="020B0A04040200000203" pitchFamily="34" charset="77"/>
                <a:ea typeface="Urbanist" panose="020B0A04040200000203" pitchFamily="34" charset="77"/>
                <a:cs typeface="Urbanist" panose="020B0A04040200000203" pitchFamily="34" charset="77"/>
              </a:defRPr>
            </a:lvl1pPr>
          </a:lstStyle>
          <a:p>
            <a:pPr lvl="0"/>
            <a:r>
              <a:rPr lang="it-IT" dirty="0"/>
              <a:t>gg/mm/aaaa</a:t>
            </a:r>
          </a:p>
        </p:txBody>
      </p:sp>
      <p:sp>
        <p:nvSpPr>
          <p:cNvPr id="19" name="Sottotitolo 2">
            <a:extLst>
              <a:ext uri="{FF2B5EF4-FFF2-40B4-BE49-F238E27FC236}">
                <a16:creationId xmlns:a16="http://schemas.microsoft.com/office/drawing/2014/main" id="{2870B740-0251-B50E-9C71-65896BC183B8}"/>
              </a:ext>
            </a:extLst>
          </p:cNvPr>
          <p:cNvSpPr txBox="1">
            <a:spLocks/>
          </p:cNvSpPr>
          <p:nvPr userDrawn="1"/>
        </p:nvSpPr>
        <p:spPr>
          <a:xfrm>
            <a:off x="838200" y="4679790"/>
            <a:ext cx="459058" cy="434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78C0E0"/>
                </a:solidFill>
                <a:latin typeface="Urbanist" panose="020B0A04040200000203" pitchFamily="34" charset="77"/>
                <a:ea typeface="Urbanist" panose="020B0A04040200000203" pitchFamily="34" charset="77"/>
                <a:cs typeface="Urbanist" panose="020B0A04040200000203" pitchFamily="34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7780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345EDB3-FA7A-A291-5610-C1EC054A27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945" y="6020976"/>
            <a:ext cx="638538" cy="719128"/>
          </a:xfrm>
          <a:prstGeom prst="rect">
            <a:avLst/>
          </a:prstGeom>
        </p:spPr>
      </p:pic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C7A96B8-8D7E-81C5-63EA-7043E2ABC1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8466" y="2293889"/>
            <a:ext cx="2471055" cy="449372"/>
          </a:xfrm>
        </p:spPr>
        <p:txBody>
          <a:bodyPr lIns="0">
            <a:noAutofit/>
          </a:bodyPr>
          <a:lstStyle>
            <a:lvl1pPr marL="0" indent="0">
              <a:buNone/>
              <a:defRPr sz="1200" b="0" i="0"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defRPr>
            </a:lvl1pPr>
          </a:lstStyle>
          <a:p>
            <a:pPr lvl="0"/>
            <a:r>
              <a:rPr lang="it-IT" dirty="0"/>
              <a:t>Breve descrizione dell’argomento trattato in questa sezione.</a:t>
            </a:r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116EECA9-C992-C099-08F1-DBEE4110D424}"/>
              </a:ext>
            </a:extLst>
          </p:cNvPr>
          <p:cNvCxnSpPr>
            <a:cxnSpLocks/>
          </p:cNvCxnSpPr>
          <p:nvPr userDrawn="1"/>
        </p:nvCxnSpPr>
        <p:spPr>
          <a:xfrm>
            <a:off x="11604000" y="5923912"/>
            <a:ext cx="0" cy="934088"/>
          </a:xfrm>
          <a:prstGeom prst="line">
            <a:avLst/>
          </a:prstGeom>
          <a:ln>
            <a:solidFill>
              <a:srgbClr val="0E0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9D753884-6721-499F-D756-4766C5C98E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3570" y="6589229"/>
            <a:ext cx="1898062" cy="14662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1050" b="0" i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defRPr>
            </a:lvl1pPr>
          </a:lstStyle>
          <a:p>
            <a:pPr lvl="0"/>
            <a:r>
              <a:rPr lang="it-IT" dirty="0"/>
              <a:t>Speaker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02806800-4E7E-CF78-061E-C990C5A419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980" y="6387983"/>
            <a:ext cx="2366652" cy="146626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100" b="1" i="0">
                <a:latin typeface="Urbanist" panose="020B0A04040200000203" pitchFamily="34" charset="77"/>
                <a:ea typeface="Urbanist" panose="020B0A04040200000203" pitchFamily="34" charset="77"/>
                <a:cs typeface="Urbanist" panose="020B0A04040200000203" pitchFamily="34" charset="77"/>
              </a:defRPr>
            </a:lvl1pPr>
          </a:lstStyle>
          <a:p>
            <a:pPr lvl="0"/>
            <a:r>
              <a:rPr lang="it-IT" dirty="0"/>
              <a:t>Titolo della presentazione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683503-1C69-3977-DA34-74FFB7DFA29F}"/>
              </a:ext>
            </a:extLst>
          </p:cNvPr>
          <p:cNvSpPr txBox="1"/>
          <p:nvPr userDrawn="1"/>
        </p:nvSpPr>
        <p:spPr>
          <a:xfrm>
            <a:off x="576945" y="365126"/>
            <a:ext cx="6109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0" i="0" dirty="0" err="1">
                <a:solidFill>
                  <a:srgbClr val="0E0E52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Table</a:t>
            </a:r>
            <a:r>
              <a:rPr lang="it-IT" sz="4000" b="0" i="0" dirty="0">
                <a:solidFill>
                  <a:srgbClr val="0E0E52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of </a:t>
            </a:r>
            <a:r>
              <a:rPr lang="it-IT" sz="4000" b="0" i="0" dirty="0" err="1">
                <a:solidFill>
                  <a:srgbClr val="0E0E52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Contents</a:t>
            </a:r>
            <a:endParaRPr lang="it-IT" sz="4000" b="0" i="0" dirty="0">
              <a:solidFill>
                <a:srgbClr val="0E0E52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3849B551-7340-718D-12C8-BD7828D1B7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8467" y="1640331"/>
            <a:ext cx="2471055" cy="563535"/>
          </a:xfrm>
        </p:spPr>
        <p:txBody>
          <a:bodyPr lIns="0">
            <a:noAutofit/>
          </a:bodyPr>
          <a:lstStyle>
            <a:lvl1pPr marL="0" indent="0">
              <a:buNone/>
              <a:defRPr sz="2000" b="1" i="0">
                <a:latin typeface="Urbanist SemiBold" panose="020B0A04040200000203" pitchFamily="34" charset="77"/>
                <a:ea typeface="Urbanist SemiBold" panose="020B0A04040200000203" pitchFamily="34" charset="77"/>
                <a:cs typeface="Urbanist SemiBold" panose="020B0A04040200000203" pitchFamily="34" charset="77"/>
              </a:defRPr>
            </a:lvl1pPr>
          </a:lstStyle>
          <a:p>
            <a:pPr lvl="0"/>
            <a:r>
              <a:rPr lang="it-IT" dirty="0"/>
              <a:t>TITOLO DELLA SEZIONE</a:t>
            </a:r>
          </a:p>
        </p:txBody>
      </p: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C80F929D-EB68-6D88-104A-A5B4EE911BB0}"/>
              </a:ext>
            </a:extLst>
          </p:cNvPr>
          <p:cNvCxnSpPr>
            <a:cxnSpLocks/>
          </p:cNvCxnSpPr>
          <p:nvPr userDrawn="1"/>
        </p:nvCxnSpPr>
        <p:spPr>
          <a:xfrm>
            <a:off x="1258012" y="1604702"/>
            <a:ext cx="0" cy="1116000"/>
          </a:xfrm>
          <a:prstGeom prst="line">
            <a:avLst/>
          </a:prstGeom>
          <a:ln w="38100">
            <a:solidFill>
              <a:srgbClr val="0E0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4355B2-AE59-1B2A-689B-3E70A1D21616}"/>
              </a:ext>
            </a:extLst>
          </p:cNvPr>
          <p:cNvSpPr txBox="1"/>
          <p:nvPr userDrawn="1"/>
        </p:nvSpPr>
        <p:spPr>
          <a:xfrm>
            <a:off x="381248" y="1578016"/>
            <a:ext cx="841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i="0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1.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1C1441C-8997-AD3A-6935-FBB9AEBD86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54970" y="2293889"/>
            <a:ext cx="2471055" cy="449372"/>
          </a:xfrm>
        </p:spPr>
        <p:txBody>
          <a:bodyPr lIns="0">
            <a:noAutofit/>
          </a:bodyPr>
          <a:lstStyle>
            <a:lvl1pPr marL="0" indent="0">
              <a:buNone/>
              <a:defRPr sz="1200" b="0" i="0"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defRPr>
            </a:lvl1pPr>
          </a:lstStyle>
          <a:p>
            <a:pPr lvl="0"/>
            <a:r>
              <a:rPr lang="it-IT" dirty="0"/>
              <a:t>Breve descrizione dell’argomento trattato in questa sezione.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6973E4E-18D3-573D-08E9-03CBF67735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54971" y="1640331"/>
            <a:ext cx="2471055" cy="563535"/>
          </a:xfrm>
        </p:spPr>
        <p:txBody>
          <a:bodyPr lIns="0">
            <a:noAutofit/>
          </a:bodyPr>
          <a:lstStyle>
            <a:lvl1pPr marL="0" indent="0">
              <a:buNone/>
              <a:defRPr sz="2000" b="1" i="0">
                <a:latin typeface="Urbanist SemiBold" panose="020B0A04040200000203" pitchFamily="34" charset="77"/>
                <a:ea typeface="Urbanist SemiBold" panose="020B0A04040200000203" pitchFamily="34" charset="77"/>
                <a:cs typeface="Urbanist SemiBold" panose="020B0A04040200000203" pitchFamily="34" charset="77"/>
              </a:defRPr>
            </a:lvl1pPr>
          </a:lstStyle>
          <a:p>
            <a:pPr lvl="0"/>
            <a:r>
              <a:rPr lang="it-IT" dirty="0"/>
              <a:t>TITOLO DELLA SEZIONE</a:t>
            </a:r>
          </a:p>
        </p:txBody>
      </p: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1A235D46-2205-2D64-9680-47321B1CC6EB}"/>
              </a:ext>
            </a:extLst>
          </p:cNvPr>
          <p:cNvCxnSpPr>
            <a:cxnSpLocks/>
          </p:cNvCxnSpPr>
          <p:nvPr userDrawn="1"/>
        </p:nvCxnSpPr>
        <p:spPr>
          <a:xfrm>
            <a:off x="5094516" y="1604702"/>
            <a:ext cx="0" cy="1116000"/>
          </a:xfrm>
          <a:prstGeom prst="line">
            <a:avLst/>
          </a:prstGeom>
          <a:ln w="38100">
            <a:solidFill>
              <a:srgbClr val="0E0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9AB11F6-4D4C-BAAE-CEF1-C2D93BC41147}"/>
              </a:ext>
            </a:extLst>
          </p:cNvPr>
          <p:cNvSpPr txBox="1"/>
          <p:nvPr userDrawn="1"/>
        </p:nvSpPr>
        <p:spPr>
          <a:xfrm>
            <a:off x="4112855" y="1578016"/>
            <a:ext cx="959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i="0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2.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AF54CEAB-75EE-0BA1-0A8D-738FE6D2AA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68802" y="2293889"/>
            <a:ext cx="2471055" cy="449372"/>
          </a:xfrm>
        </p:spPr>
        <p:txBody>
          <a:bodyPr lIns="0">
            <a:noAutofit/>
          </a:bodyPr>
          <a:lstStyle>
            <a:lvl1pPr marL="0" indent="0">
              <a:buNone/>
              <a:defRPr sz="1200" b="0" i="0"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defRPr>
            </a:lvl1pPr>
          </a:lstStyle>
          <a:p>
            <a:pPr lvl="0"/>
            <a:r>
              <a:rPr lang="it-IT" dirty="0"/>
              <a:t>Breve descrizione dell’argomento trattato in questa sezione.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5AB1D4E9-1984-B2C7-77CD-8452F63E31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68803" y="1640331"/>
            <a:ext cx="2471055" cy="563535"/>
          </a:xfrm>
        </p:spPr>
        <p:txBody>
          <a:bodyPr lIns="0">
            <a:noAutofit/>
          </a:bodyPr>
          <a:lstStyle>
            <a:lvl1pPr marL="0" indent="0">
              <a:buNone/>
              <a:defRPr sz="2000" b="1" i="0">
                <a:latin typeface="Urbanist SemiBold" panose="020B0A04040200000203" pitchFamily="34" charset="77"/>
                <a:ea typeface="Urbanist SemiBold" panose="020B0A04040200000203" pitchFamily="34" charset="77"/>
                <a:cs typeface="Urbanist SemiBold" panose="020B0A04040200000203" pitchFamily="34" charset="77"/>
              </a:defRPr>
            </a:lvl1pPr>
          </a:lstStyle>
          <a:p>
            <a:pPr lvl="0"/>
            <a:r>
              <a:rPr lang="it-IT" dirty="0"/>
              <a:t>TITOLO DELLA SEZIONE</a:t>
            </a:r>
          </a:p>
        </p:txBody>
      </p: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D1514648-F529-A598-C5BF-23EA621393E7}"/>
              </a:ext>
            </a:extLst>
          </p:cNvPr>
          <p:cNvCxnSpPr>
            <a:cxnSpLocks/>
          </p:cNvCxnSpPr>
          <p:nvPr userDrawn="1"/>
        </p:nvCxnSpPr>
        <p:spPr>
          <a:xfrm>
            <a:off x="9008348" y="1604702"/>
            <a:ext cx="0" cy="1116000"/>
          </a:xfrm>
          <a:prstGeom prst="line">
            <a:avLst/>
          </a:prstGeom>
          <a:ln w="38100">
            <a:solidFill>
              <a:srgbClr val="0E0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3B6B904-845B-BDC3-D366-889C28840871}"/>
              </a:ext>
            </a:extLst>
          </p:cNvPr>
          <p:cNvSpPr txBox="1"/>
          <p:nvPr userDrawn="1"/>
        </p:nvSpPr>
        <p:spPr>
          <a:xfrm>
            <a:off x="8048459" y="1578016"/>
            <a:ext cx="959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i="0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3.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3B50B6AE-675E-47EA-D077-1DBA1626EB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18466" y="4186737"/>
            <a:ext cx="2471055" cy="449372"/>
          </a:xfrm>
        </p:spPr>
        <p:txBody>
          <a:bodyPr lIns="0">
            <a:noAutofit/>
          </a:bodyPr>
          <a:lstStyle>
            <a:lvl1pPr marL="0" indent="0">
              <a:buNone/>
              <a:defRPr sz="1200" b="0" i="0"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defRPr>
            </a:lvl1pPr>
          </a:lstStyle>
          <a:p>
            <a:pPr lvl="0"/>
            <a:r>
              <a:rPr lang="it-IT" dirty="0"/>
              <a:t>Breve descrizione dell’argomento trattato in questa sezione.</a:t>
            </a:r>
          </a:p>
        </p:txBody>
      </p:sp>
      <p:sp>
        <p:nvSpPr>
          <p:cNvPr id="32" name="Segnaposto testo 10">
            <a:extLst>
              <a:ext uri="{FF2B5EF4-FFF2-40B4-BE49-F238E27FC236}">
                <a16:creationId xmlns:a16="http://schemas.microsoft.com/office/drawing/2014/main" id="{9150CD32-E5A4-CADC-4F59-9C23A534BB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18467" y="3533179"/>
            <a:ext cx="2471055" cy="563535"/>
          </a:xfrm>
        </p:spPr>
        <p:txBody>
          <a:bodyPr lIns="0">
            <a:noAutofit/>
          </a:bodyPr>
          <a:lstStyle>
            <a:lvl1pPr marL="0" indent="0">
              <a:buNone/>
              <a:defRPr sz="2000" b="1" i="0">
                <a:latin typeface="Urbanist SemiBold" panose="020B0A04040200000203" pitchFamily="34" charset="77"/>
                <a:ea typeface="Urbanist SemiBold" panose="020B0A04040200000203" pitchFamily="34" charset="77"/>
                <a:cs typeface="Urbanist SemiBold" panose="020B0A04040200000203" pitchFamily="34" charset="77"/>
              </a:defRPr>
            </a:lvl1pPr>
          </a:lstStyle>
          <a:p>
            <a:pPr lvl="0"/>
            <a:r>
              <a:rPr lang="it-IT" dirty="0"/>
              <a:t>TITOLO DELLA SEZIONE</a:t>
            </a:r>
          </a:p>
        </p:txBody>
      </p: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5E19E8F9-2B9B-616A-C8F6-5D1FCB9403C8}"/>
              </a:ext>
            </a:extLst>
          </p:cNvPr>
          <p:cNvCxnSpPr>
            <a:cxnSpLocks/>
          </p:cNvCxnSpPr>
          <p:nvPr userDrawn="1"/>
        </p:nvCxnSpPr>
        <p:spPr>
          <a:xfrm>
            <a:off x="1258012" y="3497550"/>
            <a:ext cx="0" cy="1116000"/>
          </a:xfrm>
          <a:prstGeom prst="line">
            <a:avLst/>
          </a:prstGeom>
          <a:ln w="38100">
            <a:solidFill>
              <a:srgbClr val="0E0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B0873B5-36F1-8961-9B70-2739ADDAFF4D}"/>
              </a:ext>
            </a:extLst>
          </p:cNvPr>
          <p:cNvSpPr txBox="1"/>
          <p:nvPr userDrawn="1"/>
        </p:nvSpPr>
        <p:spPr>
          <a:xfrm>
            <a:off x="381247" y="3470864"/>
            <a:ext cx="959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i="0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4.</a:t>
            </a:r>
          </a:p>
        </p:txBody>
      </p:sp>
      <p:sp>
        <p:nvSpPr>
          <p:cNvPr id="35" name="Segnaposto testo 10">
            <a:extLst>
              <a:ext uri="{FF2B5EF4-FFF2-40B4-BE49-F238E27FC236}">
                <a16:creationId xmlns:a16="http://schemas.microsoft.com/office/drawing/2014/main" id="{7F0C2556-1384-EE61-C6CF-B32BCA9BB1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54970" y="4186737"/>
            <a:ext cx="2471055" cy="449372"/>
          </a:xfrm>
        </p:spPr>
        <p:txBody>
          <a:bodyPr lIns="0">
            <a:noAutofit/>
          </a:bodyPr>
          <a:lstStyle>
            <a:lvl1pPr marL="0" indent="0">
              <a:buNone/>
              <a:defRPr sz="1200" b="0" i="0"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defRPr>
            </a:lvl1pPr>
          </a:lstStyle>
          <a:p>
            <a:pPr lvl="0"/>
            <a:r>
              <a:rPr lang="it-IT" dirty="0"/>
              <a:t>Breve descrizione dell’argomento trattato in questa sezione.</a:t>
            </a:r>
          </a:p>
        </p:txBody>
      </p:sp>
      <p:sp>
        <p:nvSpPr>
          <p:cNvPr id="36" name="Segnaposto testo 10">
            <a:extLst>
              <a:ext uri="{FF2B5EF4-FFF2-40B4-BE49-F238E27FC236}">
                <a16:creationId xmlns:a16="http://schemas.microsoft.com/office/drawing/2014/main" id="{A414EEA5-8ECE-23A6-9E8F-452F0F4668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54971" y="3533179"/>
            <a:ext cx="2471055" cy="563535"/>
          </a:xfrm>
        </p:spPr>
        <p:txBody>
          <a:bodyPr lIns="0">
            <a:noAutofit/>
          </a:bodyPr>
          <a:lstStyle>
            <a:lvl1pPr marL="0" indent="0">
              <a:buNone/>
              <a:defRPr sz="2000" b="1" i="0">
                <a:latin typeface="Urbanist SemiBold" panose="020B0A04040200000203" pitchFamily="34" charset="77"/>
                <a:ea typeface="Urbanist SemiBold" panose="020B0A04040200000203" pitchFamily="34" charset="77"/>
                <a:cs typeface="Urbanist SemiBold" panose="020B0A04040200000203" pitchFamily="34" charset="77"/>
              </a:defRPr>
            </a:lvl1pPr>
          </a:lstStyle>
          <a:p>
            <a:pPr lvl="0"/>
            <a:r>
              <a:rPr lang="it-IT" dirty="0"/>
              <a:t>TITOLO DELLA SEZIONE</a:t>
            </a:r>
          </a:p>
        </p:txBody>
      </p: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BE79DE0B-0DCA-B6DA-E423-2DD092CC8BCE}"/>
              </a:ext>
            </a:extLst>
          </p:cNvPr>
          <p:cNvCxnSpPr>
            <a:cxnSpLocks/>
          </p:cNvCxnSpPr>
          <p:nvPr userDrawn="1"/>
        </p:nvCxnSpPr>
        <p:spPr>
          <a:xfrm>
            <a:off x="5094516" y="3497550"/>
            <a:ext cx="0" cy="1116000"/>
          </a:xfrm>
          <a:prstGeom prst="line">
            <a:avLst/>
          </a:prstGeom>
          <a:ln w="38100">
            <a:solidFill>
              <a:srgbClr val="0E0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8AD0EEE-7F61-6E99-AFB3-1719474A7EB0}"/>
              </a:ext>
            </a:extLst>
          </p:cNvPr>
          <p:cNvSpPr txBox="1"/>
          <p:nvPr userDrawn="1"/>
        </p:nvSpPr>
        <p:spPr>
          <a:xfrm>
            <a:off x="4112855" y="3470864"/>
            <a:ext cx="959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i="0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5.</a:t>
            </a:r>
          </a:p>
        </p:txBody>
      </p:sp>
      <p:sp>
        <p:nvSpPr>
          <p:cNvPr id="39" name="Segnaposto testo 10">
            <a:extLst>
              <a:ext uri="{FF2B5EF4-FFF2-40B4-BE49-F238E27FC236}">
                <a16:creationId xmlns:a16="http://schemas.microsoft.com/office/drawing/2014/main" id="{103A2453-7A99-0C9C-53AD-2BBCBF9421D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68802" y="4186737"/>
            <a:ext cx="2471055" cy="449372"/>
          </a:xfrm>
        </p:spPr>
        <p:txBody>
          <a:bodyPr lIns="0">
            <a:noAutofit/>
          </a:bodyPr>
          <a:lstStyle>
            <a:lvl1pPr marL="0" indent="0">
              <a:buNone/>
              <a:defRPr sz="1200" b="0" i="0"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defRPr>
            </a:lvl1pPr>
          </a:lstStyle>
          <a:p>
            <a:pPr lvl="0"/>
            <a:r>
              <a:rPr lang="it-IT" dirty="0"/>
              <a:t>Breve descrizione dell’argomento trattato in questa sezione.</a:t>
            </a:r>
          </a:p>
        </p:txBody>
      </p:sp>
      <p:sp>
        <p:nvSpPr>
          <p:cNvPr id="40" name="Segnaposto testo 10">
            <a:extLst>
              <a:ext uri="{FF2B5EF4-FFF2-40B4-BE49-F238E27FC236}">
                <a16:creationId xmlns:a16="http://schemas.microsoft.com/office/drawing/2014/main" id="{2B843474-6BAE-A027-8B82-9BD2F8DCF2E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68803" y="3533179"/>
            <a:ext cx="2471055" cy="563535"/>
          </a:xfrm>
        </p:spPr>
        <p:txBody>
          <a:bodyPr lIns="0">
            <a:noAutofit/>
          </a:bodyPr>
          <a:lstStyle>
            <a:lvl1pPr marL="0" indent="0">
              <a:buNone/>
              <a:defRPr sz="2000" b="1" i="0">
                <a:latin typeface="Urbanist SemiBold" panose="020B0A04040200000203" pitchFamily="34" charset="77"/>
                <a:ea typeface="Urbanist SemiBold" panose="020B0A04040200000203" pitchFamily="34" charset="77"/>
                <a:cs typeface="Urbanist SemiBold" panose="020B0A04040200000203" pitchFamily="34" charset="77"/>
              </a:defRPr>
            </a:lvl1pPr>
          </a:lstStyle>
          <a:p>
            <a:pPr lvl="0"/>
            <a:r>
              <a:rPr lang="it-IT" dirty="0"/>
              <a:t>TITOLO DELLA SEZIONE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02152138-41EB-40E8-730C-2E5A95177C67}"/>
              </a:ext>
            </a:extLst>
          </p:cNvPr>
          <p:cNvCxnSpPr>
            <a:cxnSpLocks/>
          </p:cNvCxnSpPr>
          <p:nvPr userDrawn="1"/>
        </p:nvCxnSpPr>
        <p:spPr>
          <a:xfrm>
            <a:off x="9008348" y="3497550"/>
            <a:ext cx="0" cy="1116000"/>
          </a:xfrm>
          <a:prstGeom prst="line">
            <a:avLst/>
          </a:prstGeom>
          <a:ln w="38100">
            <a:solidFill>
              <a:srgbClr val="0E0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3A54BD6-C0EA-60CB-C51B-27B259189146}"/>
              </a:ext>
            </a:extLst>
          </p:cNvPr>
          <p:cNvSpPr txBox="1"/>
          <p:nvPr userDrawn="1"/>
        </p:nvSpPr>
        <p:spPr>
          <a:xfrm>
            <a:off x="8048459" y="3470864"/>
            <a:ext cx="959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b="1" i="0" dirty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192833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345EDB3-FA7A-A291-5610-C1EC054A27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945" y="6020976"/>
            <a:ext cx="638538" cy="719128"/>
          </a:xfrm>
          <a:prstGeom prst="rect">
            <a:avLst/>
          </a:prstGeom>
        </p:spPr>
      </p:pic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C7A96B8-8D7E-81C5-63EA-7043E2ABC1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69325" y="2421968"/>
            <a:ext cx="2471055" cy="449372"/>
          </a:xfrm>
        </p:spPr>
        <p:txBody>
          <a:bodyPr lIns="0">
            <a:noAutofit/>
          </a:bodyPr>
          <a:lstStyle>
            <a:lvl1pPr marL="0" indent="0">
              <a:buNone/>
              <a:defRPr sz="1200" b="0" i="0"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defRPr>
            </a:lvl1pPr>
          </a:lstStyle>
          <a:p>
            <a:pPr lvl="0"/>
            <a:r>
              <a:rPr lang="it-IT" dirty="0"/>
              <a:t>Breve descrizione dell’argomento trattato in questa sezione.</a:t>
            </a:r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116EECA9-C992-C099-08F1-DBEE4110D424}"/>
              </a:ext>
            </a:extLst>
          </p:cNvPr>
          <p:cNvCxnSpPr>
            <a:cxnSpLocks/>
          </p:cNvCxnSpPr>
          <p:nvPr userDrawn="1"/>
        </p:nvCxnSpPr>
        <p:spPr>
          <a:xfrm>
            <a:off x="11604000" y="5923912"/>
            <a:ext cx="0" cy="934088"/>
          </a:xfrm>
          <a:prstGeom prst="line">
            <a:avLst/>
          </a:prstGeom>
          <a:ln>
            <a:solidFill>
              <a:srgbClr val="0E0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9D753884-6721-499F-D756-4766C5C98E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3570" y="6589229"/>
            <a:ext cx="1898062" cy="14662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1050" b="0" i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defRPr>
            </a:lvl1pPr>
          </a:lstStyle>
          <a:p>
            <a:pPr lvl="0"/>
            <a:r>
              <a:rPr lang="it-IT" dirty="0"/>
              <a:t>Speaker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02806800-4E7E-CF78-061E-C990C5A419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980" y="6387983"/>
            <a:ext cx="2366652" cy="146626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100" b="1" i="0">
                <a:latin typeface="Urbanist" panose="020B0A04040200000203" pitchFamily="34" charset="77"/>
                <a:ea typeface="Urbanist" panose="020B0A04040200000203" pitchFamily="34" charset="77"/>
                <a:cs typeface="Urbanist" panose="020B0A04040200000203" pitchFamily="34" charset="77"/>
              </a:defRPr>
            </a:lvl1pPr>
          </a:lstStyle>
          <a:p>
            <a:pPr lvl="0"/>
            <a:r>
              <a:rPr lang="it-IT" dirty="0"/>
              <a:t>Titolo della presentazione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683503-1C69-3977-DA34-74FFB7DFA29F}"/>
              </a:ext>
            </a:extLst>
          </p:cNvPr>
          <p:cNvSpPr txBox="1"/>
          <p:nvPr userDrawn="1"/>
        </p:nvSpPr>
        <p:spPr>
          <a:xfrm>
            <a:off x="576945" y="365126"/>
            <a:ext cx="6109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0" i="0" dirty="0" err="1">
                <a:solidFill>
                  <a:srgbClr val="0E0E52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Table</a:t>
            </a:r>
            <a:r>
              <a:rPr lang="it-IT" sz="4000" b="0" i="0" dirty="0">
                <a:solidFill>
                  <a:srgbClr val="0E0E52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of </a:t>
            </a:r>
            <a:r>
              <a:rPr lang="it-IT" sz="4000" b="0" i="0" dirty="0" err="1">
                <a:solidFill>
                  <a:srgbClr val="0E0E52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Contents</a:t>
            </a:r>
            <a:endParaRPr lang="it-IT" sz="4000" b="0" i="0" dirty="0">
              <a:solidFill>
                <a:srgbClr val="0E0E52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3849B551-7340-718D-12C8-BD7828D1B7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69326" y="1768410"/>
            <a:ext cx="2471055" cy="563535"/>
          </a:xfrm>
        </p:spPr>
        <p:txBody>
          <a:bodyPr lIns="0">
            <a:noAutofit/>
          </a:bodyPr>
          <a:lstStyle>
            <a:lvl1pPr marL="0" indent="0">
              <a:buNone/>
              <a:defRPr sz="2000" b="1" i="0">
                <a:latin typeface="Urbanist SemiBold" panose="020B0A04040200000203" pitchFamily="34" charset="77"/>
                <a:ea typeface="Urbanist SemiBold" panose="020B0A04040200000203" pitchFamily="34" charset="77"/>
                <a:cs typeface="Urbanist SemiBold" panose="020B0A04040200000203" pitchFamily="34" charset="77"/>
              </a:defRPr>
            </a:lvl1pPr>
          </a:lstStyle>
          <a:p>
            <a:pPr lvl="0"/>
            <a:r>
              <a:rPr lang="it-IT" dirty="0"/>
              <a:t>TITOLO DELLA SEZIONE</a:t>
            </a:r>
          </a:p>
        </p:txBody>
      </p: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C80F929D-EB68-6D88-104A-A5B4EE911BB0}"/>
              </a:ext>
            </a:extLst>
          </p:cNvPr>
          <p:cNvCxnSpPr>
            <a:cxnSpLocks/>
          </p:cNvCxnSpPr>
          <p:nvPr userDrawn="1"/>
        </p:nvCxnSpPr>
        <p:spPr>
          <a:xfrm>
            <a:off x="1408871" y="1732781"/>
            <a:ext cx="0" cy="1116000"/>
          </a:xfrm>
          <a:prstGeom prst="line">
            <a:avLst/>
          </a:prstGeom>
          <a:ln w="38100">
            <a:solidFill>
              <a:srgbClr val="0E0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egnaposto testo 10">
            <a:extLst>
              <a:ext uri="{FF2B5EF4-FFF2-40B4-BE49-F238E27FC236}">
                <a16:creationId xmlns:a16="http://schemas.microsoft.com/office/drawing/2014/main" id="{E868C6D8-1A4F-A3E3-025F-CEEB0172C4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6945" y="1786339"/>
            <a:ext cx="721136" cy="994367"/>
          </a:xfrm>
        </p:spPr>
        <p:txBody>
          <a:bodyPr lIns="0">
            <a:noAutofit/>
          </a:bodyPr>
          <a:lstStyle>
            <a:lvl1pPr marL="0" indent="0">
              <a:buNone/>
              <a:defRPr sz="7200" b="1" i="0"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defRPr>
            </a:lvl1pPr>
          </a:lstStyle>
          <a:p>
            <a:pPr lvl="0"/>
            <a:r>
              <a:rPr lang="it-IT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11302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io/Quote">
    <p:bg>
      <p:bgPr>
        <a:solidFill>
          <a:srgbClr val="0E0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65362B9D-E2D9-2E12-B391-6A685D3428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623" y="294625"/>
            <a:ext cx="10097180" cy="6457358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24E7BE-671C-04A4-DD1A-E9B39BF705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72071" y="436563"/>
            <a:ext cx="5194851" cy="1975333"/>
          </a:xfrm>
        </p:spPr>
        <p:txBody>
          <a:bodyPr>
            <a:noAutofit/>
          </a:bodyPr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Urbanist" panose="020B0A04040200000203" pitchFamily="34" charset="77"/>
                <a:ea typeface="Urbanist" panose="020B0A04040200000203" pitchFamily="34" charset="77"/>
                <a:cs typeface="Urbanist" panose="020B0A04040200000203" pitchFamily="34" charset="77"/>
              </a:defRPr>
            </a:lvl1pPr>
          </a:lstStyle>
          <a:p>
            <a:pPr lvl="0"/>
            <a:r>
              <a:rPr lang="it-IT" dirty="0">
                <a:effectLst/>
              </a:rPr>
              <a:t>“</a:t>
            </a:r>
            <a:r>
              <a:rPr lang="it-IT" dirty="0" err="1">
                <a:effectLst/>
              </a:rPr>
              <a:t>Lorem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ipsum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dolor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sit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amet</a:t>
            </a:r>
            <a:r>
              <a:rPr lang="it-IT" dirty="0">
                <a:effectLst/>
              </a:rPr>
              <a:t>, </a:t>
            </a:r>
            <a:r>
              <a:rPr lang="it-IT" dirty="0" err="1">
                <a:effectLst/>
              </a:rPr>
              <a:t>consectetur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adipiscing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elit</a:t>
            </a:r>
            <a:r>
              <a:rPr lang="it-IT" dirty="0">
                <a:effectLst/>
              </a:rPr>
              <a:t>, sed do </a:t>
            </a:r>
            <a:r>
              <a:rPr lang="it-IT" dirty="0" err="1">
                <a:effectLst/>
              </a:rPr>
              <a:t>eiusmod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tempor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incididunt</a:t>
            </a:r>
            <a:r>
              <a:rPr lang="it-IT" dirty="0">
                <a:effectLst/>
              </a:rPr>
              <a:t> ut labore et dolore magna </a:t>
            </a:r>
            <a:r>
              <a:rPr lang="it-IT" dirty="0" err="1">
                <a:effectLst/>
              </a:rPr>
              <a:t>aliqua</a:t>
            </a:r>
            <a:r>
              <a:rPr lang="it-IT" dirty="0">
                <a:effectLst/>
              </a:rPr>
              <a:t>.” 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5E578DE6-2DB2-C145-A67E-42C0547223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9584" y="3881208"/>
            <a:ext cx="5022570" cy="855893"/>
          </a:xfrm>
        </p:spPr>
        <p:txBody>
          <a:bodyPr>
            <a:norm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  <a:latin typeface="Urbanist Thin" panose="020B0A04040200000203" pitchFamily="34" charset="77"/>
                <a:ea typeface="Urbanist Thin" panose="020B0A04040200000203" pitchFamily="34" charset="77"/>
                <a:cs typeface="Urbanist Thin" panose="020B0A04040200000203" pitchFamily="34" charset="77"/>
              </a:defRPr>
            </a:lvl1pPr>
          </a:lstStyle>
          <a:p>
            <a:pPr lvl="0"/>
            <a:r>
              <a:rPr lang="it-IT" dirty="0" err="1">
                <a:effectLst/>
              </a:rPr>
              <a:t>Lorem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ipsum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dolor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sit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amet</a:t>
            </a:r>
            <a:r>
              <a:rPr lang="it-IT" dirty="0">
                <a:effectLst/>
              </a:rPr>
              <a:t>, </a:t>
            </a:r>
            <a:r>
              <a:rPr lang="it-IT" dirty="0" err="1">
                <a:effectLst/>
              </a:rPr>
              <a:t>consectetur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adipiscing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elit</a:t>
            </a:r>
            <a:r>
              <a:rPr lang="it-IT" dirty="0">
                <a:effectLst/>
              </a:rPr>
              <a:t>, sed do </a:t>
            </a:r>
            <a:r>
              <a:rPr lang="it-IT" dirty="0" err="1">
                <a:effectLst/>
              </a:rPr>
              <a:t>eiusmod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tempor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incididunt</a:t>
            </a:r>
            <a:r>
              <a:rPr lang="it-IT" dirty="0">
                <a:effectLst/>
              </a:rPr>
              <a:t> ut labore et dolore magna </a:t>
            </a:r>
            <a:r>
              <a:rPr lang="it-IT" dirty="0" err="1">
                <a:effectLst/>
              </a:rPr>
              <a:t>aliqua</a:t>
            </a:r>
            <a:r>
              <a:rPr lang="it-IT" dirty="0">
                <a:effectLst/>
              </a:rPr>
              <a:t>. </a:t>
            </a:r>
            <a:endParaRPr lang="it-IT" dirty="0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18875EF8-28EB-DB24-A348-D8AAD0D5AF4F}"/>
              </a:ext>
            </a:extLst>
          </p:cNvPr>
          <p:cNvCxnSpPr/>
          <p:nvPr userDrawn="1"/>
        </p:nvCxnSpPr>
        <p:spPr>
          <a:xfrm>
            <a:off x="702527" y="0"/>
            <a:ext cx="0" cy="1661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75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semplic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5A477B-A13A-7383-F0B4-B3BB700FA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945" y="365126"/>
            <a:ext cx="10515600" cy="623455"/>
          </a:xfrm>
        </p:spPr>
        <p:txBody>
          <a:bodyPr lIns="0">
            <a:noAutofit/>
          </a:bodyPr>
          <a:lstStyle>
            <a:lvl1pPr>
              <a:defRPr sz="4000" b="0" i="0">
                <a:solidFill>
                  <a:srgbClr val="0E0E52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defRPr>
            </a:lvl1pPr>
          </a:lstStyle>
          <a:p>
            <a:r>
              <a:rPr lang="it-IT" dirty="0"/>
              <a:t>Titolo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345EDB3-FA7A-A291-5610-C1EC054A27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945" y="6020976"/>
            <a:ext cx="638538" cy="719128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5C7859-8BFD-A744-12AF-5E077947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2782" y="6111161"/>
            <a:ext cx="418850" cy="220039"/>
          </a:xfrm>
        </p:spPr>
        <p:txBody>
          <a:bodyPr lIns="0" tIns="0" rIns="0" bIns="0"/>
          <a:lstStyle>
            <a:lvl1pPr algn="r">
              <a:defRPr sz="1050" b="1" i="0">
                <a:solidFill>
                  <a:srgbClr val="150578"/>
                </a:solidFill>
                <a:latin typeface="Urbanist" panose="020B0A04040200000203" pitchFamily="34" charset="77"/>
                <a:ea typeface="Urbanist" panose="020B0A04040200000203" pitchFamily="34" charset="77"/>
                <a:cs typeface="Urbanist" panose="020B0A04040200000203" pitchFamily="34" charset="77"/>
              </a:defRPr>
            </a:lvl1pPr>
          </a:lstStyle>
          <a:p>
            <a:fld id="{13743B65-1D32-C345-A8C1-6C43BB8DAE6A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3686AA78-C89F-C055-6497-B43B6A6416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945" y="1110386"/>
            <a:ext cx="8804275" cy="362154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rgbClr val="150578"/>
                </a:solidFill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C7A96B8-8D7E-81C5-63EA-7043E2ABC1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945" y="2220686"/>
            <a:ext cx="6726237" cy="3111335"/>
          </a:xfrm>
        </p:spPr>
        <p:txBody>
          <a:bodyPr lIns="0">
            <a:normAutofit/>
          </a:bodyPr>
          <a:lstStyle>
            <a:lvl1pPr marL="0" indent="0">
              <a:buNone/>
              <a:defRPr sz="2400" b="0" i="0"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defRPr>
            </a:lvl1pPr>
          </a:lstStyle>
          <a:p>
            <a:pPr lvl="0"/>
            <a:r>
              <a:rPr lang="it-IT" dirty="0"/>
              <a:t>Contenuto</a:t>
            </a:r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116EECA9-C992-C099-08F1-DBEE4110D424}"/>
              </a:ext>
            </a:extLst>
          </p:cNvPr>
          <p:cNvCxnSpPr>
            <a:cxnSpLocks/>
          </p:cNvCxnSpPr>
          <p:nvPr userDrawn="1"/>
        </p:nvCxnSpPr>
        <p:spPr>
          <a:xfrm>
            <a:off x="11604000" y="5923912"/>
            <a:ext cx="0" cy="934088"/>
          </a:xfrm>
          <a:prstGeom prst="line">
            <a:avLst/>
          </a:prstGeom>
          <a:ln>
            <a:solidFill>
              <a:srgbClr val="0E0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9D753884-6721-499F-D756-4766C5C98E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3570" y="6589229"/>
            <a:ext cx="1898062" cy="14662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1050" b="0" i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defRPr>
            </a:lvl1pPr>
          </a:lstStyle>
          <a:p>
            <a:pPr lvl="0"/>
            <a:r>
              <a:rPr lang="it-IT" dirty="0"/>
              <a:t>Speaker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02806800-4E7E-CF78-061E-C990C5A419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980" y="6387983"/>
            <a:ext cx="2366652" cy="146626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100" b="1" i="0">
                <a:latin typeface="Urbanist" panose="020B0A04040200000203" pitchFamily="34" charset="77"/>
                <a:ea typeface="Urbanist" panose="020B0A04040200000203" pitchFamily="34" charset="77"/>
                <a:cs typeface="Urbanist" panose="020B0A04040200000203" pitchFamily="34" charset="77"/>
              </a:defRPr>
            </a:lvl1pPr>
          </a:lstStyle>
          <a:p>
            <a:pPr lvl="0"/>
            <a:r>
              <a:rPr lang="it-IT" dirty="0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67199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semplice dark">
    <p:bg>
      <p:bgPr>
        <a:solidFill>
          <a:srgbClr val="0E0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5A477B-A13A-7383-F0B4-B3BB700FA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945" y="365126"/>
            <a:ext cx="10515600" cy="623455"/>
          </a:xfrm>
        </p:spPr>
        <p:txBody>
          <a:bodyPr lIns="0">
            <a:noAutofit/>
          </a:bodyPr>
          <a:lstStyle>
            <a:lvl1pPr>
              <a:defRPr sz="4000" b="0" i="0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defRPr>
            </a:lvl1pPr>
          </a:lstStyle>
          <a:p>
            <a:r>
              <a:rPr lang="it-IT" dirty="0"/>
              <a:t>Titolo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345EDB3-FA7A-A291-5610-C1EC054A27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945" y="6020976"/>
            <a:ext cx="638538" cy="719128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5C7859-8BFD-A744-12AF-5E077947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2782" y="6111161"/>
            <a:ext cx="418850" cy="220039"/>
          </a:xfrm>
        </p:spPr>
        <p:txBody>
          <a:bodyPr lIns="0" tIns="0" rIns="0" bIns="0"/>
          <a:lstStyle>
            <a:lvl1pPr algn="r">
              <a:defRPr sz="1050" b="1" i="0">
                <a:solidFill>
                  <a:schemeClr val="bg1"/>
                </a:solidFill>
                <a:latin typeface="Urbanist" panose="020B0A04040200000203" pitchFamily="34" charset="77"/>
                <a:ea typeface="Urbanist" panose="020B0A04040200000203" pitchFamily="34" charset="77"/>
                <a:cs typeface="Urbanist" panose="020B0A04040200000203" pitchFamily="34" charset="77"/>
              </a:defRPr>
            </a:lvl1pPr>
          </a:lstStyle>
          <a:p>
            <a:fld id="{13743B65-1D32-C345-A8C1-6C43BB8DAE6A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3686AA78-C89F-C055-6497-B43B6A6416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945" y="1110386"/>
            <a:ext cx="8804275" cy="362154"/>
          </a:xfrm>
        </p:spPr>
        <p:txBody>
          <a:bodyPr lIns="0">
            <a:normAutofit/>
          </a:bodyPr>
          <a:lstStyle>
            <a:lvl1pPr marL="0" indent="0">
              <a:buNone/>
              <a:defRPr sz="1800" b="1" i="0">
                <a:solidFill>
                  <a:srgbClr val="78C0E0"/>
                </a:solidFill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C7A96B8-8D7E-81C5-63EA-7043E2ABC1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945" y="2220686"/>
            <a:ext cx="6726237" cy="3111335"/>
          </a:xfrm>
        </p:spPr>
        <p:txBody>
          <a:bodyPr lIns="0">
            <a:normAutofit/>
          </a:bodyPr>
          <a:lstStyle>
            <a:lvl1pPr marL="0" indent="0">
              <a:buNone/>
              <a:defRPr sz="2400" b="0" i="0">
                <a:solidFill>
                  <a:schemeClr val="bg2"/>
                </a:solidFill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defRPr>
            </a:lvl1pPr>
          </a:lstStyle>
          <a:p>
            <a:pPr lvl="0"/>
            <a:r>
              <a:rPr lang="it-IT" dirty="0"/>
              <a:t>Contenuto</a:t>
            </a:r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116EECA9-C992-C099-08F1-DBEE4110D424}"/>
              </a:ext>
            </a:extLst>
          </p:cNvPr>
          <p:cNvCxnSpPr>
            <a:cxnSpLocks/>
          </p:cNvCxnSpPr>
          <p:nvPr userDrawn="1"/>
        </p:nvCxnSpPr>
        <p:spPr>
          <a:xfrm>
            <a:off x="11604000" y="5923912"/>
            <a:ext cx="0" cy="9340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9D753884-6721-499F-D756-4766C5C98E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3570" y="6589229"/>
            <a:ext cx="1898062" cy="14662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1050" b="0" i="0">
                <a:solidFill>
                  <a:schemeClr val="bg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defRPr>
            </a:lvl1pPr>
          </a:lstStyle>
          <a:p>
            <a:pPr lvl="0"/>
            <a:r>
              <a:rPr lang="it-IT" dirty="0"/>
              <a:t>Speaker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02806800-4E7E-CF78-061E-C990C5A419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980" y="6387983"/>
            <a:ext cx="2366652" cy="146626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100" b="1" i="0">
                <a:solidFill>
                  <a:schemeClr val="bg1"/>
                </a:solidFill>
                <a:latin typeface="Urbanist" panose="020B0A04040200000203" pitchFamily="34" charset="77"/>
                <a:ea typeface="Urbanist" panose="020B0A04040200000203" pitchFamily="34" charset="77"/>
                <a:cs typeface="Urbanist" panose="020B0A04040200000203" pitchFamily="34" charset="77"/>
              </a:defRPr>
            </a:lvl1pPr>
          </a:lstStyle>
          <a:p>
            <a:pPr lvl="0"/>
            <a:r>
              <a:rPr lang="it-IT" dirty="0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43382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pun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F4379-EB38-DD09-126E-42DA826180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54657" y="4463478"/>
            <a:ext cx="5987833" cy="1888466"/>
          </a:xfrm>
        </p:spPr>
        <p:txBody>
          <a:bodyPr anchor="ctr">
            <a:noAutofit/>
          </a:bodyPr>
          <a:lstStyle>
            <a:lvl1pPr algn="l">
              <a:lnSpc>
                <a:spcPts val="2800"/>
              </a:lnSpc>
              <a:defRPr sz="3200" b="0" i="0">
                <a:solidFill>
                  <a:srgbClr val="0E0E52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defRPr>
            </a:lvl1pPr>
          </a:lstStyle>
          <a:p>
            <a:r>
              <a:rPr lang="it-IT" dirty="0" err="1">
                <a:effectLst/>
              </a:rPr>
              <a:t>Lorem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ipsum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dolor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sit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amet</a:t>
            </a:r>
            <a:r>
              <a:rPr lang="it-IT" dirty="0">
                <a:effectLst/>
              </a:rPr>
              <a:t>, </a:t>
            </a:r>
            <a:r>
              <a:rPr lang="it-IT" dirty="0" err="1">
                <a:effectLst/>
              </a:rPr>
              <a:t>consectetur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adipiscing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elit</a:t>
            </a:r>
            <a:r>
              <a:rPr lang="it-IT" dirty="0">
                <a:effectLst/>
              </a:rPr>
              <a:t>, sed do </a:t>
            </a:r>
            <a:r>
              <a:rPr lang="it-IT" dirty="0" err="1">
                <a:effectLst/>
              </a:rPr>
              <a:t>eiusmod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tempor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incididunt</a:t>
            </a:r>
            <a:r>
              <a:rPr lang="it-IT" dirty="0">
                <a:effectLst/>
              </a:rPr>
              <a:t> ut labore et dolore magna </a:t>
            </a:r>
            <a:r>
              <a:rPr lang="it-IT" dirty="0" err="1">
                <a:effectLst/>
              </a:rPr>
              <a:t>aliqua</a:t>
            </a:r>
            <a:r>
              <a:rPr lang="it-IT" dirty="0">
                <a:effectLst/>
              </a:rPr>
              <a:t>. </a:t>
            </a:r>
            <a:endParaRPr lang="it-IT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3311F2C8-16E2-34C0-8104-1BADD5A43C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440240" cy="6858000"/>
          </a:xfrm>
          <a:prstGeom prst="rect">
            <a:avLst/>
          </a:prstGeom>
        </p:spPr>
      </p:pic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76A3E681-5C24-E6BE-7EE0-CBC0FBB21DC0}"/>
              </a:ext>
            </a:extLst>
          </p:cNvPr>
          <p:cNvCxnSpPr/>
          <p:nvPr userDrawn="1"/>
        </p:nvCxnSpPr>
        <p:spPr>
          <a:xfrm>
            <a:off x="6096000" y="0"/>
            <a:ext cx="0" cy="4284000"/>
          </a:xfrm>
          <a:prstGeom prst="line">
            <a:avLst/>
          </a:prstGeom>
          <a:ln>
            <a:solidFill>
              <a:srgbClr val="0E0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C079CC52-DF2F-E914-D29D-2F04862D72D1}"/>
              </a:ext>
            </a:extLst>
          </p:cNvPr>
          <p:cNvSpPr/>
          <p:nvPr userDrawn="1"/>
        </p:nvSpPr>
        <p:spPr>
          <a:xfrm>
            <a:off x="5972556" y="1140584"/>
            <a:ext cx="246888" cy="246888"/>
          </a:xfrm>
          <a:prstGeom prst="ellipse">
            <a:avLst/>
          </a:prstGeom>
          <a:solidFill>
            <a:srgbClr val="0E0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6F194D08-2569-650D-3DEC-7661B36C0E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4354" y="678824"/>
            <a:ext cx="3291391" cy="146417"/>
          </a:xfrm>
        </p:spPr>
        <p:txBody>
          <a:bodyPr lIns="0" tIns="0" bIns="0">
            <a:normAutofit/>
          </a:bodyPr>
          <a:lstStyle>
            <a:lvl1pPr marL="0" indent="0">
              <a:buNone/>
              <a:defRPr sz="1200" b="1" i="0" spc="200" baseline="0">
                <a:solidFill>
                  <a:srgbClr val="0E0E52"/>
                </a:solidFill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defRPr>
            </a:lvl1pPr>
          </a:lstStyle>
          <a:p>
            <a:pPr lvl="0"/>
            <a:r>
              <a:rPr lang="it-IT" dirty="0"/>
              <a:t>LOREM IPSUM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497F42AA-22B6-CD87-F291-D05F41230D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4354" y="851741"/>
            <a:ext cx="4448440" cy="824575"/>
          </a:xfrm>
        </p:spPr>
        <p:txBody>
          <a:bodyPr lIns="0">
            <a:normAutofit/>
          </a:bodyPr>
          <a:lstStyle>
            <a:lvl1pPr marL="0" indent="0">
              <a:buNone/>
              <a:defRPr sz="1800" b="0" i="0"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do </a:t>
            </a:r>
            <a:r>
              <a:rPr lang="it-IT" dirty="0" err="1"/>
              <a:t>eiusmod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incididunt</a:t>
            </a:r>
            <a:r>
              <a:rPr lang="it-IT" dirty="0"/>
              <a:t> ut labore et dolore magna </a:t>
            </a:r>
            <a:r>
              <a:rPr lang="it-IT" dirty="0" err="1"/>
              <a:t>aliqua</a:t>
            </a:r>
            <a:r>
              <a:rPr lang="it-IT" dirty="0"/>
              <a:t>. 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09ED9C6C-369F-334F-4BB5-441E8446A19E}"/>
              </a:ext>
            </a:extLst>
          </p:cNvPr>
          <p:cNvSpPr/>
          <p:nvPr userDrawn="1"/>
        </p:nvSpPr>
        <p:spPr>
          <a:xfrm>
            <a:off x="5980771" y="2371577"/>
            <a:ext cx="246888" cy="246888"/>
          </a:xfrm>
          <a:prstGeom prst="ellipse">
            <a:avLst/>
          </a:prstGeom>
          <a:solidFill>
            <a:srgbClr val="0E0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51CB92E4-34DB-DB9B-D208-D48AE48A5796}"/>
              </a:ext>
            </a:extLst>
          </p:cNvPr>
          <p:cNvSpPr/>
          <p:nvPr userDrawn="1"/>
        </p:nvSpPr>
        <p:spPr>
          <a:xfrm>
            <a:off x="5980771" y="3602570"/>
            <a:ext cx="246888" cy="246888"/>
          </a:xfrm>
          <a:prstGeom prst="ellipse">
            <a:avLst/>
          </a:prstGeom>
          <a:solidFill>
            <a:srgbClr val="0E0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Segnaposto testo 24">
            <a:extLst>
              <a:ext uri="{FF2B5EF4-FFF2-40B4-BE49-F238E27FC236}">
                <a16:creationId xmlns:a16="http://schemas.microsoft.com/office/drawing/2014/main" id="{71CD9FAB-1DEA-9FDF-3EA2-01DC7FA07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24354" y="1909817"/>
            <a:ext cx="3291391" cy="146417"/>
          </a:xfrm>
        </p:spPr>
        <p:txBody>
          <a:bodyPr lIns="0" tIns="0" bIns="0">
            <a:normAutofit/>
          </a:bodyPr>
          <a:lstStyle>
            <a:lvl1pPr marL="0" indent="0">
              <a:buNone/>
              <a:defRPr sz="1200" b="1" i="0" spc="200" baseline="0">
                <a:solidFill>
                  <a:srgbClr val="0E0E52"/>
                </a:solidFill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defRPr>
            </a:lvl1pPr>
          </a:lstStyle>
          <a:p>
            <a:pPr lvl="0"/>
            <a:r>
              <a:rPr lang="it-IT" dirty="0"/>
              <a:t>LOREM IPSUM</a:t>
            </a:r>
          </a:p>
        </p:txBody>
      </p:sp>
      <p:sp>
        <p:nvSpPr>
          <p:cNvPr id="31" name="Segnaposto testo 26">
            <a:extLst>
              <a:ext uri="{FF2B5EF4-FFF2-40B4-BE49-F238E27FC236}">
                <a16:creationId xmlns:a16="http://schemas.microsoft.com/office/drawing/2014/main" id="{AF78DDF9-B02B-131B-6279-DA5F0EB04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4354" y="2082734"/>
            <a:ext cx="4448440" cy="824575"/>
          </a:xfrm>
        </p:spPr>
        <p:txBody>
          <a:bodyPr lIns="0">
            <a:normAutofit/>
          </a:bodyPr>
          <a:lstStyle>
            <a:lvl1pPr marL="0" indent="0">
              <a:buNone/>
              <a:defRPr sz="1800" b="0" i="0"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do </a:t>
            </a:r>
            <a:r>
              <a:rPr lang="it-IT" dirty="0" err="1"/>
              <a:t>eiusmod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incididunt</a:t>
            </a:r>
            <a:r>
              <a:rPr lang="it-IT" dirty="0"/>
              <a:t> ut labore et dolore magna </a:t>
            </a:r>
            <a:r>
              <a:rPr lang="it-IT" dirty="0" err="1"/>
              <a:t>aliqua</a:t>
            </a:r>
            <a:r>
              <a:rPr lang="it-IT" dirty="0"/>
              <a:t>. </a:t>
            </a:r>
          </a:p>
        </p:txBody>
      </p:sp>
      <p:sp>
        <p:nvSpPr>
          <p:cNvPr id="32" name="Segnaposto testo 24">
            <a:extLst>
              <a:ext uri="{FF2B5EF4-FFF2-40B4-BE49-F238E27FC236}">
                <a16:creationId xmlns:a16="http://schemas.microsoft.com/office/drawing/2014/main" id="{AB22E769-ACEA-DC5C-FBE2-AE7ADD9882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354" y="3140810"/>
            <a:ext cx="3291391" cy="146417"/>
          </a:xfrm>
        </p:spPr>
        <p:txBody>
          <a:bodyPr lIns="0" tIns="0" bIns="0">
            <a:normAutofit/>
          </a:bodyPr>
          <a:lstStyle>
            <a:lvl1pPr marL="0" indent="0">
              <a:buNone/>
              <a:defRPr sz="1200" b="1" i="0" spc="200" baseline="0">
                <a:solidFill>
                  <a:srgbClr val="0E0E52"/>
                </a:solidFill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defRPr>
            </a:lvl1pPr>
          </a:lstStyle>
          <a:p>
            <a:pPr lvl="0"/>
            <a:r>
              <a:rPr lang="it-IT" dirty="0"/>
              <a:t>LOREM IPSUM</a:t>
            </a:r>
          </a:p>
        </p:txBody>
      </p:sp>
      <p:sp>
        <p:nvSpPr>
          <p:cNvPr id="33" name="Segnaposto testo 26">
            <a:extLst>
              <a:ext uri="{FF2B5EF4-FFF2-40B4-BE49-F238E27FC236}">
                <a16:creationId xmlns:a16="http://schemas.microsoft.com/office/drawing/2014/main" id="{F7CB8902-47E5-4903-3E42-63325ADBB2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24354" y="3313727"/>
            <a:ext cx="4448440" cy="824575"/>
          </a:xfrm>
        </p:spPr>
        <p:txBody>
          <a:bodyPr lIns="0">
            <a:normAutofit/>
          </a:bodyPr>
          <a:lstStyle>
            <a:lvl1pPr marL="0" indent="0">
              <a:buNone/>
              <a:defRPr sz="1800" b="0" i="0">
                <a:latin typeface="Urbanist Light" panose="020B0A04040200000203" pitchFamily="34" charset="77"/>
                <a:ea typeface="Urbanist Light" panose="020B0A04040200000203" pitchFamily="34" charset="77"/>
                <a:cs typeface="Urbanist Light" panose="020B0A04040200000203" pitchFamily="34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do </a:t>
            </a:r>
            <a:r>
              <a:rPr lang="it-IT" dirty="0" err="1"/>
              <a:t>eiusmod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incididunt</a:t>
            </a:r>
            <a:r>
              <a:rPr lang="it-IT" dirty="0"/>
              <a:t> ut labore et dolore magna </a:t>
            </a:r>
            <a:r>
              <a:rPr lang="it-IT" dirty="0" err="1"/>
              <a:t>aliqua</a:t>
            </a:r>
            <a:r>
              <a:rPr lang="it-IT" dirty="0"/>
              <a:t>.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DD5D70-4E0D-135C-C70A-6DCDEDE609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490" y="678824"/>
            <a:ext cx="4899913" cy="2296812"/>
          </a:xfrm>
        </p:spPr>
        <p:txBody>
          <a:bodyPr>
            <a:noAutofit/>
          </a:bodyPr>
          <a:lstStyle>
            <a:lvl1pPr marL="0" indent="0">
              <a:lnSpc>
                <a:spcPts val="3000"/>
              </a:lnSpc>
              <a:buNone/>
              <a:defRPr sz="3200" b="1" i="0">
                <a:solidFill>
                  <a:schemeClr val="bg1"/>
                </a:solidFill>
                <a:latin typeface="Urbanist" panose="020B0A04040200000203" pitchFamily="34" charset="77"/>
                <a:ea typeface="Urbanist" panose="020B0A04040200000203" pitchFamily="34" charset="77"/>
                <a:cs typeface="Urbanist" panose="020B0A04040200000203" pitchFamily="34" charset="77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do </a:t>
            </a:r>
            <a:r>
              <a:rPr lang="it-IT" dirty="0" err="1"/>
              <a:t>eiusmod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incididun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6047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immag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F4379-EB38-DD09-126E-42DA826180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54657" y="4463478"/>
            <a:ext cx="5987833" cy="1888466"/>
          </a:xfrm>
        </p:spPr>
        <p:txBody>
          <a:bodyPr anchor="ctr">
            <a:noAutofit/>
          </a:bodyPr>
          <a:lstStyle>
            <a:lvl1pPr algn="l">
              <a:lnSpc>
                <a:spcPts val="2800"/>
              </a:lnSpc>
              <a:defRPr sz="3200" b="0" i="0">
                <a:solidFill>
                  <a:srgbClr val="0E0E52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defRPr>
            </a:lvl1pPr>
          </a:lstStyle>
          <a:p>
            <a:r>
              <a:rPr lang="it-IT" dirty="0" err="1">
                <a:effectLst/>
              </a:rPr>
              <a:t>Lorem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ipsum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dolor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sit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amet</a:t>
            </a:r>
            <a:r>
              <a:rPr lang="it-IT" dirty="0">
                <a:effectLst/>
              </a:rPr>
              <a:t>, </a:t>
            </a:r>
            <a:r>
              <a:rPr lang="it-IT" dirty="0" err="1">
                <a:effectLst/>
              </a:rPr>
              <a:t>consectetur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adipiscing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elit</a:t>
            </a:r>
            <a:r>
              <a:rPr lang="it-IT" dirty="0">
                <a:effectLst/>
              </a:rPr>
              <a:t>, sed do </a:t>
            </a:r>
            <a:r>
              <a:rPr lang="it-IT" dirty="0" err="1">
                <a:effectLst/>
              </a:rPr>
              <a:t>eiusmod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tempor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incididunt</a:t>
            </a:r>
            <a:r>
              <a:rPr lang="it-IT" dirty="0">
                <a:effectLst/>
              </a:rPr>
              <a:t> ut labore et dolore magna </a:t>
            </a:r>
            <a:r>
              <a:rPr lang="it-IT" dirty="0" err="1">
                <a:effectLst/>
              </a:rPr>
              <a:t>aliqua</a:t>
            </a:r>
            <a:r>
              <a:rPr lang="it-IT" dirty="0">
                <a:effectLst/>
              </a:rPr>
              <a:t>. </a:t>
            </a:r>
            <a:endParaRPr lang="it-IT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3311F2C8-16E2-34C0-8104-1BADD5A43C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440240" cy="6858000"/>
          </a:xfrm>
          <a:prstGeom prst="rect">
            <a:avLst/>
          </a:prstGeom>
        </p:spPr>
      </p:pic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EE8EBE24-3189-70B3-9C4F-FC1C8C9BD2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490" y="678824"/>
            <a:ext cx="4899913" cy="2296812"/>
          </a:xfrm>
        </p:spPr>
        <p:txBody>
          <a:bodyPr>
            <a:noAutofit/>
          </a:bodyPr>
          <a:lstStyle>
            <a:lvl1pPr marL="0" indent="0">
              <a:lnSpc>
                <a:spcPts val="3000"/>
              </a:lnSpc>
              <a:buNone/>
              <a:defRPr sz="3200" b="1" i="0">
                <a:solidFill>
                  <a:schemeClr val="bg1"/>
                </a:solidFill>
                <a:latin typeface="Urbanist" panose="020B0A04040200000203" pitchFamily="34" charset="77"/>
                <a:ea typeface="Urbanist" panose="020B0A04040200000203" pitchFamily="34" charset="77"/>
                <a:cs typeface="Urbanist" panose="020B0A04040200000203" pitchFamily="34" charset="77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do </a:t>
            </a:r>
            <a:r>
              <a:rPr lang="it-IT" dirty="0" err="1"/>
              <a:t>eiusmod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incididun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9678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bg>
      <p:bgPr>
        <a:solidFill>
          <a:srgbClr val="0E0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F3FF31-4EA2-73F2-4C06-6556A1EC9EE8}"/>
              </a:ext>
            </a:extLst>
          </p:cNvPr>
          <p:cNvSpPr txBox="1"/>
          <p:nvPr userDrawn="1"/>
        </p:nvSpPr>
        <p:spPr>
          <a:xfrm>
            <a:off x="4606089" y="2921168"/>
            <a:ext cx="2979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i="0" dirty="0">
                <a:solidFill>
                  <a:srgbClr val="78C0E0"/>
                </a:solidFill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Thanks.</a:t>
            </a: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65D93D17-18CA-3560-8D49-08F802461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6781" y="3936831"/>
            <a:ext cx="1058436" cy="1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8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E87972F-7360-AF89-B53B-DF398332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814B36-D30D-0681-9405-636E6BA0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C527A9-27C0-5643-F8DD-80DB6F293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5C8D5-4B50-AE4F-B82E-C81A0DBF3AFF}" type="datetime1">
              <a:rPr lang="it-IT" smtClean="0"/>
              <a:t>15/04/23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96106-9468-3727-8E17-EFECDAC20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1ABD01-AF9B-A222-1E94-7D650011E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3B65-1D32-C345-A8C1-6C43BB8DAE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62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1" r:id="rId4"/>
    <p:sldLayoutId id="2147483654" r:id="rId5"/>
    <p:sldLayoutId id="2147483664" r:id="rId6"/>
    <p:sldLayoutId id="2147483662" r:id="rId7"/>
    <p:sldLayoutId id="2147483663" r:id="rId8"/>
    <p:sldLayoutId id="2147483660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E6358-363F-ED56-15B7-2C79831C2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089528"/>
            <a:ext cx="6028765" cy="224939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6E9598-396A-E5E7-4848-2FAE24969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Sergio Picca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D7C0B0-A1FD-3457-8ADD-F113A0DA0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15 April 2023</a:t>
            </a:r>
          </a:p>
        </p:txBody>
      </p:sp>
    </p:spTree>
    <p:extLst>
      <p:ext uri="{BB962C8B-B14F-4D97-AF65-F5344CB8AC3E}">
        <p14:creationId xmlns:p14="http://schemas.microsoft.com/office/powerpoint/2010/main" val="211720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596AA86-431B-2B0D-8C7D-CBDBCE84F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Breve descrizione dell’argomento trattato in questa sezione.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E4175-A3BB-5494-BCCC-BF3CAA8397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Sergio Picca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A26263-86DE-1E68-C1EA-EAC56279AE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Titolo presentazione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1CE1F7-0D87-706B-B87D-C8D2FCC155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TITOLO SEZIONE ARGOMENTO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BA379B6-63E5-C1D4-D91A-65CE0C88F0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Breve descrizione dell’argomento trattato in questa sezione.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E3479F7-D856-D71C-636D-1B7DE1360B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/>
              <a:t>TITOLO SEZIONE ARGOMENTO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4507B89-48DE-72BE-169A-80FCB6F124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t-IT" dirty="0"/>
              <a:t>Breve descrizione dell’argomento trattato in questa sezione.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A93C834E-38A5-0AA3-2F62-57D5C20F13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it-IT" dirty="0"/>
              <a:t>TITOLO SEZIONE ARGOMENTO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26B83880-FDF8-2A90-5E2C-D58B736540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it-IT" dirty="0"/>
              <a:t>Breve descrizione dell’argomento trattato in questa sezione.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BE7DE9D-FC2E-C328-6F2C-103FE0B507F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TITOLO SEZIONE ARGOMENTO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959642D1-5492-F879-C2F3-9996B3AECCC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Breve descrizione dell’argomento trattato in questa sezione.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24C1A0C2-37AC-4CE3-18B6-2FDBC728167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TITOLO SEZIONE ARGOMENTO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A8ADE28A-9DF1-05C4-C24B-83EF367E4F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it-IT" dirty="0"/>
              <a:t>Breve descrizione dell’argomento trattato in questa sezione.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CD8A6B0E-BBF8-EAE7-4F15-F81C2FBE3C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it-IT" dirty="0"/>
              <a:t>TITOLO SEZIONE ARGOMENTO</a:t>
            </a:r>
          </a:p>
        </p:txBody>
      </p:sp>
    </p:spTree>
    <p:extLst>
      <p:ext uri="{BB962C8B-B14F-4D97-AF65-F5344CB8AC3E}">
        <p14:creationId xmlns:p14="http://schemas.microsoft.com/office/powerpoint/2010/main" val="418624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BBCDA14-C918-469F-4168-7DAD16DDB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Questa slide può essere utilizzata come titolo divisorio, per introdurre un nuovo argomento…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96AA10-D151-6328-624E-49FC647C9B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Oppure può essere utilizzata anche per inserire una citazione… oppure per qualsiasi altro utilizzo…</a:t>
            </a:r>
          </a:p>
        </p:txBody>
      </p:sp>
    </p:spTree>
    <p:extLst>
      <p:ext uri="{BB962C8B-B14F-4D97-AF65-F5344CB8AC3E}">
        <p14:creationId xmlns:p14="http://schemas.microsoft.com/office/powerpoint/2010/main" val="164786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6771D-DCCF-C0A9-608A-3348BD63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Diapositiva light mode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BCD6793-F061-461B-A5E9-ACEFE998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3B65-1D32-C345-A8C1-6C43BB8DAE6A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0328AF-37ED-5536-D37C-0F9D944E65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Una diapositiva per qualsiasi…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3738F3-02A0-C9E6-A65B-A53440CDDB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Contenuto!!! Scritto qui: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do </a:t>
            </a:r>
            <a:r>
              <a:rPr lang="it-IT" dirty="0" err="1"/>
              <a:t>eiusmod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incididunt</a:t>
            </a:r>
            <a:r>
              <a:rPr lang="it-IT" dirty="0"/>
              <a:t> ut labore et dolore magna </a:t>
            </a:r>
            <a:r>
              <a:rPr lang="it-IT" dirty="0" err="1"/>
              <a:t>aliqua</a:t>
            </a:r>
            <a:r>
              <a:rPr lang="it-IT" dirty="0"/>
              <a:t>. Ut </a:t>
            </a:r>
            <a:r>
              <a:rPr lang="it-IT" dirty="0" err="1"/>
              <a:t>enim</a:t>
            </a:r>
            <a:r>
              <a:rPr lang="it-IT" dirty="0"/>
              <a:t> ad </a:t>
            </a:r>
            <a:r>
              <a:rPr lang="it-IT" dirty="0" err="1"/>
              <a:t>minim</a:t>
            </a:r>
            <a:r>
              <a:rPr lang="it-IT" dirty="0"/>
              <a:t> </a:t>
            </a:r>
            <a:r>
              <a:rPr lang="it-IT" dirty="0" err="1"/>
              <a:t>veniam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nostrud</a:t>
            </a:r>
            <a:r>
              <a:rPr lang="it-IT" dirty="0"/>
              <a:t> </a:t>
            </a:r>
            <a:r>
              <a:rPr lang="it-IT" dirty="0" err="1"/>
              <a:t>exercitation</a:t>
            </a:r>
            <a:r>
              <a:rPr lang="it-IT" dirty="0"/>
              <a:t> </a:t>
            </a:r>
            <a:r>
              <a:rPr lang="it-IT" dirty="0" err="1"/>
              <a:t>ullamco</a:t>
            </a:r>
            <a:r>
              <a:rPr lang="it-IT" dirty="0"/>
              <a:t> </a:t>
            </a:r>
            <a:r>
              <a:rPr lang="it-IT" dirty="0" err="1"/>
              <a:t>laboris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ut </a:t>
            </a:r>
            <a:r>
              <a:rPr lang="it-IT" dirty="0" err="1"/>
              <a:t>aliquip</a:t>
            </a:r>
            <a:r>
              <a:rPr lang="it-IT" dirty="0"/>
              <a:t> ex ea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consequat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441805A-B2FD-F7D3-95C7-69AFB65E03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Sergio Picca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6D7ACDC-9BB1-FD67-AE27-9025B62C17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63211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CA98A9-0970-6F1D-004C-DB58FEAF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Diapositiva dark mode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3465BC0-18A4-2384-CDE9-22A2856B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3B65-1D32-C345-A8C1-6C43BB8DAE6A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42F52-8F3A-0697-6803-93494CD53D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Una diapositiva per qualsiasi…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83D5DD-968F-3DCE-D231-A58F6F6B54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Contenuto!!! Scritto qui: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do </a:t>
            </a:r>
            <a:r>
              <a:rPr lang="it-IT" dirty="0" err="1"/>
              <a:t>eiusmod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incididunt</a:t>
            </a:r>
            <a:r>
              <a:rPr lang="it-IT" dirty="0"/>
              <a:t> ut labore et dolore magna </a:t>
            </a:r>
            <a:r>
              <a:rPr lang="it-IT" dirty="0" err="1"/>
              <a:t>aliqua</a:t>
            </a:r>
            <a:r>
              <a:rPr lang="it-IT" dirty="0"/>
              <a:t>. Ut </a:t>
            </a:r>
            <a:r>
              <a:rPr lang="it-IT" dirty="0" err="1"/>
              <a:t>enim</a:t>
            </a:r>
            <a:r>
              <a:rPr lang="it-IT" dirty="0"/>
              <a:t> ad </a:t>
            </a:r>
            <a:r>
              <a:rPr lang="it-IT" dirty="0" err="1"/>
              <a:t>minim</a:t>
            </a:r>
            <a:r>
              <a:rPr lang="it-IT" dirty="0"/>
              <a:t> </a:t>
            </a:r>
            <a:r>
              <a:rPr lang="it-IT" dirty="0" err="1"/>
              <a:t>veniam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nostrud</a:t>
            </a:r>
            <a:r>
              <a:rPr lang="it-IT" dirty="0"/>
              <a:t> </a:t>
            </a:r>
            <a:r>
              <a:rPr lang="it-IT" dirty="0" err="1"/>
              <a:t>exercitation</a:t>
            </a:r>
            <a:r>
              <a:rPr lang="it-IT" dirty="0"/>
              <a:t> </a:t>
            </a:r>
            <a:r>
              <a:rPr lang="it-IT" dirty="0" err="1"/>
              <a:t>ullamco</a:t>
            </a:r>
            <a:r>
              <a:rPr lang="it-IT" dirty="0"/>
              <a:t> </a:t>
            </a:r>
            <a:r>
              <a:rPr lang="it-IT" dirty="0" err="1"/>
              <a:t>laboris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ut </a:t>
            </a:r>
            <a:r>
              <a:rPr lang="it-IT" dirty="0" err="1"/>
              <a:t>aliquip</a:t>
            </a:r>
            <a:r>
              <a:rPr lang="it-IT" dirty="0"/>
              <a:t> ex ea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consequat</a:t>
            </a:r>
            <a:endParaRPr lang="it-IT" dirty="0"/>
          </a:p>
          <a:p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321A95C-78E3-7CCA-12C7-9EC3E44B5B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/>
              <a:t>Sergio Picca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1484B46-3E88-43D4-CC8B-6142CC5978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Titolo della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1535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B908B3-FEF7-164C-BB68-7383D09B1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Qui invece possiamo mettere la conclusione dopo aver esaminato i 3 punti precedentemente descritti..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F51C23-8937-975B-07E6-8A593039F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PRIMO PUNTO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53173B-2F84-3873-017B-9042587E5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Descrizione del secondo punto: questa descrizione può essere anche di qualche riga…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17DFD1-1FAE-04DF-FC8E-D701FF405D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SECONDO PUNTO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2916491-4A73-39CF-4D15-22596D0B9B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Descrizione del secondo punto: questa descrizione può essere anche di qualche riga…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CAB9942-65B3-A6F4-02B5-42615D33E5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TERZO PUNTO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5F5DE50-D367-B41E-EDE4-3615377035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Descrizione del secondo punto: questa descrizione può essere anche di qualche riga…</a:t>
            </a:r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3FD04B8-47EC-5A29-2A07-EF706E6FCE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do </a:t>
            </a:r>
            <a:r>
              <a:rPr lang="it-IT" dirty="0" err="1"/>
              <a:t>eiusmod</a:t>
            </a:r>
            <a:r>
              <a:rPr lang="it-IT" dirty="0"/>
              <a:t>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incididunt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649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2F6B6C-EAE1-9042-0659-C70FA829E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Poi qui inserire una frase che commenta l’immagine che sta qui sopra…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1A3170-30AE-0C55-8078-3D3C71E92D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Questa è sempre la stessa slides ma in questo caso si potrebbe inserire un’immagine a destra</a:t>
            </a:r>
          </a:p>
        </p:txBody>
      </p:sp>
    </p:spTree>
    <p:extLst>
      <p:ext uri="{BB962C8B-B14F-4D97-AF65-F5344CB8AC3E}">
        <p14:creationId xmlns:p14="http://schemas.microsoft.com/office/powerpoint/2010/main" val="59214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837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340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Urbanist</vt:lpstr>
      <vt:lpstr>Urbanist Black</vt:lpstr>
      <vt:lpstr>Urbanist Light</vt:lpstr>
      <vt:lpstr>Urbanist Medium</vt:lpstr>
      <vt:lpstr>Urbanist SemiBold</vt:lpstr>
      <vt:lpstr>Urbanist Thin</vt:lpstr>
      <vt:lpstr>Tema di Office</vt:lpstr>
      <vt:lpstr>Lorem ipsum dolor sit amet, consectetur adipiscing elit</vt:lpstr>
      <vt:lpstr>Presentazione standard di PowerPoint</vt:lpstr>
      <vt:lpstr>Presentazione standard di PowerPoint</vt:lpstr>
      <vt:lpstr>Diapositiva light mode</vt:lpstr>
      <vt:lpstr>Diapositiva dark mode</vt:lpstr>
      <vt:lpstr>Qui invece possiamo mettere la conclusione dopo aver esaminato i 3 punti precedentemente descritti..</vt:lpstr>
      <vt:lpstr>Poi qui inserire una frase che commenta l’immagine che sta qui sopra…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Gloria Riccardi</dc:creator>
  <cp:lastModifiedBy>Sergio Picca</cp:lastModifiedBy>
  <cp:revision>5</cp:revision>
  <dcterms:created xsi:type="dcterms:W3CDTF">2023-04-13T07:09:06Z</dcterms:created>
  <dcterms:modified xsi:type="dcterms:W3CDTF">2023-04-15T09:16:17Z</dcterms:modified>
</cp:coreProperties>
</file>