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FB055A-5538-404F-9278-6403AE358367}" v="654" dt="2020-02-09T17:00:48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42F1B-68A7-4722-BA19-F428B8B65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9406229-B72B-4A93-BDFD-68D042CF1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21927BC-4347-4CAA-8ACB-12917997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B6BC-A49A-49A3-8B49-B16AF07C86A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7B9A729-174C-4B42-82CB-2DA8E87D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EC29E94-3140-40A6-BF21-D0102ABA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0829-03CC-4301-8269-4E16841C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3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2D6EE7-53DA-4AE2-A614-E4A70FEAD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88AB2E-63A5-49FC-A5A8-DC9D1D2CA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AFE5038-7AF5-41E1-8910-A15FBAB1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B6BC-A49A-49A3-8B49-B16AF07C86A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1D293E-9CE3-4659-9752-065C0F63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DE4CFEB-849D-4CD2-B1B8-0ABB8844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0829-03CC-4301-8269-4E16841C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F8F7BBA-BE6B-4361-AC5E-D183B0A3A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7FA3B97-9C20-48FC-B0FE-BF78DF0AA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24206B3-133D-4A38-BE23-E07B5D9D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B6BC-A49A-49A3-8B49-B16AF07C86A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304FC4-57F4-47AF-A4B0-880EC3E3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D9CD471-59B8-4411-99D3-B92F3CAC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0829-03CC-4301-8269-4E16841C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0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EAF3D-9059-4ADA-A2AA-D32FE005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AE117D-837A-48E7-8C1A-486C5D2AB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B9D20E-21EF-4B58-9D73-7C3BF68F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B6BC-A49A-49A3-8B49-B16AF07C86A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426EA1-8D03-4F3C-A15A-50D87F8E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A6648E2-03D3-4997-8BCF-3BF928E3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0829-03CC-4301-8269-4E16841C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5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E58DD-BCE4-464E-995F-290AC23D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BA705C4-F3F0-4D5C-87A6-8D5DA4043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DDB764-D5B0-4C19-9133-8DF05F59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B6BC-A49A-49A3-8B49-B16AF07C86A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341391-4212-4EAB-AB66-CAA5A088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EA4097-A426-4DED-8078-D2108CCE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0829-03CC-4301-8269-4E16841C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50193-38B2-4CB5-9AFF-92E6492E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091B7F-C15E-4AB0-846D-B08D8A8CE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FB8755B-DF66-4533-BB57-1F1ECFC74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10A1D95-0416-41F2-B5A2-209E903C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B6BC-A49A-49A3-8B49-B16AF07C86A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0523472-621B-406E-9F98-61D5A1FA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2D588BA-9E3F-4B0C-A9B5-CE047ECE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0829-03CC-4301-8269-4E16841C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7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89055-141C-4B2F-826F-1B2AB629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6804A1-1112-443A-A66A-F07B5476E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25DFE2E-76B3-4981-8328-944F6A4CC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F57621C-9BD1-4F56-9990-C69B4F368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E3BA439-76A0-4259-A1E0-BF8C396E7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EBC2D28-5E82-4BB5-A953-955B7C12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B6BC-A49A-49A3-8B49-B16AF07C86A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E6682EF-FFB7-434C-B07C-74B084C8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7798475-3D13-402E-A570-DD5541C9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0829-03CC-4301-8269-4E16841C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E47C25-23A5-4AAA-9B51-EE091599A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FEB022C-81F3-4E93-A4B2-678E500D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B6BC-A49A-49A3-8B49-B16AF07C86A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EBEF929-353B-4F5A-9397-E1BF3A94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CCB1AE-9ACA-414C-A00F-68E92684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0829-03CC-4301-8269-4E16841C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4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5148B65-0459-459B-9C0E-4A06AC9A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B6BC-A49A-49A3-8B49-B16AF07C86A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90434C9-37FA-4B8E-86EA-E58A631F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9215F91-1E92-4D9B-9578-97C52863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0829-03CC-4301-8269-4E16841C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2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60494-2570-4FA1-975C-4A2871D0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E54461-FDA4-4C45-B24C-8D6FF3BBB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178402D-3DA7-4665-93FD-763EB7549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06238A7-CFCF-40E8-8E9F-8FC7D51A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B6BC-A49A-49A3-8B49-B16AF07C86A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5EFF7FD-AF8D-4F39-8C6A-CDACACCB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281EBFB-AC2A-4A38-BDFF-B4D014B2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0829-03CC-4301-8269-4E16841C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4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B4FEB7-3D35-41C9-AD89-937412D3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B627816-7C6B-4439-BCFA-B9468E406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9ABF301-C21F-4489-9D2B-6CAA08220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C6A94EB-1C72-4960-929A-962BBBC4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B6BC-A49A-49A3-8B49-B16AF07C86A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EEF57D1-7C57-4C2A-A35E-D67A98EE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C32C259-3AB7-4388-BE1F-4BA8F2EB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0829-03CC-4301-8269-4E16841C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233D461-7617-47EE-A5F3-10D446596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CFE596D-4851-439B-A0C8-EE92CCD57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B3E5CE7-869E-4C46-A6FC-1C6A34F4C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9B6BC-A49A-49A3-8B49-B16AF07C86A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37C8C7-418E-4EA5-88FE-FFFC2B31E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170795A-FA83-4566-90CF-2BA0C6AC2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30829-03CC-4301-8269-4E16841C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0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s.knmi.nl/klimatologie/uurgegevens/selectie.cg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rafana.com/" TargetMode="External"/><Relationship Id="rId3" Type="http://schemas.openxmlformats.org/officeDocument/2006/relationships/hyperlink" Target="https://rabbitmq.com/" TargetMode="External"/><Relationship Id="rId7" Type="http://schemas.openxmlformats.org/officeDocument/2006/relationships/hyperlink" Target="https://www.influxdata.com/" TargetMode="External"/><Relationship Id="rId2" Type="http://schemas.openxmlformats.org/officeDocument/2006/relationships/hyperlink" Target="https://kafka.apache.org/documentation/stream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metheus.io/" TargetMode="External"/><Relationship Id="rId5" Type="http://schemas.openxmlformats.org/officeDocument/2006/relationships/hyperlink" Target="http://cassandra.apache.org/" TargetMode="External"/><Relationship Id="rId4" Type="http://schemas.openxmlformats.org/officeDocument/2006/relationships/hyperlink" Target="https://kubernetes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FCB5353-DF04-4137-822E-0EE23D78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Chosen</a:t>
            </a:r>
            <a:r>
              <a:rPr lang="nl-NL" dirty="0"/>
              <a:t> Project </a:t>
            </a:r>
            <a:r>
              <a:rPr lang="nl-NL" dirty="0" err="1"/>
              <a:t>and</a:t>
            </a:r>
            <a:r>
              <a:rPr lang="nl-NL" dirty="0"/>
              <a:t> Data Set</a:t>
            </a:r>
            <a:endParaRPr lang="en-US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F1E7BFC5-1755-4B82-BFB5-69DF019A0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 selected by Group 3 was the “Lambda Architecture” project, which aims to process data in both batches and streams, using data from sensors.</a:t>
            </a:r>
          </a:p>
          <a:p>
            <a:r>
              <a:rPr lang="en-US" dirty="0"/>
              <a:t>The group decided to utilize temperature data from sensors.</a:t>
            </a:r>
          </a:p>
          <a:p>
            <a:r>
              <a:rPr lang="en-US" dirty="0"/>
              <a:t>The data was retrieved from a public dataset allocated at </a:t>
            </a:r>
            <a:r>
              <a:rPr lang="en-US" dirty="0">
                <a:hlinkClick r:id="rId2"/>
              </a:rPr>
              <a:t>https://projects.knmi.nl/klimatologie/uurgegevens/selectie.cgi</a:t>
            </a:r>
            <a:r>
              <a:rPr lang="en-US" dirty="0"/>
              <a:t> by selecting </a:t>
            </a:r>
            <a:r>
              <a:rPr lang="en-US" b="1" dirty="0"/>
              <a:t>temperature data from all weather stations in the Netherlands from January 1</a:t>
            </a:r>
            <a:r>
              <a:rPr lang="en-US" b="1" baseline="30000" dirty="0"/>
              <a:t>st</a:t>
            </a:r>
            <a:r>
              <a:rPr lang="en-US" b="1" dirty="0"/>
              <a:t>, 1951 to December 31</a:t>
            </a:r>
            <a:r>
              <a:rPr lang="en-US" b="1" baseline="30000" dirty="0"/>
              <a:t>st</a:t>
            </a:r>
            <a:r>
              <a:rPr lang="en-US" b="1" dirty="0"/>
              <a:t>, 2019</a:t>
            </a:r>
            <a:r>
              <a:rPr lang="en-US" dirty="0"/>
              <a:t>.</a:t>
            </a:r>
          </a:p>
          <a:p>
            <a:r>
              <a:rPr lang="en-US" dirty="0"/>
              <a:t>The dataset contains roughly 18 million measures, with the .txt file amounting to ~500MB.</a:t>
            </a:r>
          </a:p>
        </p:txBody>
      </p:sp>
    </p:spTree>
    <p:extLst>
      <p:ext uri="{BB962C8B-B14F-4D97-AF65-F5344CB8AC3E}">
        <p14:creationId xmlns:p14="http://schemas.microsoft.com/office/powerpoint/2010/main" val="249011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9F477-E420-4EB9-8FA6-E8D62AA6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Technology Stack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Motivation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0BED94-E190-4E4B-9EA8-17104FFFA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nl-NL" sz="1800" b="1" dirty="0"/>
              <a:t>Programming Language</a:t>
            </a:r>
            <a:r>
              <a:rPr lang="nl-NL" sz="1800" dirty="0"/>
              <a:t>: Java 11, </a:t>
            </a:r>
            <a:r>
              <a:rPr lang="nl-NL" sz="1800" dirty="0" err="1"/>
              <a:t>since</a:t>
            </a:r>
            <a:r>
              <a:rPr lang="nl-NL" sz="1800" dirty="0"/>
              <a:t> 2 out of 3 have most </a:t>
            </a:r>
            <a:r>
              <a:rPr lang="nl-NL" sz="1800" dirty="0" err="1"/>
              <a:t>experience</a:t>
            </a:r>
            <a:r>
              <a:rPr lang="nl-NL" sz="1800" dirty="0"/>
              <a:t> </a:t>
            </a:r>
            <a:r>
              <a:rPr lang="nl-NL" sz="1800" dirty="0" err="1"/>
              <a:t>with</a:t>
            </a:r>
            <a:r>
              <a:rPr lang="nl-NL" sz="1800" dirty="0"/>
              <a:t> </a:t>
            </a:r>
            <a:r>
              <a:rPr lang="nl-NL" sz="1800" dirty="0" err="1"/>
              <a:t>this</a:t>
            </a:r>
            <a:r>
              <a:rPr lang="nl-NL" sz="1800" dirty="0"/>
              <a:t> PL</a:t>
            </a:r>
          </a:p>
          <a:p>
            <a:r>
              <a:rPr lang="nl-NL" sz="1800" b="1" dirty="0"/>
              <a:t>Framework: </a:t>
            </a:r>
            <a:r>
              <a:rPr lang="nl-NL" sz="1800" dirty="0"/>
              <a:t>Apache </a:t>
            </a:r>
            <a:r>
              <a:rPr lang="nl-NL" sz="1800" dirty="0" err="1"/>
              <a:t>Spark</a:t>
            </a:r>
            <a:r>
              <a:rPr lang="nl-NL" sz="1800" dirty="0"/>
              <a:t> </a:t>
            </a:r>
            <a:r>
              <a:rPr lang="nl-NL" sz="1800" dirty="0" err="1"/>
              <a:t>since</a:t>
            </a:r>
            <a:r>
              <a:rPr lang="nl-NL" sz="1800" dirty="0"/>
              <a:t> </a:t>
            </a:r>
            <a:r>
              <a:rPr lang="nl-NL" sz="1800" dirty="0" err="1"/>
              <a:t>it</a:t>
            </a:r>
            <a:r>
              <a:rPr lang="nl-NL" sz="1800" dirty="0"/>
              <a:t> is a </a:t>
            </a:r>
            <a:r>
              <a:rPr lang="nl-NL" sz="1800" dirty="0" err="1"/>
              <a:t>distributed</a:t>
            </a:r>
            <a:r>
              <a:rPr lang="nl-NL" sz="1800" dirty="0"/>
              <a:t> cluster computing </a:t>
            </a:r>
            <a:r>
              <a:rPr lang="nl-NL" sz="1800" dirty="0" err="1"/>
              <a:t>framework</a:t>
            </a:r>
            <a:r>
              <a:rPr lang="nl-NL" sz="1800" dirty="0"/>
              <a:t>.</a:t>
            </a:r>
          </a:p>
          <a:p>
            <a:r>
              <a:rPr lang="en-US" sz="1800" b="1" dirty="0"/>
              <a:t>Message Queue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Apache Kafka</a:t>
            </a:r>
            <a:r>
              <a:rPr lang="en-US" sz="1800" dirty="0"/>
              <a:t> Streams. </a:t>
            </a:r>
            <a:r>
              <a:rPr lang="en-US" sz="1800" dirty="0">
                <a:hlinkClick r:id="rId3"/>
              </a:rPr>
              <a:t>RabbitMQ</a:t>
            </a:r>
            <a:r>
              <a:rPr lang="en-US" sz="1800" dirty="0"/>
              <a:t> is an alternative, but Apache Kafka is optimized for distributed stream processing</a:t>
            </a:r>
          </a:p>
          <a:p>
            <a:r>
              <a:rPr lang="en-US" sz="1800" b="1" dirty="0"/>
              <a:t>Deployment Platform</a:t>
            </a:r>
            <a:r>
              <a:rPr lang="en-US" sz="1800" dirty="0"/>
              <a:t>: </a:t>
            </a:r>
            <a:r>
              <a:rPr lang="en-US" sz="1800" dirty="0">
                <a:hlinkClick r:id="rId4"/>
              </a:rPr>
              <a:t>Kubernetes</a:t>
            </a:r>
            <a:r>
              <a:rPr lang="en-US" sz="1800" dirty="0"/>
              <a:t> for IaaS+, distribution, coordination and networking, resource management. 3 of us have experience with it.</a:t>
            </a:r>
          </a:p>
          <a:p>
            <a:r>
              <a:rPr lang="en-US" sz="1800" b="1" dirty="0"/>
              <a:t>Database</a:t>
            </a:r>
            <a:r>
              <a:rPr lang="en-US" sz="1800" dirty="0"/>
              <a:t>: </a:t>
            </a:r>
            <a:r>
              <a:rPr lang="en-US" sz="1800" dirty="0">
                <a:hlinkClick r:id="rId5"/>
              </a:rPr>
              <a:t>Apache Cassandra</a:t>
            </a:r>
            <a:r>
              <a:rPr lang="en-US" sz="1800" dirty="0"/>
              <a:t>, since we will be working with sensor data as time series</a:t>
            </a:r>
          </a:p>
          <a:p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Streams Monitoring (Optional)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Prometheus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since it can be used to gather a variety of metrics within our processing network. An alternative would be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InfluxDB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, but Prometheus is open source and free.</a:t>
            </a:r>
          </a:p>
          <a:p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Visualization Dashboard (Optional)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Grafana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since it allows us to visualize the gathered metrics.</a:t>
            </a: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33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BE2FF-0E65-4FCD-B704-3C4D6D71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Processing </a:t>
            </a:r>
            <a:r>
              <a:rPr lang="nl-NL"/>
              <a:t>flow</a:t>
            </a:r>
            <a:r>
              <a:rPr lang="nl-NL" dirty="0"/>
              <a:t> Analysis Operations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5B23B3-3018-49A2-B1CD-FCF49F77E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processing flow for operations will be modeled using a DAG or Directed Acyclic Graph. This way we can easily specify dependencies between operations. The DAG *might* also include parallelization as part of the structure. The DAG will be used to automatically schedule the required operations and synchronization in an efficient manner on the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3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A50C8B5A-10B4-4303-A47F-20246BC61914}"/>
              </a:ext>
            </a:extLst>
          </p:cNvPr>
          <p:cNvSpPr txBox="1"/>
          <p:nvPr/>
        </p:nvSpPr>
        <p:spPr>
          <a:xfrm>
            <a:off x="5994400" y="384313"/>
            <a:ext cx="582433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nl-NL" dirty="0" err="1">
                <a:cs typeface="Calibri"/>
              </a:rPr>
              <a:t>Possible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examples</a:t>
            </a:r>
            <a:r>
              <a:rPr lang="nl-NL" dirty="0">
                <a:cs typeface="Calibri"/>
              </a:rPr>
              <a:t> of processing </a:t>
            </a:r>
            <a:r>
              <a:rPr lang="nl-NL" dirty="0" err="1">
                <a:cs typeface="Calibri"/>
              </a:rPr>
              <a:t>algorithms</a:t>
            </a:r>
            <a:r>
              <a:rPr lang="nl-NL" dirty="0">
                <a:cs typeface="Calibri"/>
              </a:rPr>
              <a:t>:</a:t>
            </a:r>
          </a:p>
          <a:p>
            <a:pPr algn="just"/>
            <a:endParaRPr lang="nl-NL" dirty="0">
              <a:cs typeface="Calibri"/>
            </a:endParaRPr>
          </a:p>
          <a:p>
            <a:pPr algn="just"/>
            <a:r>
              <a:rPr lang="nl-NL" dirty="0">
                <a:cs typeface="Calibri"/>
              </a:rPr>
              <a:t>- </a:t>
            </a:r>
            <a:r>
              <a:rPr lang="nl-NL" dirty="0" err="1">
                <a:cs typeface="Calibri"/>
              </a:rPr>
              <a:t>Calculate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simply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moving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average</a:t>
            </a:r>
            <a:endParaRPr lang="nl-NL" dirty="0">
              <a:cs typeface="Calibri"/>
            </a:endParaRPr>
          </a:p>
          <a:p>
            <a:pPr algn="just"/>
            <a:r>
              <a:rPr lang="nl-NL" dirty="0">
                <a:cs typeface="Calibri"/>
              </a:rPr>
              <a:t>- </a:t>
            </a:r>
            <a:r>
              <a:rPr lang="nl-NL" dirty="0" err="1">
                <a:cs typeface="Calibri"/>
              </a:rPr>
              <a:t>Calculate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smoothing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mean</a:t>
            </a:r>
            <a:endParaRPr lang="nl-NL" dirty="0">
              <a:cs typeface="Calibri"/>
            </a:endParaRPr>
          </a:p>
          <a:p>
            <a:pPr algn="just"/>
            <a:endParaRPr lang="nl-NL" dirty="0">
              <a:cs typeface="Calibri"/>
            </a:endParaRPr>
          </a:p>
          <a:p>
            <a:pPr algn="just"/>
            <a:r>
              <a:rPr lang="nl-NL" dirty="0">
                <a:cs typeface="Calibri"/>
              </a:rPr>
              <a:t>- </a:t>
            </a:r>
            <a:r>
              <a:rPr lang="nl-NL" dirty="0" err="1">
                <a:cs typeface="Calibri"/>
              </a:rPr>
              <a:t>Generate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DAGs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for</a:t>
            </a:r>
            <a:r>
              <a:rPr lang="nl-NL" dirty="0">
                <a:cs typeface="Calibri"/>
              </a:rPr>
              <a:t> batch processing jobs.</a:t>
            </a:r>
          </a:p>
          <a:p>
            <a:pPr algn="just"/>
            <a:r>
              <a:rPr lang="nl-NL" dirty="0">
                <a:cs typeface="Calibri"/>
              </a:rPr>
              <a:t>- </a:t>
            </a:r>
            <a:r>
              <a:rPr lang="nl-NL" dirty="0" err="1">
                <a:cs typeface="Calibri"/>
              </a:rPr>
              <a:t>DAGs</a:t>
            </a:r>
            <a:r>
              <a:rPr lang="nl-NL" dirty="0">
                <a:cs typeface="Calibri"/>
              </a:rPr>
              <a:t> are </a:t>
            </a:r>
            <a:r>
              <a:rPr lang="nl-NL" dirty="0" err="1">
                <a:cs typeface="Calibri"/>
              </a:rPr>
              <a:t>used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to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schedule</a:t>
            </a:r>
            <a:r>
              <a:rPr lang="nl-NL" dirty="0">
                <a:cs typeface="Calibri"/>
              </a:rPr>
              <a:t> (</a:t>
            </a:r>
            <a:r>
              <a:rPr lang="nl-NL" dirty="0" err="1">
                <a:cs typeface="Calibri"/>
              </a:rPr>
              <a:t>potentially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parallelized</a:t>
            </a:r>
            <a:r>
              <a:rPr lang="nl-NL" dirty="0">
                <a:cs typeface="Calibri"/>
              </a:rPr>
              <a:t>) jobs  on </a:t>
            </a:r>
            <a:r>
              <a:rPr lang="nl-NL" dirty="0" err="1">
                <a:cs typeface="Calibri"/>
              </a:rPr>
              <a:t>the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compute</a:t>
            </a:r>
            <a:r>
              <a:rPr lang="nl-NL" dirty="0">
                <a:cs typeface="Calibri"/>
              </a:rPr>
              <a:t> units.</a:t>
            </a:r>
          </a:p>
        </p:txBody>
      </p:sp>
      <p:pic>
        <p:nvPicPr>
          <p:cNvPr id="7" name="Afbeelding 7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2EE28204-AB43-4DCC-9D3C-2C4E2C87C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70" y="382689"/>
            <a:ext cx="5467131" cy="631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2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7BE05-B394-4301-9F77-B6A35F9C1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High-level Architecture and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7C4AD-BB0F-4B8B-94B0-5F2081BFA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6703" y="1453349"/>
            <a:ext cx="10038589" cy="4986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135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1D498-9810-40B6-87A5-699134FD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High-Level Architecture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Components</a:t>
            </a:r>
            <a:r>
              <a:rPr lang="nl-NL" dirty="0"/>
              <a:t> </a:t>
            </a:r>
            <a:r>
              <a:rPr lang="nl-NL" dirty="0" err="1"/>
              <a:t>Elaboration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79355A-AC54-4128-974F-8828695B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b="1" dirty="0"/>
              <a:t>Batch Processing 1</a:t>
            </a:r>
            <a:r>
              <a:rPr lang="nl-NL" dirty="0"/>
              <a:t>: The </a:t>
            </a:r>
            <a:r>
              <a:rPr lang="nl-NL" dirty="0" err="1"/>
              <a:t>raw</a:t>
            </a:r>
            <a:r>
              <a:rPr lang="nl-NL" dirty="0"/>
              <a:t> data (a file) is </a:t>
            </a:r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read</a:t>
            </a:r>
            <a:r>
              <a:rPr lang="nl-NL" dirty="0"/>
              <a:t> as a batch </a:t>
            </a:r>
            <a:r>
              <a:rPr lang="nl-NL" dirty="0" err="1"/>
              <a:t>process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temporarily</a:t>
            </a:r>
            <a:r>
              <a:rPr lang="nl-NL" dirty="0"/>
              <a:t> </a:t>
            </a:r>
            <a:r>
              <a:rPr lang="nl-NL" dirty="0" err="1"/>
              <a:t>stored</a:t>
            </a:r>
            <a:r>
              <a:rPr lang="nl-NL" dirty="0"/>
              <a:t> in Cassandra as </a:t>
            </a:r>
            <a:r>
              <a:rPr lang="nl-NL" dirty="0" err="1"/>
              <a:t>unprocessed</a:t>
            </a:r>
            <a:r>
              <a:rPr lang="nl-NL" dirty="0"/>
              <a:t> data: </a:t>
            </a:r>
            <a:r>
              <a:rPr lang="nl-NL" dirty="0" err="1"/>
              <a:t>unprocessed_data</a:t>
            </a:r>
            <a:r>
              <a:rPr lang="nl-NL" dirty="0"/>
              <a:t>[station, date, </a:t>
            </a:r>
            <a:r>
              <a:rPr lang="nl-NL" dirty="0" err="1"/>
              <a:t>temperature</a:t>
            </a:r>
            <a:r>
              <a:rPr lang="nl-NL" dirty="0"/>
              <a:t>].</a:t>
            </a:r>
          </a:p>
          <a:p>
            <a:r>
              <a:rPr lang="nl-NL" b="1" dirty="0"/>
              <a:t>Stream 1</a:t>
            </a:r>
            <a:r>
              <a:rPr lang="nl-NL" dirty="0"/>
              <a:t>: A simulator </a:t>
            </a:r>
            <a:r>
              <a:rPr lang="nl-NL" dirty="0" err="1"/>
              <a:t>reads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posts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SOURCE of </a:t>
            </a:r>
            <a:r>
              <a:rPr lang="nl-NL" dirty="0" err="1"/>
              <a:t>the</a:t>
            </a:r>
            <a:r>
              <a:rPr lang="nl-NL" dirty="0"/>
              <a:t> stream.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simulates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real life, in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weather</a:t>
            </a:r>
            <a:r>
              <a:rPr lang="nl-NL" dirty="0"/>
              <a:t> stations post </a:t>
            </a:r>
            <a:r>
              <a:rPr lang="nl-NL" dirty="0" err="1"/>
              <a:t>the</a:t>
            </a:r>
            <a:r>
              <a:rPr lang="nl-NL" dirty="0"/>
              <a:t> data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external</a:t>
            </a:r>
            <a:r>
              <a:rPr lang="nl-NL" dirty="0"/>
              <a:t> servers </a:t>
            </a:r>
            <a:r>
              <a:rPr lang="nl-NL" dirty="0" err="1"/>
              <a:t>for</a:t>
            </a:r>
            <a:r>
              <a:rPr lang="nl-NL" dirty="0"/>
              <a:t> processing. A filter is </a:t>
            </a:r>
            <a:r>
              <a:rPr lang="nl-NL" dirty="0" err="1"/>
              <a:t>added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elements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invalid</a:t>
            </a:r>
            <a:r>
              <a:rPr lang="nl-NL" dirty="0"/>
              <a:t> or </a:t>
            </a:r>
            <a:r>
              <a:rPr lang="nl-NL" dirty="0" err="1"/>
              <a:t>null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. </a:t>
            </a:r>
            <a:r>
              <a:rPr lang="nl-NL" dirty="0" err="1"/>
              <a:t>Afterwards</a:t>
            </a:r>
            <a:r>
              <a:rPr lang="nl-NL" dirty="0"/>
              <a:t>,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are </a:t>
            </a:r>
            <a:r>
              <a:rPr lang="nl-NL" dirty="0" err="1"/>
              <a:t>forwarded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4 </a:t>
            </a:r>
            <a:r>
              <a:rPr lang="nl-NL" dirty="0" err="1"/>
              <a:t>sinks</a:t>
            </a:r>
            <a:r>
              <a:rPr lang="nl-NL" dirty="0"/>
              <a:t>. 3 </a:t>
            </a:r>
            <a:r>
              <a:rPr lang="nl-NL" dirty="0" err="1"/>
              <a:t>to</a:t>
            </a:r>
            <a:r>
              <a:rPr lang="nl-NL" dirty="0"/>
              <a:t> keep track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Moving</a:t>
            </a:r>
            <a:r>
              <a:rPr lang="nl-NL" dirty="0"/>
              <a:t> </a:t>
            </a:r>
            <a:r>
              <a:rPr lang="nl-NL" dirty="0" err="1"/>
              <a:t>Averages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1 </a:t>
            </a:r>
            <a:r>
              <a:rPr lang="nl-NL" dirty="0" err="1"/>
              <a:t>to</a:t>
            </a:r>
            <a:r>
              <a:rPr lang="nl-NL" dirty="0"/>
              <a:t> store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measurement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DB.</a:t>
            </a:r>
            <a:br>
              <a:rPr lang="nl-NL" dirty="0"/>
            </a:b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measurement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last </a:t>
            </a:r>
            <a:r>
              <a:rPr lang="nl-NL" dirty="0" err="1"/>
              <a:t>value</a:t>
            </a:r>
            <a:r>
              <a:rPr lang="nl-NL" dirty="0"/>
              <a:t> of a </a:t>
            </a:r>
            <a:r>
              <a:rPr lang="nl-NL" dirty="0" err="1"/>
              <a:t>day</a:t>
            </a:r>
            <a:r>
              <a:rPr lang="nl-NL" dirty="0"/>
              <a:t>/</a:t>
            </a:r>
            <a:r>
              <a:rPr lang="nl-NL" dirty="0" err="1"/>
              <a:t>month</a:t>
            </a:r>
            <a:r>
              <a:rPr lang="nl-NL" dirty="0"/>
              <a:t>/</a:t>
            </a:r>
            <a:r>
              <a:rPr lang="nl-NL" dirty="0" err="1"/>
              <a:t>year</a:t>
            </a:r>
            <a:r>
              <a:rPr lang="nl-NL" dirty="0"/>
              <a:t>, a job is </a:t>
            </a:r>
            <a:r>
              <a:rPr lang="nl-NL" dirty="0" err="1"/>
              <a:t>created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re-</a:t>
            </a:r>
            <a:r>
              <a:rPr lang="nl-NL" dirty="0" err="1"/>
              <a:t>compute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average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batch processing.</a:t>
            </a:r>
          </a:p>
          <a:p>
            <a:r>
              <a:rPr lang="nl-NL" b="1" dirty="0"/>
              <a:t>Batch Processing 2</a:t>
            </a:r>
            <a:r>
              <a:rPr lang="nl-NL" dirty="0"/>
              <a:t>: Multiple batch processors claim a job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recompute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job. </a:t>
            </a:r>
            <a:r>
              <a:rPr lang="nl-NL" dirty="0" err="1"/>
              <a:t>Finally</a:t>
            </a:r>
            <a:r>
              <a:rPr lang="nl-NL" dirty="0"/>
              <a:t>, </a:t>
            </a:r>
            <a:r>
              <a:rPr lang="nl-NL" dirty="0" err="1"/>
              <a:t>the</a:t>
            </a:r>
            <a:r>
              <a:rPr lang="nl-NL" dirty="0"/>
              <a:t> accurate </a:t>
            </a:r>
            <a:r>
              <a:rPr lang="nl-NL" dirty="0" err="1"/>
              <a:t>mean</a:t>
            </a:r>
            <a:r>
              <a:rPr lang="nl-NL" dirty="0"/>
              <a:t> is </a:t>
            </a:r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stored</a:t>
            </a:r>
            <a:r>
              <a:rPr lang="nl-NL" dirty="0"/>
              <a:t> in Cassandra.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85002822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544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Chosen Project and Data Set</vt:lpstr>
      <vt:lpstr>Technology Stack and Motivation</vt:lpstr>
      <vt:lpstr>Processing flow Analysis Operations</vt:lpstr>
      <vt:lpstr>PowerPoint Presentation</vt:lpstr>
      <vt:lpstr>High-level Architecture and Components</vt:lpstr>
      <vt:lpstr>High-Level Architecture and Components Elaboration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Chosen Project</dc:title>
  <dc:creator>Mark Soelman</dc:creator>
  <cp:lastModifiedBy>Filipe Capela</cp:lastModifiedBy>
  <cp:revision>99</cp:revision>
  <dcterms:created xsi:type="dcterms:W3CDTF">2020-02-07T14:20:46Z</dcterms:created>
  <dcterms:modified xsi:type="dcterms:W3CDTF">2020-02-11T12:18:29Z</dcterms:modified>
</cp:coreProperties>
</file>