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a:t>VISHNUPRIYA S</a:t>
            </a:r>
            <a:endParaRPr lang="en-US" sz="2400" dirty="0"/>
          </a:p>
          <a:p>
            <a:r>
              <a:rPr lang="en-US" sz="2400" dirty="0"/>
              <a:t>REGISTER NO: 3122</a:t>
            </a:r>
            <a:r>
              <a:rPr lang="en-GB" sz="2400" dirty="0"/>
              <a:t>10763</a:t>
            </a:r>
            <a:endParaRPr lang="en-US" sz="2400" dirty="0"/>
          </a:p>
          <a:p>
            <a:r>
              <a:rPr lang="en-US" sz="2400" dirty="0"/>
              <a:t>DEPARTMENT: BCOM(ACCOUNTING AND FINANCE)</a:t>
            </a:r>
          </a:p>
          <a:p>
            <a:r>
              <a:rPr lang="en-US" sz="2400" dirty="0"/>
              <a:t>COLLEGE: </a:t>
            </a:r>
            <a:r>
              <a:rPr lang="en-GB" sz="2400" dirty="0"/>
              <a:t>BHAKTAVATSALAM MEMORIAL </a:t>
            </a:r>
            <a:r>
              <a:rPr lang="en-US" sz="2400" dirty="0"/>
              <a:t>COLLEGE FOR WOMEN</a:t>
            </a:r>
          </a:p>
          <a:p>
            <a:r>
              <a:rPr lang="en-GB" sz="2400" dirty="0"/>
              <a:t>NM  ID:0AD44914E34F194A7514B479C2E7CE24</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20</cp:revision>
  <dcterms:created xsi:type="dcterms:W3CDTF">2024-03-29T15:07:22Z</dcterms:created>
  <dcterms:modified xsi:type="dcterms:W3CDTF">2024-08-31T13:31:10Z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