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4"/>
  </p:handoutMasterIdLst>
  <p:sldIdLst>
    <p:sldId id="258" r:id="rId3"/>
  </p:sldIdLst>
  <p:sldSz cx="32399605" cy="39600505"/>
  <p:notesSz cx="7010400" cy="9271000"/>
  <p:defaultTextStyle>
    <a:defPPr>
      <a:defRPr lang="en-US"/>
    </a:defPPr>
    <a:lvl1pPr marL="0" lvl="0" indent="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1pPr>
    <a:lvl2pPr marL="2193925" lvl="1" indent="-1496695"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2pPr>
    <a:lvl3pPr marL="4387850" lvl="2" indent="-2994025"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3pPr>
    <a:lvl4pPr marL="6581775" lvl="3" indent="-449072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4pPr>
    <a:lvl5pPr marL="8775700" lvl="4" indent="-598805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5pPr>
    <a:lvl6pPr marL="2286000" lvl="5" indent="-598805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6pPr>
    <a:lvl7pPr marL="2743200" lvl="6" indent="-598805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7pPr>
    <a:lvl8pPr marL="3200400" lvl="7" indent="-598805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8pPr>
    <a:lvl9pPr marL="3657600" lvl="8" indent="-5988050" algn="l" defTabSz="4387850" rtl="0" eaLnBrk="0" fontAlgn="base" latinLnBrk="0" hangingPunct="0">
      <a:lnSpc>
        <a:spcPct val="100000"/>
      </a:lnSpc>
      <a:spcBef>
        <a:spcPct val="0"/>
      </a:spcBef>
      <a:spcAft>
        <a:spcPct val="0"/>
      </a:spcAft>
      <a:buNone/>
      <a:defRPr sz="86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328" userDrawn="1">
          <p15:clr>
            <a:srgbClr val="A4A3A4"/>
          </p15:clr>
        </p15:guide>
        <p15:guide id="2" pos="102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F71D1"/>
    <a:srgbClr val="9B84B6"/>
    <a:srgbClr val="92B54B"/>
    <a:srgbClr val="F3BCFC"/>
    <a:srgbClr val="E3FDA1"/>
    <a:srgbClr val="EB94FA"/>
    <a:srgbClr val="F6C12A"/>
    <a:srgbClr val="FF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30" d="100"/>
          <a:sy n="30" d="100"/>
        </p:scale>
        <p:origin x="763" y="19"/>
      </p:cViewPr>
      <p:guideLst>
        <p:guide orient="horz" pos="12328"/>
        <p:guide pos="102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3038475" cy="463550"/>
          </a:xfrm>
          <a:prstGeom prst="rect">
            <a:avLst/>
          </a:prstGeom>
        </p:spPr>
        <p:txBody>
          <a:bodyPr vert="horz" lIns="93031" tIns="46516" rIns="93031" bIns="46516" rtlCol="0"/>
          <a:lstStyle>
            <a:lvl1pPr algn="l" defTabSz="2879725" eaLnBrk="1" fontAlgn="auto" hangingPunct="1">
              <a:spcBef>
                <a:spcPts val="0"/>
              </a:spcBef>
              <a:spcAft>
                <a:spcPts val="0"/>
              </a:spcAft>
              <a:defRPr sz="1200">
                <a:latin typeface="+mn-lt"/>
                <a:cs typeface="+mn-cs"/>
              </a:defRPr>
            </a:lvl1pPr>
          </a:lstStyle>
          <a:p>
            <a:pPr marL="0" marR="0" lvl="0" indent="0" algn="l" defTabSz="287972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970338" y="0"/>
            <a:ext cx="3038475" cy="463550"/>
          </a:xfrm>
          <a:prstGeom prst="rect">
            <a:avLst/>
          </a:prstGeom>
        </p:spPr>
        <p:txBody>
          <a:bodyPr vert="horz" lIns="93031" tIns="46516" rIns="93031" bIns="46516" rtlCol="0"/>
          <a:lstStyle>
            <a:lvl1pPr algn="r" defTabSz="2879725" eaLnBrk="1" fontAlgn="auto" hangingPunct="1">
              <a:spcBef>
                <a:spcPts val="0"/>
              </a:spcBef>
              <a:spcAft>
                <a:spcPts val="0"/>
              </a:spcAft>
              <a:defRPr sz="1200">
                <a:latin typeface="+mn-lt"/>
                <a:cs typeface="+mn-cs"/>
              </a:defRPr>
            </a:lvl1pPr>
          </a:lstStyle>
          <a:p>
            <a:pPr marL="0" marR="0" lvl="0" indent="0" algn="r" defTabSz="2879725" rtl="0" eaLnBrk="1" fontAlgn="auto" latinLnBrk="0" hangingPunct="1">
              <a:lnSpc>
                <a:spcPct val="100000"/>
              </a:lnSpc>
              <a:spcBef>
                <a:spcPts val="0"/>
              </a:spcBef>
              <a:spcAft>
                <a:spcPts val="0"/>
              </a:spcAft>
              <a:buClrTx/>
              <a:buSzTx/>
              <a:buFontTx/>
              <a:buNone/>
              <a:defRPr/>
            </a:pPr>
            <a:fld id="{4A597AE2-BE5C-4700-A811-46195549B315}" type="datetimeFigureOut">
              <a:rPr kumimoji="0" lang="en-US" sz="1200" b="0" i="0" u="none" strike="noStrike" kern="1200" cap="none" spc="0" normalizeH="0" baseline="0" noProof="0">
                <a:ln>
                  <a:noFill/>
                </a:ln>
                <a:solidFill>
                  <a:schemeClr val="tx1"/>
                </a:solidFill>
                <a:effectLst/>
                <a:uLnTx/>
                <a:uFillTx/>
                <a:latin typeface="+mn-lt"/>
                <a:ea typeface="+mn-ea"/>
                <a:cs typeface="+mn-cs"/>
              </a:rPr>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804275"/>
            <a:ext cx="3038475" cy="465138"/>
          </a:xfrm>
          <a:prstGeom prst="rect">
            <a:avLst/>
          </a:prstGeom>
        </p:spPr>
        <p:txBody>
          <a:bodyPr vert="horz" lIns="93031" tIns="46516" rIns="93031" bIns="46516" rtlCol="0" anchor="b"/>
          <a:lstStyle>
            <a:lvl1pPr algn="l" defTabSz="2879725" eaLnBrk="1" fontAlgn="auto" hangingPunct="1">
              <a:spcBef>
                <a:spcPts val="0"/>
              </a:spcBef>
              <a:spcAft>
                <a:spcPts val="0"/>
              </a:spcAft>
              <a:defRPr sz="1200">
                <a:latin typeface="+mn-lt"/>
                <a:cs typeface="+mn-cs"/>
              </a:defRPr>
            </a:lvl1pPr>
          </a:lstStyle>
          <a:p>
            <a:pPr marL="0" marR="0" lvl="0" indent="0" algn="l" defTabSz="287972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970338" y="8804275"/>
            <a:ext cx="3038475" cy="465138"/>
          </a:xfrm>
          <a:prstGeom prst="rect">
            <a:avLst/>
          </a:prstGeom>
        </p:spPr>
        <p:txBody>
          <a:bodyPr vert="horz" wrap="square" lIns="93031" tIns="46516" rIns="93031" bIns="46516" numCol="1" anchor="b" anchorCtr="0" compatLnSpc="1"/>
          <a:p>
            <a:pPr lvl="0" algn="r" eaLnBrk="1" hangingPunct="1"/>
            <a:fld id="{9A0DB2DC-4C9A-4742-B13C-FB6460FD3503}" type="slidenum">
              <a:rPr lang="en-US" altLang="en-US" sz="1200" dirty="0">
                <a:latin typeface="Calibri" panose="020F0502020204030204" pitchFamily="34" charset="0"/>
              </a:rPr>
            </a:fld>
            <a:endParaRPr lang="en-US"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768735" y="687506"/>
            <a:ext cx="23649481" cy="3437518"/>
          </a:xfrm>
        </p:spPr>
        <p:txBody>
          <a:bodyPr/>
          <a:lstStyle>
            <a:lvl1pPr marL="0" indent="0">
              <a:buNone/>
              <a:defRPr sz="8660"/>
            </a:lvl1pPr>
          </a:lstStyle>
          <a:p>
            <a:pPr lvl="0"/>
            <a:r>
              <a:rPr lang="en-US"/>
              <a:t>Click to edit Master text styles</a:t>
            </a:r>
            <a:endParaRPr lang="en-US"/>
          </a:p>
        </p:txBody>
      </p:sp>
      <p:sp>
        <p:nvSpPr>
          <p:cNvPr id="12" name="Text Placeholder 11"/>
          <p:cNvSpPr>
            <a:spLocks noGrp="1"/>
          </p:cNvSpPr>
          <p:nvPr>
            <p:ph type="body" sz="quarter" idx="11"/>
          </p:nvPr>
        </p:nvSpPr>
        <p:spPr>
          <a:xfrm>
            <a:off x="768735" y="4675021"/>
            <a:ext cx="23649481" cy="2200010"/>
          </a:xfrm>
        </p:spPr>
        <p:txBody>
          <a:bodyPr/>
          <a:lstStyle>
            <a:lvl1pPr marL="0" indent="0">
              <a:buNone/>
              <a:defRPr sz="8660"/>
            </a:lvl1pPr>
          </a:lstStyle>
          <a:p>
            <a:pPr lvl="0"/>
            <a:r>
              <a:rPr lang="en-US"/>
              <a:t>Click to edit Master text styles</a:t>
            </a:r>
            <a:endParaRPr lang="en-US"/>
          </a:p>
        </p:txBody>
      </p:sp>
      <p:sp>
        <p:nvSpPr>
          <p:cNvPr id="2" name="Date Placeholder 1"/>
          <p:cNvSpPr>
            <a:spLocks noGrp="1"/>
          </p:cNvSpPr>
          <p:nvPr>
            <p:ph type="dt" sz="half" idx="12"/>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3"/>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4"/>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564395" y="5078363"/>
            <a:ext cx="26240050" cy="1081213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833003" y="5078363"/>
            <a:ext cx="78191404" cy="1081213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320" y="25446792"/>
            <a:ext cx="27539395" cy="7865037"/>
          </a:xfrm>
        </p:spPr>
        <p:txBody>
          <a:bodyPr anchor="t"/>
          <a:lstStyle>
            <a:lvl1pPr algn="l">
              <a:defRPr sz="12485" b="1" cap="all"/>
            </a:lvl1pPr>
          </a:lstStyle>
          <a:p>
            <a:r>
              <a:rPr lang="en-US"/>
              <a:t>Click to edit Master title style</a:t>
            </a:r>
            <a:endParaRPr lang="en-US"/>
          </a:p>
        </p:txBody>
      </p:sp>
      <p:sp>
        <p:nvSpPr>
          <p:cNvPr id="3" name="Text Placeholder 2"/>
          <p:cNvSpPr>
            <a:spLocks noGrp="1"/>
          </p:cNvSpPr>
          <p:nvPr>
            <p:ph type="body" idx="1"/>
          </p:nvPr>
        </p:nvSpPr>
        <p:spPr>
          <a:xfrm>
            <a:off x="2559320" y="16784257"/>
            <a:ext cx="27539395" cy="8662539"/>
          </a:xfrm>
        </p:spPr>
        <p:txBody>
          <a:bodyPr anchor="b"/>
          <a:lstStyle>
            <a:lvl1pPr marL="0" indent="0">
              <a:buNone/>
              <a:defRPr sz="6300">
                <a:solidFill>
                  <a:schemeClr val="tx1">
                    <a:tint val="75000"/>
                  </a:schemeClr>
                </a:solidFill>
              </a:defRPr>
            </a:lvl1pPr>
            <a:lvl2pPr marL="1421765" indent="0">
              <a:buNone/>
              <a:defRPr sz="5625">
                <a:solidFill>
                  <a:schemeClr val="tx1">
                    <a:tint val="75000"/>
                  </a:schemeClr>
                </a:solidFill>
              </a:defRPr>
            </a:lvl2pPr>
            <a:lvl3pPr marL="2844165" indent="0">
              <a:buNone/>
              <a:defRPr sz="4950">
                <a:solidFill>
                  <a:schemeClr val="tx1">
                    <a:tint val="75000"/>
                  </a:schemeClr>
                </a:solidFill>
              </a:defRPr>
            </a:lvl3pPr>
            <a:lvl4pPr marL="4265930" indent="0">
              <a:buNone/>
              <a:defRPr sz="4385">
                <a:solidFill>
                  <a:schemeClr val="tx1">
                    <a:tint val="75000"/>
                  </a:schemeClr>
                </a:solidFill>
              </a:defRPr>
            </a:lvl4pPr>
            <a:lvl5pPr marL="5688330" indent="0">
              <a:buNone/>
              <a:defRPr sz="4385">
                <a:solidFill>
                  <a:schemeClr val="tx1">
                    <a:tint val="75000"/>
                  </a:schemeClr>
                </a:solidFill>
              </a:defRPr>
            </a:lvl5pPr>
            <a:lvl6pPr marL="7110095" indent="0">
              <a:buNone/>
              <a:defRPr sz="4385">
                <a:solidFill>
                  <a:schemeClr val="tx1">
                    <a:tint val="75000"/>
                  </a:schemeClr>
                </a:solidFill>
              </a:defRPr>
            </a:lvl6pPr>
            <a:lvl7pPr marL="8531860" indent="0">
              <a:buNone/>
              <a:defRPr sz="4385">
                <a:solidFill>
                  <a:schemeClr val="tx1">
                    <a:tint val="75000"/>
                  </a:schemeClr>
                </a:solidFill>
              </a:defRPr>
            </a:lvl7pPr>
            <a:lvl8pPr marL="9954260" indent="0">
              <a:buNone/>
              <a:defRPr sz="4385">
                <a:solidFill>
                  <a:schemeClr val="tx1">
                    <a:tint val="75000"/>
                  </a:schemeClr>
                </a:solidFill>
              </a:defRPr>
            </a:lvl8pPr>
            <a:lvl9pPr marL="11376025" indent="0">
              <a:buNone/>
              <a:defRPr sz="438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833001" y="29571812"/>
            <a:ext cx="52215725" cy="83627901"/>
          </a:xfrm>
        </p:spPr>
        <p:txBody>
          <a:bodyPr/>
          <a:lstStyle>
            <a:lvl1pPr>
              <a:defRPr sz="8660"/>
            </a:lvl1pPr>
            <a:lvl2pPr>
              <a:defRPr sz="7425"/>
            </a:lvl2pPr>
            <a:lvl3pPr>
              <a:defRPr sz="6300"/>
            </a:lvl3pPr>
            <a:lvl4pPr>
              <a:defRPr sz="5625"/>
            </a:lvl4pPr>
            <a:lvl5pPr>
              <a:defRPr sz="5625"/>
            </a:lvl5pPr>
            <a:lvl6pPr>
              <a:defRPr sz="5625"/>
            </a:lvl6pPr>
            <a:lvl7pPr>
              <a:defRPr sz="5625"/>
            </a:lvl7pPr>
            <a:lvl8pPr>
              <a:defRPr sz="5625"/>
            </a:lvl8pPr>
            <a:lvl9pPr>
              <a:defRPr sz="56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8588716" y="29571812"/>
            <a:ext cx="52215730" cy="83627901"/>
          </a:xfrm>
        </p:spPr>
        <p:txBody>
          <a:bodyPr/>
          <a:lstStyle>
            <a:lvl1pPr>
              <a:defRPr sz="8660"/>
            </a:lvl1pPr>
            <a:lvl2pPr>
              <a:defRPr sz="7425"/>
            </a:lvl2pPr>
            <a:lvl3pPr>
              <a:defRPr sz="6300"/>
            </a:lvl3pPr>
            <a:lvl4pPr>
              <a:defRPr sz="5625"/>
            </a:lvl4pPr>
            <a:lvl5pPr>
              <a:defRPr sz="5625"/>
            </a:lvl5pPr>
            <a:lvl6pPr>
              <a:defRPr sz="5625"/>
            </a:lvl6pPr>
            <a:lvl7pPr>
              <a:defRPr sz="5625"/>
            </a:lvl7pPr>
            <a:lvl8pPr>
              <a:defRPr sz="5625"/>
            </a:lvl8pPr>
            <a:lvl9pPr>
              <a:defRPr sz="56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965" y="1585846"/>
            <a:ext cx="29159359" cy="6600031"/>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619967" y="8864218"/>
            <a:ext cx="14315313" cy="3694181"/>
          </a:xfrm>
        </p:spPr>
        <p:txBody>
          <a:bodyPr anchor="b"/>
          <a:lstStyle>
            <a:lvl1pPr marL="0" indent="0">
              <a:buNone/>
              <a:defRPr sz="7425" b="1"/>
            </a:lvl1pPr>
            <a:lvl2pPr marL="1421765" indent="0">
              <a:buNone/>
              <a:defRPr sz="6300" b="1"/>
            </a:lvl2pPr>
            <a:lvl3pPr marL="2844165" indent="0">
              <a:buNone/>
              <a:defRPr sz="5625" b="1"/>
            </a:lvl3pPr>
            <a:lvl4pPr marL="4265930" indent="0">
              <a:buNone/>
              <a:defRPr sz="4950" b="1"/>
            </a:lvl4pPr>
            <a:lvl5pPr marL="5688330" indent="0">
              <a:buNone/>
              <a:defRPr sz="4950" b="1"/>
            </a:lvl5pPr>
            <a:lvl6pPr marL="7110095" indent="0">
              <a:buNone/>
              <a:defRPr sz="4950" b="1"/>
            </a:lvl6pPr>
            <a:lvl7pPr marL="8531860" indent="0">
              <a:buNone/>
              <a:defRPr sz="4950" b="1"/>
            </a:lvl7pPr>
            <a:lvl8pPr marL="9954260" indent="0">
              <a:buNone/>
              <a:defRPr sz="4950" b="1"/>
            </a:lvl8pPr>
            <a:lvl9pPr marL="11376025" indent="0">
              <a:buNone/>
              <a:defRPr sz="4950" b="1"/>
            </a:lvl9pPr>
          </a:lstStyle>
          <a:p>
            <a:pPr lvl="0"/>
            <a:r>
              <a:rPr lang="en-US"/>
              <a:t>Click to edit Master text styles</a:t>
            </a:r>
            <a:endParaRPr lang="en-US"/>
          </a:p>
        </p:txBody>
      </p:sp>
      <p:sp>
        <p:nvSpPr>
          <p:cNvPr id="4" name="Content Placeholder 3"/>
          <p:cNvSpPr>
            <a:spLocks noGrp="1"/>
          </p:cNvSpPr>
          <p:nvPr>
            <p:ph sz="half" idx="2"/>
          </p:nvPr>
        </p:nvSpPr>
        <p:spPr>
          <a:xfrm>
            <a:off x="1619967" y="12558392"/>
            <a:ext cx="14315313" cy="22815946"/>
          </a:xfrm>
        </p:spPr>
        <p:txBody>
          <a:bodyPr/>
          <a:lstStyle>
            <a:lvl1pPr>
              <a:defRPr sz="7425"/>
            </a:lvl1pPr>
            <a:lvl2pPr>
              <a:defRPr sz="6300"/>
            </a:lvl2pPr>
            <a:lvl3pPr>
              <a:defRPr sz="5625"/>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6458394" y="8864218"/>
            <a:ext cx="14320935" cy="3694181"/>
          </a:xfrm>
        </p:spPr>
        <p:txBody>
          <a:bodyPr anchor="b"/>
          <a:lstStyle>
            <a:lvl1pPr marL="0" indent="0">
              <a:buNone/>
              <a:defRPr sz="7425" b="1"/>
            </a:lvl1pPr>
            <a:lvl2pPr marL="1421765" indent="0">
              <a:buNone/>
              <a:defRPr sz="6300" b="1"/>
            </a:lvl2pPr>
            <a:lvl3pPr marL="2844165" indent="0">
              <a:buNone/>
              <a:defRPr sz="5625" b="1"/>
            </a:lvl3pPr>
            <a:lvl4pPr marL="4265930" indent="0">
              <a:buNone/>
              <a:defRPr sz="4950" b="1"/>
            </a:lvl4pPr>
            <a:lvl5pPr marL="5688330" indent="0">
              <a:buNone/>
              <a:defRPr sz="4950" b="1"/>
            </a:lvl5pPr>
            <a:lvl6pPr marL="7110095" indent="0">
              <a:buNone/>
              <a:defRPr sz="4950" b="1"/>
            </a:lvl6pPr>
            <a:lvl7pPr marL="8531860" indent="0">
              <a:buNone/>
              <a:defRPr sz="4950" b="1"/>
            </a:lvl7pPr>
            <a:lvl8pPr marL="9954260" indent="0">
              <a:buNone/>
              <a:defRPr sz="4950" b="1"/>
            </a:lvl8pPr>
            <a:lvl9pPr marL="11376025" indent="0">
              <a:buNone/>
              <a:defRPr sz="4950" b="1"/>
            </a:lvl9pPr>
          </a:lstStyle>
          <a:p>
            <a:pPr lvl="0"/>
            <a:r>
              <a:rPr lang="en-US"/>
              <a:t>Click to edit Master text styles</a:t>
            </a:r>
            <a:endParaRPr lang="en-US"/>
          </a:p>
        </p:txBody>
      </p:sp>
      <p:sp>
        <p:nvSpPr>
          <p:cNvPr id="6" name="Content Placeholder 5"/>
          <p:cNvSpPr>
            <a:spLocks noGrp="1"/>
          </p:cNvSpPr>
          <p:nvPr>
            <p:ph sz="quarter" idx="4"/>
          </p:nvPr>
        </p:nvSpPr>
        <p:spPr>
          <a:xfrm>
            <a:off x="16458394" y="12558392"/>
            <a:ext cx="14320935" cy="22815946"/>
          </a:xfrm>
        </p:spPr>
        <p:txBody>
          <a:bodyPr/>
          <a:lstStyle>
            <a:lvl1pPr>
              <a:defRPr sz="7425"/>
            </a:lvl1pPr>
            <a:lvl2pPr>
              <a:defRPr sz="6300"/>
            </a:lvl2pPr>
            <a:lvl3pPr>
              <a:defRPr sz="5625"/>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969" y="1576678"/>
            <a:ext cx="10659142" cy="6710031"/>
          </a:xfrm>
        </p:spPr>
        <p:txBody>
          <a:bodyPr anchor="b"/>
          <a:lstStyle>
            <a:lvl1pPr algn="l">
              <a:defRPr sz="6300" b="1"/>
            </a:lvl1pPr>
          </a:lstStyle>
          <a:p>
            <a:r>
              <a:rPr lang="en-US"/>
              <a:t>Click to edit Master title style</a:t>
            </a:r>
            <a:endParaRPr lang="en-US"/>
          </a:p>
        </p:txBody>
      </p:sp>
      <p:sp>
        <p:nvSpPr>
          <p:cNvPr id="3" name="Content Placeholder 2"/>
          <p:cNvSpPr>
            <a:spLocks noGrp="1"/>
          </p:cNvSpPr>
          <p:nvPr>
            <p:ph idx="1"/>
          </p:nvPr>
        </p:nvSpPr>
        <p:spPr>
          <a:xfrm>
            <a:off x="12667223" y="1576679"/>
            <a:ext cx="18112103" cy="33797665"/>
          </a:xfrm>
        </p:spPr>
        <p:txBody>
          <a:bodyPr/>
          <a:lstStyle>
            <a:lvl1pPr>
              <a:defRPr sz="10010"/>
            </a:lvl1pPr>
            <a:lvl2pPr>
              <a:defRPr sz="8660"/>
            </a:lvl2pPr>
            <a:lvl3pPr>
              <a:defRPr sz="7425"/>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619969" y="8286709"/>
            <a:ext cx="10659142" cy="27087632"/>
          </a:xfrm>
        </p:spPr>
        <p:txBody>
          <a:bodyPr/>
          <a:lstStyle>
            <a:lvl1pPr marL="0" indent="0">
              <a:buNone/>
              <a:defRPr sz="4385"/>
            </a:lvl1pPr>
            <a:lvl2pPr marL="1421765" indent="0">
              <a:buNone/>
              <a:defRPr sz="3710"/>
            </a:lvl2pPr>
            <a:lvl3pPr marL="2844165" indent="0">
              <a:buNone/>
              <a:defRPr sz="3150"/>
            </a:lvl3pPr>
            <a:lvl4pPr marL="4265930" indent="0">
              <a:buNone/>
              <a:defRPr sz="2815"/>
            </a:lvl4pPr>
            <a:lvl5pPr marL="5688330" indent="0">
              <a:buNone/>
              <a:defRPr sz="2815"/>
            </a:lvl5pPr>
            <a:lvl6pPr marL="7110095" indent="0">
              <a:buNone/>
              <a:defRPr sz="2815"/>
            </a:lvl6pPr>
            <a:lvl7pPr marL="8531860" indent="0">
              <a:buNone/>
              <a:defRPr sz="2815"/>
            </a:lvl7pPr>
            <a:lvl8pPr marL="9954260" indent="0">
              <a:buNone/>
              <a:defRPr sz="2815"/>
            </a:lvl8pPr>
            <a:lvl9pPr marL="11376025" indent="0">
              <a:buNone/>
              <a:defRPr sz="2815"/>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488" y="27720136"/>
            <a:ext cx="19439573" cy="3272519"/>
          </a:xfrm>
        </p:spPr>
        <p:txBody>
          <a:bodyPr anchor="b"/>
          <a:lstStyle>
            <a:lvl1pPr algn="l">
              <a:defRPr sz="6300" b="1"/>
            </a:lvl1pPr>
          </a:lstStyle>
          <a:p>
            <a:r>
              <a:rPr lang="en-US"/>
              <a:t>Click to edit Master title style</a:t>
            </a:r>
            <a:endParaRPr lang="en-US"/>
          </a:p>
        </p:txBody>
      </p:sp>
      <p:sp>
        <p:nvSpPr>
          <p:cNvPr id="3" name="Picture Placeholder 2"/>
          <p:cNvSpPr>
            <a:spLocks noGrp="1"/>
          </p:cNvSpPr>
          <p:nvPr>
            <p:ph type="pic" idx="1"/>
          </p:nvPr>
        </p:nvSpPr>
        <p:spPr>
          <a:xfrm>
            <a:off x="6350488" y="3538350"/>
            <a:ext cx="19439573" cy="23760113"/>
          </a:xfrm>
        </p:spPr>
        <p:txBody>
          <a:bodyPr vert="horz" wrap="square" lIns="369512" tIns="184756" rIns="369512" bIns="184756" numCol="1" rtlCol="0" anchor="t" anchorCtr="0" compatLnSpc="1">
            <a:normAutofit/>
          </a:bodyPr>
          <a:lstStyle>
            <a:lvl1pPr marL="0" indent="0">
              <a:buNone/>
              <a:defRPr sz="10010"/>
            </a:lvl1pPr>
            <a:lvl2pPr marL="1421765" indent="0">
              <a:buNone/>
              <a:defRPr sz="8660"/>
            </a:lvl2pPr>
            <a:lvl3pPr marL="2844165" indent="0">
              <a:buNone/>
              <a:defRPr sz="7425"/>
            </a:lvl3pPr>
            <a:lvl4pPr marL="4265930" indent="0">
              <a:buNone/>
              <a:defRPr sz="6300"/>
            </a:lvl4pPr>
            <a:lvl5pPr marL="5688330" indent="0">
              <a:buNone/>
              <a:defRPr sz="6300"/>
            </a:lvl5pPr>
            <a:lvl6pPr marL="7110095" indent="0">
              <a:buNone/>
              <a:defRPr sz="6300"/>
            </a:lvl6pPr>
            <a:lvl7pPr marL="8531860" indent="0">
              <a:buNone/>
              <a:defRPr sz="6300"/>
            </a:lvl7pPr>
            <a:lvl8pPr marL="9954260" indent="0">
              <a:buNone/>
              <a:defRPr sz="6300"/>
            </a:lvl8pPr>
            <a:lvl9pPr marL="11376025" indent="0">
              <a:buNone/>
              <a:defRPr sz="6300"/>
            </a:lvl9pPr>
          </a:lstStyle>
          <a:p>
            <a:pPr marL="0" marR="0" lvl="0" indent="0" algn="l" defTabSz="284226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1001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50488" y="30992655"/>
            <a:ext cx="19439573" cy="4647518"/>
          </a:xfrm>
        </p:spPr>
        <p:txBody>
          <a:bodyPr/>
          <a:lstStyle>
            <a:lvl1pPr marL="0" indent="0">
              <a:buNone/>
              <a:defRPr sz="4385"/>
            </a:lvl1pPr>
            <a:lvl2pPr marL="1421765" indent="0">
              <a:buNone/>
              <a:defRPr sz="3710"/>
            </a:lvl2pPr>
            <a:lvl3pPr marL="2844165" indent="0">
              <a:buNone/>
              <a:defRPr sz="3150"/>
            </a:lvl3pPr>
            <a:lvl4pPr marL="4265930" indent="0">
              <a:buNone/>
              <a:defRPr sz="2815"/>
            </a:lvl4pPr>
            <a:lvl5pPr marL="5688330" indent="0">
              <a:buNone/>
              <a:defRPr sz="2815"/>
            </a:lvl5pPr>
            <a:lvl6pPr marL="7110095" indent="0">
              <a:buNone/>
              <a:defRPr sz="2815"/>
            </a:lvl6pPr>
            <a:lvl7pPr marL="8531860" indent="0">
              <a:buNone/>
              <a:defRPr sz="2815"/>
            </a:lvl7pPr>
            <a:lvl8pPr marL="9954260" indent="0">
              <a:buNone/>
              <a:defRPr sz="2815"/>
            </a:lvl8pPr>
            <a:lvl9pPr marL="11376025" indent="0">
              <a:buNone/>
              <a:defRPr sz="2815"/>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bwMode="auto">
          <a:xfrm>
            <a:off x="1619250" y="1584325"/>
            <a:ext cx="29160788" cy="6600825"/>
          </a:xfrm>
          <a:prstGeom prst="rect">
            <a:avLst/>
          </a:prstGeom>
          <a:noFill/>
          <a:ln>
            <a:noFill/>
          </a:ln>
        </p:spPr>
        <p:txBody>
          <a:bodyPr vert="horz" wrap="square" lIns="369512" tIns="184756" rIns="369512" bIns="184756"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1619250" y="9239250"/>
            <a:ext cx="29160788" cy="26135013"/>
          </a:xfrm>
          <a:prstGeom prst="rect">
            <a:avLst/>
          </a:prstGeom>
          <a:noFill/>
          <a:ln>
            <a:noFill/>
          </a:ln>
        </p:spPr>
        <p:txBody>
          <a:bodyPr vert="horz" wrap="square" lIns="369512" tIns="184756" rIns="369512" bIns="184756"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1619250" y="36704588"/>
            <a:ext cx="7561263" cy="2106613"/>
          </a:xfrm>
          <a:prstGeom prst="rect">
            <a:avLst/>
          </a:prstGeom>
        </p:spPr>
        <p:txBody>
          <a:bodyPr vert="horz" lIns="369512" tIns="184756" rIns="369512" bIns="184756" rtlCol="0" anchor="ctr"/>
          <a:lstStyle>
            <a:lvl1pPr algn="l" defTabSz="3239770" eaLnBrk="1" fontAlgn="auto" hangingPunct="1">
              <a:spcBef>
                <a:spcPts val="0"/>
              </a:spcBef>
              <a:spcAft>
                <a:spcPts val="0"/>
              </a:spcAft>
              <a:defRPr sz="3710">
                <a:solidFill>
                  <a:schemeClr val="tx1">
                    <a:tint val="75000"/>
                  </a:schemeClr>
                </a:solidFill>
                <a:latin typeface="+mn-lt"/>
                <a:cs typeface="+mn-cs"/>
              </a:defRPr>
            </a:lvl1pPr>
          </a:lstStyle>
          <a:p>
            <a:pPr marL="0" marR="0" lvl="0" indent="0" algn="l" defTabSz="3239770" rtl="0" eaLnBrk="1" fontAlgn="auto" latinLnBrk="0" hangingPunct="1">
              <a:lnSpc>
                <a:spcPct val="100000"/>
              </a:lnSpc>
              <a:spcBef>
                <a:spcPts val="0"/>
              </a:spcBef>
              <a:spcAft>
                <a:spcPts val="0"/>
              </a:spcAft>
              <a:buClrTx/>
              <a:buSzTx/>
              <a:buFontTx/>
              <a:buNone/>
              <a:defRPr/>
            </a:pPr>
            <a:fld id="{325487F0-95ED-418A-A581-2223C10824A9}" type="datetimeFigureOut">
              <a:rPr kumimoji="0" lang="en-US" sz="371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11069638" y="36704588"/>
            <a:ext cx="10260013" cy="2106613"/>
          </a:xfrm>
          <a:prstGeom prst="rect">
            <a:avLst/>
          </a:prstGeom>
        </p:spPr>
        <p:txBody>
          <a:bodyPr vert="horz" lIns="369512" tIns="184756" rIns="369512" bIns="184756" rtlCol="0" anchor="ctr"/>
          <a:lstStyle>
            <a:lvl1pPr algn="ctr" defTabSz="3239770" eaLnBrk="1" fontAlgn="auto" hangingPunct="1">
              <a:spcBef>
                <a:spcPts val="0"/>
              </a:spcBef>
              <a:spcAft>
                <a:spcPts val="0"/>
              </a:spcAft>
              <a:defRPr sz="3710">
                <a:solidFill>
                  <a:schemeClr val="tx1">
                    <a:tint val="75000"/>
                  </a:schemeClr>
                </a:solidFill>
                <a:latin typeface="+mn-lt"/>
                <a:cs typeface="+mn-cs"/>
              </a:defRPr>
            </a:lvl1pPr>
          </a:lstStyle>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71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23218775" y="36704588"/>
            <a:ext cx="7561263" cy="2106613"/>
          </a:xfrm>
          <a:prstGeom prst="rect">
            <a:avLst/>
          </a:prstGeom>
        </p:spPr>
        <p:txBody>
          <a:bodyPr vert="horz" wrap="square" lIns="369512" tIns="184756" rIns="369512" bIns="184756" numCol="1" anchor="ctr" anchorCtr="0" compatLnSpc="1"/>
          <a:lstStyle>
            <a:lvl1pPr algn="r">
              <a:defRPr sz="3600">
                <a:solidFill>
                  <a:srgbClr val="898989"/>
                </a:solidFill>
                <a:latin typeface="Calibri" panose="020F0502020204030204" pitchFamily="34" charset="0"/>
              </a:defRPr>
            </a:lvl1pPr>
          </a:lstStyle>
          <a:p>
            <a:pPr lvl="0" eaLnBrk="1" hangingPunct="1"/>
            <a:fld id="{9A0DB2DC-4C9A-4742-B13C-FB6460FD3503}" type="slidenum">
              <a:rPr lang="en-US" altLang="en-US" dirty="0"/>
            </a:fld>
            <a:endParaRPr lang="en-US"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2842260" rtl="0" eaLnBrk="0" fontAlgn="base" hangingPunct="0">
        <a:spcBef>
          <a:spcPct val="0"/>
        </a:spcBef>
        <a:spcAft>
          <a:spcPct val="0"/>
        </a:spcAft>
        <a:defRPr sz="13655" kern="1200">
          <a:solidFill>
            <a:schemeClr val="tx1"/>
          </a:solidFill>
          <a:latin typeface="+mj-lt"/>
          <a:ea typeface="+mj-ea"/>
          <a:cs typeface="+mj-cs"/>
        </a:defRPr>
      </a:lvl1pPr>
      <a:lvl2pPr algn="ctr" defTabSz="2842260" rtl="0" eaLnBrk="0" fontAlgn="base" hangingPunct="0">
        <a:spcBef>
          <a:spcPct val="0"/>
        </a:spcBef>
        <a:spcAft>
          <a:spcPct val="0"/>
        </a:spcAft>
        <a:defRPr sz="13655">
          <a:solidFill>
            <a:schemeClr val="tx1"/>
          </a:solidFill>
          <a:latin typeface="Calibri" panose="020F0502020204030204" pitchFamily="34" charset="0"/>
        </a:defRPr>
      </a:lvl2pPr>
      <a:lvl3pPr algn="ctr" defTabSz="2842260" rtl="0" eaLnBrk="0" fontAlgn="base" hangingPunct="0">
        <a:spcBef>
          <a:spcPct val="0"/>
        </a:spcBef>
        <a:spcAft>
          <a:spcPct val="0"/>
        </a:spcAft>
        <a:defRPr sz="13655">
          <a:solidFill>
            <a:schemeClr val="tx1"/>
          </a:solidFill>
          <a:latin typeface="Calibri" panose="020F0502020204030204" pitchFamily="34" charset="0"/>
        </a:defRPr>
      </a:lvl3pPr>
      <a:lvl4pPr algn="ctr" defTabSz="2842260" rtl="0" eaLnBrk="0" fontAlgn="base" hangingPunct="0">
        <a:spcBef>
          <a:spcPct val="0"/>
        </a:spcBef>
        <a:spcAft>
          <a:spcPct val="0"/>
        </a:spcAft>
        <a:defRPr sz="13655">
          <a:solidFill>
            <a:schemeClr val="tx1"/>
          </a:solidFill>
          <a:latin typeface="Calibri" panose="020F0502020204030204" pitchFamily="34" charset="0"/>
        </a:defRPr>
      </a:lvl4pPr>
      <a:lvl5pPr algn="ctr" defTabSz="2842260" rtl="0" eaLnBrk="0" fontAlgn="base" hangingPunct="0">
        <a:spcBef>
          <a:spcPct val="0"/>
        </a:spcBef>
        <a:spcAft>
          <a:spcPct val="0"/>
        </a:spcAft>
        <a:defRPr sz="13655">
          <a:solidFill>
            <a:schemeClr val="tx1"/>
          </a:solidFill>
          <a:latin typeface="Calibri" panose="020F0502020204030204" pitchFamily="34" charset="0"/>
        </a:defRPr>
      </a:lvl5pPr>
      <a:lvl6pPr marL="514350" algn="ctr" defTabSz="2842895" rtl="0" fontAlgn="base">
        <a:spcBef>
          <a:spcPct val="0"/>
        </a:spcBef>
        <a:spcAft>
          <a:spcPct val="0"/>
        </a:spcAft>
        <a:defRPr sz="13725">
          <a:solidFill>
            <a:schemeClr val="tx1"/>
          </a:solidFill>
          <a:latin typeface="Calibri" panose="020F0502020204030204" pitchFamily="34" charset="0"/>
        </a:defRPr>
      </a:lvl6pPr>
      <a:lvl7pPr marL="1028700" algn="ctr" defTabSz="2842895" rtl="0" fontAlgn="base">
        <a:spcBef>
          <a:spcPct val="0"/>
        </a:spcBef>
        <a:spcAft>
          <a:spcPct val="0"/>
        </a:spcAft>
        <a:defRPr sz="13725">
          <a:solidFill>
            <a:schemeClr val="tx1"/>
          </a:solidFill>
          <a:latin typeface="Calibri" panose="020F0502020204030204" pitchFamily="34" charset="0"/>
        </a:defRPr>
      </a:lvl7pPr>
      <a:lvl8pPr marL="1543050" algn="ctr" defTabSz="2842895" rtl="0" fontAlgn="base">
        <a:spcBef>
          <a:spcPct val="0"/>
        </a:spcBef>
        <a:spcAft>
          <a:spcPct val="0"/>
        </a:spcAft>
        <a:defRPr sz="13725">
          <a:solidFill>
            <a:schemeClr val="tx1"/>
          </a:solidFill>
          <a:latin typeface="Calibri" panose="020F0502020204030204" pitchFamily="34" charset="0"/>
        </a:defRPr>
      </a:lvl8pPr>
      <a:lvl9pPr marL="2057400" algn="ctr" defTabSz="2842895" rtl="0" fontAlgn="base">
        <a:spcBef>
          <a:spcPct val="0"/>
        </a:spcBef>
        <a:spcAft>
          <a:spcPct val="0"/>
        </a:spcAft>
        <a:defRPr sz="13725">
          <a:solidFill>
            <a:schemeClr val="tx1"/>
          </a:solidFill>
          <a:latin typeface="Calibri" panose="020F0502020204030204" pitchFamily="34" charset="0"/>
        </a:defRPr>
      </a:lvl9pPr>
    </p:titleStyle>
    <p:bodyStyle>
      <a:lvl1pPr marL="1065530" indent="-1065530" algn="l" defTabSz="2842260" rtl="0" eaLnBrk="0" fontAlgn="base" hangingPunct="0">
        <a:spcBef>
          <a:spcPct val="20000"/>
        </a:spcBef>
        <a:spcAft>
          <a:spcPct val="0"/>
        </a:spcAft>
        <a:buFont typeface="Arial" panose="020B0604020202020204" pitchFamily="34" charset="0"/>
        <a:buChar char="•"/>
        <a:defRPr sz="9965" kern="1200">
          <a:solidFill>
            <a:schemeClr val="tx1"/>
          </a:solidFill>
          <a:latin typeface="+mn-lt"/>
          <a:ea typeface="+mn-ea"/>
          <a:cs typeface="+mn-cs"/>
        </a:defRPr>
      </a:lvl1pPr>
      <a:lvl2pPr marL="2308860" indent="-887095" algn="l" defTabSz="2842260" rtl="0" eaLnBrk="0" fontAlgn="base" hangingPunct="0">
        <a:spcBef>
          <a:spcPct val="20000"/>
        </a:spcBef>
        <a:spcAft>
          <a:spcPct val="0"/>
        </a:spcAft>
        <a:buFont typeface="Arial" panose="020B0604020202020204" pitchFamily="34" charset="0"/>
        <a:buChar char="–"/>
        <a:defRPr sz="8640" kern="1200">
          <a:solidFill>
            <a:schemeClr val="tx1"/>
          </a:solidFill>
          <a:latin typeface="+mn-lt"/>
          <a:ea typeface="+mn-ea"/>
          <a:cs typeface="+mn-cs"/>
        </a:defRPr>
      </a:lvl2pPr>
      <a:lvl3pPr marL="3553460" indent="-709930" algn="l" defTabSz="2842260" rtl="0" eaLnBrk="0" fontAlgn="base" hangingPunct="0">
        <a:spcBef>
          <a:spcPct val="20000"/>
        </a:spcBef>
        <a:spcAft>
          <a:spcPct val="0"/>
        </a:spcAft>
        <a:buFont typeface="Arial" panose="020B0604020202020204" pitchFamily="34" charset="0"/>
        <a:buChar char="•"/>
        <a:defRPr sz="7385" kern="1200">
          <a:solidFill>
            <a:schemeClr val="tx1"/>
          </a:solidFill>
          <a:latin typeface="+mn-lt"/>
          <a:ea typeface="+mn-ea"/>
          <a:cs typeface="+mn-cs"/>
        </a:defRPr>
      </a:lvl3pPr>
      <a:lvl4pPr marL="4975225" indent="-709930" algn="l" defTabSz="2842260" rtl="0" eaLnBrk="0" fontAlgn="base" hangingPunct="0">
        <a:spcBef>
          <a:spcPct val="20000"/>
        </a:spcBef>
        <a:spcAft>
          <a:spcPct val="0"/>
        </a:spcAft>
        <a:buFont typeface="Arial" panose="020B0604020202020204" pitchFamily="34" charset="0"/>
        <a:buChar char="–"/>
        <a:defRPr sz="6275" kern="1200">
          <a:solidFill>
            <a:schemeClr val="tx1"/>
          </a:solidFill>
          <a:latin typeface="+mn-lt"/>
          <a:ea typeface="+mn-ea"/>
          <a:cs typeface="+mn-cs"/>
        </a:defRPr>
      </a:lvl4pPr>
      <a:lvl5pPr marL="6397625" indent="-709930" algn="l" defTabSz="2842260" rtl="0" eaLnBrk="0" fontAlgn="base" hangingPunct="0">
        <a:spcBef>
          <a:spcPct val="20000"/>
        </a:spcBef>
        <a:spcAft>
          <a:spcPct val="0"/>
        </a:spcAft>
        <a:buFont typeface="Arial" panose="020B0604020202020204" pitchFamily="34" charset="0"/>
        <a:buChar char="»"/>
        <a:defRPr sz="6275" kern="1200">
          <a:solidFill>
            <a:schemeClr val="tx1"/>
          </a:solidFill>
          <a:latin typeface="+mn-lt"/>
          <a:ea typeface="+mn-ea"/>
          <a:cs typeface="+mn-cs"/>
        </a:defRPr>
      </a:lvl5pPr>
      <a:lvl6pPr marL="7821295" indent="-711200" algn="l" defTabSz="2844165"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6pPr>
      <a:lvl7pPr marL="9243060" indent="-711200" algn="l" defTabSz="2844165"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7pPr>
      <a:lvl8pPr marL="10665460" indent="-711200" algn="l" defTabSz="2844165"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8pPr>
      <a:lvl9pPr marL="12087225" indent="-711200" algn="l" defTabSz="2844165" rtl="0" eaLnBrk="1" latinLnBrk="0" hangingPunct="1">
        <a:spcBef>
          <a:spcPct val="20000"/>
        </a:spcBef>
        <a:buFont typeface="Arial" panose="020B0604020202020204" pitchFamily="34" charset="0"/>
        <a:buChar char="•"/>
        <a:defRPr sz="6300" kern="1200">
          <a:solidFill>
            <a:schemeClr val="tx1"/>
          </a:solidFill>
          <a:latin typeface="+mn-lt"/>
          <a:ea typeface="+mn-ea"/>
          <a:cs typeface="+mn-cs"/>
        </a:defRPr>
      </a:lvl9pPr>
    </p:bodyStyle>
    <p:otherStyle>
      <a:defPPr>
        <a:defRPr lang="en-US"/>
      </a:defPPr>
      <a:lvl1pPr marL="0" algn="l" defTabSz="2844165" rtl="0" eaLnBrk="1" latinLnBrk="0" hangingPunct="1">
        <a:defRPr sz="5625" kern="1200">
          <a:solidFill>
            <a:schemeClr val="tx1"/>
          </a:solidFill>
          <a:latin typeface="+mn-lt"/>
          <a:ea typeface="+mn-ea"/>
          <a:cs typeface="+mn-cs"/>
        </a:defRPr>
      </a:lvl1pPr>
      <a:lvl2pPr marL="1421765" algn="l" defTabSz="2844165" rtl="0" eaLnBrk="1" latinLnBrk="0" hangingPunct="1">
        <a:defRPr sz="5625" kern="1200">
          <a:solidFill>
            <a:schemeClr val="tx1"/>
          </a:solidFill>
          <a:latin typeface="+mn-lt"/>
          <a:ea typeface="+mn-ea"/>
          <a:cs typeface="+mn-cs"/>
        </a:defRPr>
      </a:lvl2pPr>
      <a:lvl3pPr marL="2844165" algn="l" defTabSz="2844165" rtl="0" eaLnBrk="1" latinLnBrk="0" hangingPunct="1">
        <a:defRPr sz="5625" kern="1200">
          <a:solidFill>
            <a:schemeClr val="tx1"/>
          </a:solidFill>
          <a:latin typeface="+mn-lt"/>
          <a:ea typeface="+mn-ea"/>
          <a:cs typeface="+mn-cs"/>
        </a:defRPr>
      </a:lvl3pPr>
      <a:lvl4pPr marL="4265930" algn="l" defTabSz="2844165" rtl="0" eaLnBrk="1" latinLnBrk="0" hangingPunct="1">
        <a:defRPr sz="5625" kern="1200">
          <a:solidFill>
            <a:schemeClr val="tx1"/>
          </a:solidFill>
          <a:latin typeface="+mn-lt"/>
          <a:ea typeface="+mn-ea"/>
          <a:cs typeface="+mn-cs"/>
        </a:defRPr>
      </a:lvl4pPr>
      <a:lvl5pPr marL="5688330" algn="l" defTabSz="2844165" rtl="0" eaLnBrk="1" latinLnBrk="0" hangingPunct="1">
        <a:defRPr sz="5625" kern="1200">
          <a:solidFill>
            <a:schemeClr val="tx1"/>
          </a:solidFill>
          <a:latin typeface="+mn-lt"/>
          <a:ea typeface="+mn-ea"/>
          <a:cs typeface="+mn-cs"/>
        </a:defRPr>
      </a:lvl5pPr>
      <a:lvl6pPr marL="7110095" algn="l" defTabSz="2844165" rtl="0" eaLnBrk="1" latinLnBrk="0" hangingPunct="1">
        <a:defRPr sz="5625" kern="1200">
          <a:solidFill>
            <a:schemeClr val="tx1"/>
          </a:solidFill>
          <a:latin typeface="+mn-lt"/>
          <a:ea typeface="+mn-ea"/>
          <a:cs typeface="+mn-cs"/>
        </a:defRPr>
      </a:lvl6pPr>
      <a:lvl7pPr marL="8531860" algn="l" defTabSz="2844165" rtl="0" eaLnBrk="1" latinLnBrk="0" hangingPunct="1">
        <a:defRPr sz="5625" kern="1200">
          <a:solidFill>
            <a:schemeClr val="tx1"/>
          </a:solidFill>
          <a:latin typeface="+mn-lt"/>
          <a:ea typeface="+mn-ea"/>
          <a:cs typeface="+mn-cs"/>
        </a:defRPr>
      </a:lvl7pPr>
      <a:lvl8pPr marL="9954260" algn="l" defTabSz="2844165" rtl="0" eaLnBrk="1" latinLnBrk="0" hangingPunct="1">
        <a:defRPr sz="5625" kern="1200">
          <a:solidFill>
            <a:schemeClr val="tx1"/>
          </a:solidFill>
          <a:latin typeface="+mn-lt"/>
          <a:ea typeface="+mn-ea"/>
          <a:cs typeface="+mn-cs"/>
        </a:defRPr>
      </a:lvl8pPr>
      <a:lvl9pPr marL="11376025" algn="l" defTabSz="2844165" rtl="0" eaLnBrk="1" latinLnBrk="0" hangingPunct="1">
        <a:defRPr sz="56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31" Type="http://schemas.openxmlformats.org/officeDocument/2006/relationships/slideLayout" Target="../slideLayouts/slideLayout4.xml"/><Relationship Id="rId30" Type="http://schemas.openxmlformats.org/officeDocument/2006/relationships/image" Target="../media/image30.emf"/><Relationship Id="rId3" Type="http://schemas.openxmlformats.org/officeDocument/2006/relationships/image" Target="../media/image3.emf"/><Relationship Id="rId29" Type="http://schemas.openxmlformats.org/officeDocument/2006/relationships/image" Target="../media/image29.emf"/><Relationship Id="rId28" Type="http://schemas.openxmlformats.org/officeDocument/2006/relationships/image" Target="../media/image28.jpeg"/><Relationship Id="rId27" Type="http://schemas.openxmlformats.org/officeDocument/2006/relationships/image" Target="../media/image27.jpeg"/><Relationship Id="rId26" Type="http://schemas.openxmlformats.org/officeDocument/2006/relationships/image" Target="../media/image26.emf"/><Relationship Id="rId25" Type="http://schemas.openxmlformats.org/officeDocument/2006/relationships/image" Target="../media/image25.png"/><Relationship Id="rId24" Type="http://schemas.openxmlformats.org/officeDocument/2006/relationships/image" Target="../media/image24.png"/><Relationship Id="rId23" Type="http://schemas.openxmlformats.org/officeDocument/2006/relationships/image" Target="../media/image23.png"/><Relationship Id="rId22" Type="http://schemas.openxmlformats.org/officeDocument/2006/relationships/image" Target="../media/image22.jpeg"/><Relationship Id="rId21" Type="http://schemas.openxmlformats.org/officeDocument/2006/relationships/image" Target="../media/image21.jpeg"/><Relationship Id="rId20" Type="http://schemas.openxmlformats.org/officeDocument/2006/relationships/image" Target="../media/image20.jpeg"/><Relationship Id="rId2" Type="http://schemas.openxmlformats.org/officeDocument/2006/relationships/image" Target="../media/image2.jpeg"/><Relationship Id="rId19" Type="http://schemas.openxmlformats.org/officeDocument/2006/relationships/image" Target="../media/image19.jpeg"/><Relationship Id="rId18" Type="http://schemas.openxmlformats.org/officeDocument/2006/relationships/image" Target="../media/image18.jpeg"/><Relationship Id="rId17" Type="http://schemas.openxmlformats.org/officeDocument/2006/relationships/image" Target="../media/image17.jpeg"/><Relationship Id="rId16" Type="http://schemas.openxmlformats.org/officeDocument/2006/relationships/image" Target="../media/image16.png"/><Relationship Id="rId15" Type="http://schemas.openxmlformats.org/officeDocument/2006/relationships/image" Target="../media/image15.jpeg"/><Relationship Id="rId14" Type="http://schemas.openxmlformats.org/officeDocument/2006/relationships/image" Target="../media/image14.jpeg"/><Relationship Id="rId13" Type="http://schemas.openxmlformats.org/officeDocument/2006/relationships/image" Target="../media/image13.jpe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Rounded Rectangle 32"/>
          <p:cNvSpPr/>
          <p:nvPr/>
        </p:nvSpPr>
        <p:spPr>
          <a:xfrm>
            <a:off x="122555" y="3452495"/>
            <a:ext cx="9664700" cy="19008090"/>
          </a:xfrm>
          <a:prstGeom prst="roundRect">
            <a:avLst>
              <a:gd name="adj" fmla="val 11729"/>
            </a:avLst>
          </a:prstGeom>
          <a:solidFill>
            <a:srgbClr val="FFBDBD"/>
          </a:solidFill>
        </p:spPr>
        <p:style>
          <a:lnRef idx="3">
            <a:schemeClr val="lt1"/>
          </a:lnRef>
          <a:fillRef idx="1">
            <a:schemeClr val="accent2"/>
          </a:fillRef>
          <a:effectRef idx="1">
            <a:schemeClr val="accent2"/>
          </a:effectRef>
          <a:fontRef idx="minor">
            <a:schemeClr val="lt1"/>
          </a:fontRef>
        </p:style>
        <p:txBody>
          <a:bodyPr lIns="86593" tIns="43297" rIns="86593" bIns="43297" anchor="ctr"/>
          <a:p>
            <a:pPr marL="0" marR="0" lvl="0" indent="0" algn="just" defTabSz="323977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Co-crystallization is a process of formation of co-crystals by the mixture of API and crystal conformer to form a co-crystal formation.</a:t>
            </a: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Drugs with low water solubility are predisposed to poor and variable oral bioavailability and therefore to variability in clinical response that might be overcome through an appropriate formulation of the drug.</a:t>
            </a: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polymorphic solids exhibit different physiological properties. Polymorphism has acheived significance during recent years due to the fact that different polymorphs of a same drug exhibit different solubilities. </a:t>
            </a: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Piroxicam is a non steroidal anti inflamatory drug{NSAID} It is indicated for acute or long-term use in the signs and symptoms of osteoarthitis and rheumatoid arthritis.</a:t>
            </a: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According to the biopharmaceutic Drug Classification system [bcs]piroxicam is a class 2 drug,characterized by low solubility -high permeability.</a:t>
            </a: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main motivation to explore co-crystals of pharmaceuticals is to potentially modiy their physical properties,primarily solubility and dissolutionrates,bioavailability and physical stability. </a:t>
            </a: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323977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4" name="Rounded Rectangle 33"/>
          <p:cNvSpPr/>
          <p:nvPr/>
        </p:nvSpPr>
        <p:spPr>
          <a:xfrm>
            <a:off x="141923" y="22680295"/>
            <a:ext cx="9664700" cy="15614650"/>
          </a:xfrm>
          <a:prstGeom prst="roundRect">
            <a:avLst>
              <a:gd name="adj" fmla="val 11729"/>
            </a:avLst>
          </a:prstGeom>
          <a:solidFill>
            <a:srgbClr val="F6C12A">
              <a:alpha val="49804"/>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593" tIns="43297" rIns="86593" bIns="43297" anchor="ct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0" name="Rounded Rectangle 39"/>
          <p:cNvSpPr/>
          <p:nvPr/>
        </p:nvSpPr>
        <p:spPr>
          <a:xfrm>
            <a:off x="23806150" y="3598545"/>
            <a:ext cx="8467725" cy="18136235"/>
          </a:xfrm>
          <a:prstGeom prst="roundRect">
            <a:avLst>
              <a:gd name="adj" fmla="val 11729"/>
            </a:avLst>
          </a:prstGeom>
          <a:solidFill>
            <a:srgbClr val="E3FDA1"/>
          </a:solidFill>
        </p:spPr>
        <p:style>
          <a:lnRef idx="3">
            <a:schemeClr val="lt1"/>
          </a:lnRef>
          <a:fillRef idx="1">
            <a:schemeClr val="accent2"/>
          </a:fillRef>
          <a:effectRef idx="1">
            <a:schemeClr val="accent2"/>
          </a:effectRef>
          <a:fontRef idx="minor">
            <a:schemeClr val="lt1"/>
          </a:fontRef>
        </p:style>
        <p:txBody>
          <a:bodyPr lIns="86593" tIns="43297" rIns="86593" bIns="43297" anchor="ct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3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ounded Rectangle 41"/>
          <p:cNvSpPr/>
          <p:nvPr/>
        </p:nvSpPr>
        <p:spPr>
          <a:xfrm>
            <a:off x="23616920" y="21888450"/>
            <a:ext cx="8822055" cy="16701135"/>
          </a:xfrm>
          <a:prstGeom prst="roundRect">
            <a:avLst>
              <a:gd name="adj" fmla="val 11729"/>
            </a:avLst>
          </a:prstGeom>
          <a:solidFill>
            <a:srgbClr val="92B54B">
              <a:alpha val="49804"/>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593" tIns="43297" rIns="86593" bIns="43297" anchor="ct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7425" b="0" i="0" u="none" strike="noStrike" kern="1200" cap="none" spc="0" normalizeH="0" baseline="0" noProof="0" dirty="0">
              <a:ln>
                <a:noFill/>
              </a:ln>
              <a:solidFill>
                <a:schemeClr val="lt1"/>
              </a:solidFill>
              <a:effectLst/>
              <a:uLnTx/>
              <a:uFillTx/>
              <a:latin typeface="+mn-lt"/>
              <a:ea typeface="+mn-ea"/>
              <a:cs typeface="+mn-cs"/>
            </a:endParaRPr>
          </a:p>
        </p:txBody>
      </p:sp>
      <p:sp>
        <p:nvSpPr>
          <p:cNvPr id="26" name="Rounded Rectangle 40"/>
          <p:cNvSpPr/>
          <p:nvPr/>
        </p:nvSpPr>
        <p:spPr>
          <a:xfrm>
            <a:off x="80553" y="38246243"/>
            <a:ext cx="32326632" cy="1303775"/>
          </a:xfrm>
          <a:prstGeom prst="roundRect">
            <a:avLst>
              <a:gd name="adj" fmla="val 11729"/>
            </a:avLst>
          </a:prstGeom>
          <a:solidFill>
            <a:srgbClr val="9F71D1">
              <a:alpha val="49804"/>
            </a:srgb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86593" tIns="43297" rIns="86593" bIns="43297" anchor="ctr"/>
          <a:p>
            <a:pPr marL="0" marR="0" lvl="0" indent="0" algn="ctr" defTabSz="3239770" rtl="0" eaLnBrk="1" fontAlgn="auto" latinLnBrk="0" hangingPunct="1">
              <a:lnSpc>
                <a:spcPct val="100000"/>
              </a:lnSpc>
              <a:spcBef>
                <a:spcPts val="0"/>
              </a:spcBef>
              <a:spcAft>
                <a:spcPts val="0"/>
              </a:spcAft>
              <a:buClrTx/>
              <a:buSzTx/>
              <a:buFontTx/>
              <a:buNone/>
              <a:defRPr/>
            </a:pPr>
            <a:r>
              <a:rPr kumimoji="0" lang="en-US" sz="5905"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mn-ea"/>
                <a:cs typeface="Times New Roman" panose="02020603050405020304" pitchFamily="18" charset="0"/>
              </a:rPr>
              <a:t>Annual Conference on Clinical Trials Designing and Implementation </a:t>
            </a:r>
            <a:r>
              <a:rPr kumimoji="0" lang="en-IN" sz="5905"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mn-ea"/>
                <a:cs typeface="Times New Roman" panose="02020603050405020304" pitchFamily="18" charset="0"/>
              </a:rPr>
              <a:t>(22-23 March 2024) </a:t>
            </a:r>
            <a:endParaRPr kumimoji="0" lang="en-US" sz="5905"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36" name="Rounded Rectangle 27"/>
          <p:cNvSpPr/>
          <p:nvPr/>
        </p:nvSpPr>
        <p:spPr>
          <a:xfrm>
            <a:off x="9863455" y="3598228"/>
            <a:ext cx="13603288" cy="34756725"/>
          </a:xfrm>
          <a:prstGeom prst="roundRect">
            <a:avLst>
              <a:gd name="adj" fmla="val 4189"/>
            </a:avLst>
          </a:prstGeom>
          <a:solidFill>
            <a:srgbClr val="F3BCFC"/>
          </a:solidFill>
          <a:ln>
            <a:noFill/>
          </a:ln>
        </p:spPr>
        <p:style>
          <a:lnRef idx="1">
            <a:schemeClr val="accent4"/>
          </a:lnRef>
          <a:fillRef idx="3">
            <a:schemeClr val="accent4"/>
          </a:fillRef>
          <a:effectRef idx="2">
            <a:schemeClr val="accent4"/>
          </a:effectRef>
          <a:fontRef idx="minor">
            <a:schemeClr val="lt1"/>
          </a:fontRef>
        </p:style>
        <p:txBody>
          <a:bodyPr lIns="86593" tIns="43297" rIns="86593" bIns="43297" anchor="ct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7425"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Rounded Rectangle 31"/>
          <p:cNvSpPr/>
          <p:nvPr/>
        </p:nvSpPr>
        <p:spPr>
          <a:xfrm>
            <a:off x="285750" y="213995"/>
            <a:ext cx="32276415" cy="3261360"/>
          </a:xfrm>
          <a:prstGeom prst="roundRect">
            <a:avLst/>
          </a:prstGeom>
          <a:solidFill>
            <a:schemeClr val="tx2">
              <a:lumMod val="40000"/>
              <a:lumOff val="60000"/>
            </a:schemeClr>
          </a:solidFill>
        </p:spPr>
        <p:style>
          <a:lnRef idx="0">
            <a:schemeClr val="accent1"/>
          </a:lnRef>
          <a:fillRef idx="3">
            <a:schemeClr val="accent1"/>
          </a:fillRef>
          <a:effectRef idx="3">
            <a:schemeClr val="accent1"/>
          </a:effectRef>
          <a:fontRef idx="minor">
            <a:schemeClr val="lt1"/>
          </a:fontRef>
        </p:style>
        <p:txBody>
          <a:bodyPr lIns="86593" tIns="43297" rIns="86593" bIns="43297" anchor="ctr"/>
          <a:p>
            <a:pPr marL="0" marR="0" lvl="0" indent="0" algn="ctr" defTabSz="3239770" rtl="0" eaLnBrk="1" fontAlgn="auto" latinLnBrk="0" hangingPunct="1">
              <a:lnSpc>
                <a:spcPct val="100000"/>
              </a:lnSpc>
              <a:spcBef>
                <a:spcPts val="0"/>
              </a:spcBef>
              <a:spcAft>
                <a:spcPts val="0"/>
              </a:spcAft>
              <a:buClrTx/>
              <a:buSzTx/>
              <a:buFontTx/>
              <a:buNone/>
              <a:defRPr/>
            </a:pPr>
            <a:endParaRPr kumimoji="0" lang="en-US" sz="7425" b="0" i="0" u="none" strike="noStrike" kern="1200" cap="none" spc="0" normalizeH="0" baseline="0" noProof="0" dirty="0">
              <a:ln>
                <a:noFill/>
              </a:ln>
              <a:solidFill>
                <a:schemeClr val="lt1"/>
              </a:solidFill>
              <a:effectLst/>
              <a:uLnTx/>
              <a:uFillTx/>
              <a:latin typeface="+mn-lt"/>
              <a:ea typeface="+mn-ea"/>
              <a:cs typeface="+mn-cs"/>
            </a:endParaRPr>
          </a:p>
        </p:txBody>
      </p:sp>
      <p:sp>
        <p:nvSpPr>
          <p:cNvPr id="37" name="TextBox 36"/>
          <p:cNvSpPr txBox="1"/>
          <p:nvPr/>
        </p:nvSpPr>
        <p:spPr>
          <a:xfrm>
            <a:off x="14183360" y="3814445"/>
            <a:ext cx="3735070" cy="1052195"/>
          </a:xfrm>
          <a:prstGeom prst="rect">
            <a:avLst/>
          </a:prstGeom>
          <a:noFill/>
          <a:ln>
            <a:noFill/>
          </a:ln>
        </p:spPr>
        <p:txBody>
          <a:bodyPr wrap="none" lIns="86593" tIns="43297" rIns="86593" bIns="43297">
            <a:spAutoFit/>
          </a:bodyPr>
          <a:p>
            <a:pPr marR="0" defTabSz="3239770" eaLnBrk="1" fontAlgn="auto" hangingPunct="1">
              <a:spcBef>
                <a:spcPts val="0"/>
              </a:spcBef>
              <a:spcAft>
                <a:spcPts val="0"/>
              </a:spcAft>
              <a:buClrTx/>
              <a:buSzTx/>
              <a:buFontTx/>
              <a:buNone/>
              <a:defRPr/>
            </a:pPr>
            <a:r>
              <a:rPr kumimoji="0" lang="en-US" sz="6275" b="1" kern="1200" cap="none" spc="0" normalizeH="0" baseline="0" noProof="0" dirty="0">
                <a:effectLst/>
                <a:latin typeface="Times New Roman" panose="02020603050405020304" pitchFamily="18" charset="0"/>
                <a:ea typeface="+mn-ea"/>
                <a:cs typeface="Times New Roman" panose="02020603050405020304" pitchFamily="18" charset="0"/>
              </a:rPr>
              <a:t>RESULTS</a:t>
            </a:r>
            <a:endParaRPr kumimoji="0" lang="en-US" sz="6275" b="1" kern="1200" cap="none" spc="0" normalizeH="0" baseline="0" noProof="0" dirty="0">
              <a:effectLst/>
              <a:latin typeface="Times New Roman" panose="02020603050405020304" pitchFamily="18" charset="0"/>
              <a:ea typeface="+mn-ea"/>
              <a:cs typeface="Times New Roman" panose="02020603050405020304" pitchFamily="18" charset="0"/>
            </a:endParaRPr>
          </a:p>
        </p:txBody>
      </p:sp>
      <p:pic>
        <p:nvPicPr>
          <p:cNvPr id="8" name="Picture 7"/>
          <p:cNvPicPr>
            <a:picLocks noChangeAspect="1"/>
          </p:cNvPicPr>
          <p:nvPr/>
        </p:nvPicPr>
        <p:blipFill>
          <a:blip r:embed="rId1"/>
          <a:srcRect l="7630" r="11623" b="6547"/>
          <a:stretch>
            <a:fillRect/>
          </a:stretch>
        </p:blipFill>
        <p:spPr>
          <a:xfrm>
            <a:off x="10511155" y="5681345"/>
            <a:ext cx="4079240" cy="2647950"/>
          </a:xfrm>
          <a:prstGeom prst="rect">
            <a:avLst/>
          </a:prstGeom>
        </p:spPr>
      </p:pic>
      <p:pic>
        <p:nvPicPr>
          <p:cNvPr id="39" name="image20.jpeg" descr="P1727#y1"/>
          <p:cNvPicPr>
            <a:picLocks noChangeAspect="1"/>
          </p:cNvPicPr>
          <p:nvPr/>
        </p:nvPicPr>
        <p:blipFill>
          <a:blip r:embed="rId2" cstate="print"/>
          <a:stretch>
            <a:fillRect/>
          </a:stretch>
        </p:blipFill>
        <p:spPr>
          <a:xfrm>
            <a:off x="14687550" y="5683250"/>
            <a:ext cx="4222750" cy="2551430"/>
          </a:xfrm>
          <a:prstGeom prst="rect">
            <a:avLst/>
          </a:prstGeom>
        </p:spPr>
      </p:pic>
      <p:pic>
        <p:nvPicPr>
          <p:cNvPr id="9" name="Picture 8"/>
          <p:cNvPicPr>
            <a:picLocks noChangeAspect="1"/>
          </p:cNvPicPr>
          <p:nvPr/>
        </p:nvPicPr>
        <p:blipFill>
          <a:blip r:embed="rId3"/>
          <a:srcRect l="5897" r="11498"/>
          <a:stretch>
            <a:fillRect/>
          </a:stretch>
        </p:blipFill>
        <p:spPr>
          <a:xfrm>
            <a:off x="10367010" y="8855075"/>
            <a:ext cx="4223385" cy="4502785"/>
          </a:xfrm>
          <a:prstGeom prst="rect">
            <a:avLst/>
          </a:prstGeom>
        </p:spPr>
      </p:pic>
      <p:pic>
        <p:nvPicPr>
          <p:cNvPr id="12" name="Picture 11"/>
          <p:cNvPicPr>
            <a:picLocks noChangeAspect="1"/>
          </p:cNvPicPr>
          <p:nvPr/>
        </p:nvPicPr>
        <p:blipFill>
          <a:blip r:embed="rId4"/>
          <a:srcRect l="7874" r="11498" b="2194"/>
          <a:stretch>
            <a:fillRect/>
          </a:stretch>
        </p:blipFill>
        <p:spPr>
          <a:xfrm>
            <a:off x="10439400" y="13474065"/>
            <a:ext cx="4150995" cy="3261360"/>
          </a:xfrm>
          <a:prstGeom prst="rect">
            <a:avLst/>
          </a:prstGeom>
        </p:spPr>
      </p:pic>
      <p:pic>
        <p:nvPicPr>
          <p:cNvPr id="13" name="Picture 12"/>
          <p:cNvPicPr>
            <a:picLocks noChangeAspect="1"/>
          </p:cNvPicPr>
          <p:nvPr/>
        </p:nvPicPr>
        <p:blipFill>
          <a:blip r:embed="rId5"/>
          <a:srcRect l="7914" r="11928" b="2406"/>
          <a:stretch>
            <a:fillRect/>
          </a:stretch>
        </p:blipFill>
        <p:spPr>
          <a:xfrm>
            <a:off x="10367010" y="20779740"/>
            <a:ext cx="4224020" cy="3542665"/>
          </a:xfrm>
          <a:prstGeom prst="rect">
            <a:avLst/>
          </a:prstGeom>
        </p:spPr>
      </p:pic>
      <p:pic>
        <p:nvPicPr>
          <p:cNvPr id="14" name="Picture 13"/>
          <p:cNvPicPr>
            <a:picLocks noChangeAspect="1"/>
          </p:cNvPicPr>
          <p:nvPr/>
        </p:nvPicPr>
        <p:blipFill>
          <a:blip r:embed="rId6"/>
          <a:srcRect l="7871" r="11928"/>
          <a:stretch>
            <a:fillRect/>
          </a:stretch>
        </p:blipFill>
        <p:spPr>
          <a:xfrm>
            <a:off x="10358755" y="17091660"/>
            <a:ext cx="4231640" cy="3564255"/>
          </a:xfrm>
          <a:prstGeom prst="rect">
            <a:avLst/>
          </a:prstGeom>
        </p:spPr>
      </p:pic>
      <p:sp>
        <p:nvSpPr>
          <p:cNvPr id="16" name="Text Box 15"/>
          <p:cNvSpPr txBox="1"/>
          <p:nvPr/>
        </p:nvSpPr>
        <p:spPr>
          <a:xfrm>
            <a:off x="10708005" y="4960620"/>
            <a:ext cx="3785870" cy="703580"/>
          </a:xfrm>
          <a:prstGeom prst="rect">
            <a:avLst/>
          </a:prstGeom>
          <a:noFill/>
        </p:spPr>
        <p:txBody>
          <a:bodyPr wrap="square" rtlCol="0">
            <a:noAutofit/>
          </a:bodyPr>
          <a:p>
            <a:r>
              <a:rPr lang="en-US" sz="2800"/>
              <a:t>MP of </a:t>
            </a:r>
            <a:r>
              <a:rPr lang="en-US" sz="2800">
                <a:latin typeface="Times New Roman" panose="02020603050405020304" pitchFamily="18" charset="0"/>
                <a:cs typeface="Times New Roman" panose="02020603050405020304" pitchFamily="18" charset="0"/>
              </a:rPr>
              <a:t>Piroxicam </a:t>
            </a:r>
            <a:r>
              <a:rPr lang="en-US" sz="2800"/>
              <a:t>API</a:t>
            </a:r>
            <a:endParaRPr lang="en-US" sz="2800"/>
          </a:p>
        </p:txBody>
      </p:sp>
      <p:sp>
        <p:nvSpPr>
          <p:cNvPr id="18" name="Text Box 17"/>
          <p:cNvSpPr txBox="1"/>
          <p:nvPr/>
        </p:nvSpPr>
        <p:spPr>
          <a:xfrm>
            <a:off x="14934565" y="4678680"/>
            <a:ext cx="4025265" cy="1318260"/>
          </a:xfrm>
          <a:prstGeom prst="rect">
            <a:avLst/>
          </a:prstGeom>
          <a:noFill/>
        </p:spPr>
        <p:txBody>
          <a:bodyPr wrap="square" rtlCol="0">
            <a:noAutofit/>
          </a:bodyPr>
          <a:p>
            <a:pPr algn="ctr"/>
            <a:r>
              <a:rPr lang="en-US" sz="2400">
                <a:latin typeface="Times New Roman" panose="02020603050405020304" pitchFamily="18" charset="0"/>
                <a:cs typeface="Times New Roman" panose="02020603050405020304" pitchFamily="18" charset="0"/>
              </a:rPr>
              <a:t>FTIR of piroxicam </a:t>
            </a:r>
            <a:endParaRPr lang="en-US" sz="2400">
              <a:latin typeface="Times New Roman" panose="02020603050405020304" pitchFamily="18" charset="0"/>
              <a:cs typeface="Times New Roman" panose="02020603050405020304" pitchFamily="18" charset="0"/>
            </a:endParaRPr>
          </a:p>
          <a:p>
            <a:pPr algn="ctr"/>
            <a:r>
              <a:rPr lang="en-US" sz="2400">
                <a:latin typeface="Times New Roman" panose="02020603050405020304" pitchFamily="18" charset="0"/>
                <a:cs typeface="Times New Roman" panose="02020603050405020304" pitchFamily="18" charset="0"/>
              </a:rPr>
              <a:t>solvent evaporation method</a:t>
            </a:r>
            <a:endParaRPr lang="en-US" sz="2400">
              <a:latin typeface="Times New Roman" panose="02020603050405020304" pitchFamily="18" charset="0"/>
              <a:cs typeface="Times New Roman" panose="02020603050405020304" pitchFamily="18" charset="0"/>
            </a:endParaRPr>
          </a:p>
        </p:txBody>
      </p:sp>
      <p:pic>
        <p:nvPicPr>
          <p:cNvPr id="41" name="image26.png" descr="P3750#y1"/>
          <p:cNvPicPr>
            <a:picLocks noChangeAspect="1"/>
          </p:cNvPicPr>
          <p:nvPr/>
        </p:nvPicPr>
        <p:blipFill>
          <a:blip r:embed="rId7" cstate="print"/>
          <a:stretch>
            <a:fillRect/>
          </a:stretch>
        </p:blipFill>
        <p:spPr>
          <a:xfrm>
            <a:off x="19152235" y="5687695"/>
            <a:ext cx="4048125" cy="2550160"/>
          </a:xfrm>
          <a:prstGeom prst="rect">
            <a:avLst/>
          </a:prstGeom>
        </p:spPr>
      </p:pic>
      <p:pic>
        <p:nvPicPr>
          <p:cNvPr id="43" name="image27.png" descr="P3755#yIS1"/>
          <p:cNvPicPr>
            <a:picLocks noChangeAspect="1"/>
          </p:cNvPicPr>
          <p:nvPr/>
        </p:nvPicPr>
        <p:blipFill>
          <a:blip r:embed="rId8" cstate="print"/>
          <a:stretch>
            <a:fillRect/>
          </a:stretch>
        </p:blipFill>
        <p:spPr>
          <a:xfrm>
            <a:off x="14687550" y="8855075"/>
            <a:ext cx="4212590" cy="2310765"/>
          </a:xfrm>
          <a:prstGeom prst="rect">
            <a:avLst/>
          </a:prstGeom>
        </p:spPr>
      </p:pic>
      <p:pic>
        <p:nvPicPr>
          <p:cNvPr id="45" name="image28.png" descr="P3758#y1"/>
          <p:cNvPicPr>
            <a:picLocks noChangeAspect="1"/>
          </p:cNvPicPr>
          <p:nvPr/>
        </p:nvPicPr>
        <p:blipFill>
          <a:blip r:embed="rId9" cstate="print"/>
          <a:stretch>
            <a:fillRect/>
          </a:stretch>
        </p:blipFill>
        <p:spPr>
          <a:xfrm>
            <a:off x="19223990" y="8926830"/>
            <a:ext cx="4072890" cy="2348230"/>
          </a:xfrm>
          <a:prstGeom prst="rect">
            <a:avLst/>
          </a:prstGeom>
        </p:spPr>
      </p:pic>
      <p:sp>
        <p:nvSpPr>
          <p:cNvPr id="19" name="Text Box 18"/>
          <p:cNvSpPr txBox="1"/>
          <p:nvPr/>
        </p:nvSpPr>
        <p:spPr>
          <a:xfrm>
            <a:off x="19162395" y="5038725"/>
            <a:ext cx="4000500" cy="460375"/>
          </a:xfrm>
          <a:prstGeom prst="rect">
            <a:avLst/>
          </a:prstGeom>
          <a:noFill/>
        </p:spPr>
        <p:txBody>
          <a:bodyPr wrap="square" rtlCol="0">
            <a:spAutoFit/>
          </a:bodyPr>
          <a:p>
            <a:pPr algn="ctr"/>
            <a:r>
              <a:rPr lang="en-US" sz="2400">
                <a:latin typeface="Times New Roman" panose="02020603050405020304" pitchFamily="18" charset="0"/>
                <a:cs typeface="Times New Roman" panose="02020603050405020304" pitchFamily="18" charset="0"/>
              </a:rPr>
              <a:t>Piroxicam-Benzoic acid</a:t>
            </a:r>
            <a:endParaRPr lang="en-US" sz="2400">
              <a:latin typeface="Times New Roman" panose="02020603050405020304" pitchFamily="18" charset="0"/>
              <a:cs typeface="Times New Roman" panose="02020603050405020304" pitchFamily="18" charset="0"/>
            </a:endParaRPr>
          </a:p>
        </p:txBody>
      </p:sp>
      <p:pic>
        <p:nvPicPr>
          <p:cNvPr id="22" name="image29.png" descr="P3762#yIS1"/>
          <p:cNvPicPr>
            <a:picLocks noChangeAspect="1"/>
          </p:cNvPicPr>
          <p:nvPr/>
        </p:nvPicPr>
        <p:blipFill>
          <a:blip r:embed="rId10" cstate="print"/>
          <a:stretch>
            <a:fillRect/>
          </a:stretch>
        </p:blipFill>
        <p:spPr>
          <a:xfrm>
            <a:off x="14706600" y="11984990"/>
            <a:ext cx="4125595" cy="2413635"/>
          </a:xfrm>
          <a:prstGeom prst="rect">
            <a:avLst/>
          </a:prstGeom>
        </p:spPr>
      </p:pic>
      <p:pic>
        <p:nvPicPr>
          <p:cNvPr id="24" name="image30.png" descr="P3766#y1"/>
          <p:cNvPicPr>
            <a:picLocks noChangeAspect="1"/>
          </p:cNvPicPr>
          <p:nvPr/>
        </p:nvPicPr>
        <p:blipFill>
          <a:blip r:embed="rId11" cstate="print"/>
          <a:stretch>
            <a:fillRect/>
          </a:stretch>
        </p:blipFill>
        <p:spPr>
          <a:xfrm>
            <a:off x="19152235" y="11985625"/>
            <a:ext cx="3911600" cy="2378075"/>
          </a:xfrm>
          <a:prstGeom prst="rect">
            <a:avLst/>
          </a:prstGeom>
        </p:spPr>
      </p:pic>
      <p:pic>
        <p:nvPicPr>
          <p:cNvPr id="51" name="image31.png" descr="P3767#yIS1"/>
          <p:cNvPicPr>
            <a:picLocks noChangeAspect="1"/>
          </p:cNvPicPr>
          <p:nvPr/>
        </p:nvPicPr>
        <p:blipFill>
          <a:blip r:embed="rId12" cstate="print"/>
          <a:stretch>
            <a:fillRect/>
          </a:stretch>
        </p:blipFill>
        <p:spPr>
          <a:xfrm>
            <a:off x="14709140" y="15119985"/>
            <a:ext cx="4123055" cy="2344420"/>
          </a:xfrm>
          <a:prstGeom prst="rect">
            <a:avLst/>
          </a:prstGeom>
        </p:spPr>
      </p:pic>
      <p:grpSp>
        <p:nvGrpSpPr>
          <p:cNvPr id="1073742941" name="Group 1073742940"/>
          <p:cNvGrpSpPr/>
          <p:nvPr/>
        </p:nvGrpSpPr>
        <p:grpSpPr>
          <a:xfrm>
            <a:off x="19173190" y="15407640"/>
            <a:ext cx="3153410" cy="1955165"/>
            <a:chOff x="1470" y="281"/>
            <a:chExt cx="8385" cy="3675"/>
          </a:xfrm>
        </p:grpSpPr>
        <p:pic>
          <p:nvPicPr>
            <p:cNvPr id="1073742942" name="Picture 1073742941"/>
            <p:cNvPicPr>
              <a:picLocks noChangeAspect="1"/>
            </p:cNvPicPr>
            <p:nvPr/>
          </p:nvPicPr>
          <p:blipFill>
            <a:blip r:embed="rId13"/>
            <a:stretch>
              <a:fillRect/>
            </a:stretch>
          </p:blipFill>
          <p:spPr>
            <a:xfrm>
              <a:off x="1470" y="281"/>
              <a:ext cx="2760" cy="3675"/>
            </a:xfrm>
            <a:prstGeom prst="rect">
              <a:avLst/>
            </a:prstGeom>
            <a:noFill/>
            <a:ln w="9525">
              <a:noFill/>
            </a:ln>
          </p:spPr>
        </p:pic>
        <p:pic>
          <p:nvPicPr>
            <p:cNvPr id="1073742943" name="Picture 1073742942"/>
            <p:cNvPicPr>
              <a:picLocks noChangeAspect="1"/>
            </p:cNvPicPr>
            <p:nvPr/>
          </p:nvPicPr>
          <p:blipFill>
            <a:blip r:embed="rId14"/>
            <a:stretch>
              <a:fillRect/>
            </a:stretch>
          </p:blipFill>
          <p:spPr>
            <a:xfrm>
              <a:off x="4290" y="281"/>
              <a:ext cx="2745" cy="3675"/>
            </a:xfrm>
            <a:prstGeom prst="rect">
              <a:avLst/>
            </a:prstGeom>
            <a:noFill/>
            <a:ln w="9525">
              <a:noFill/>
            </a:ln>
          </p:spPr>
        </p:pic>
        <p:pic>
          <p:nvPicPr>
            <p:cNvPr id="1073742944" name="Picture 1073742943"/>
            <p:cNvPicPr>
              <a:picLocks noChangeAspect="1"/>
            </p:cNvPicPr>
            <p:nvPr/>
          </p:nvPicPr>
          <p:blipFill>
            <a:blip r:embed="rId15"/>
            <a:stretch>
              <a:fillRect/>
            </a:stretch>
          </p:blipFill>
          <p:spPr>
            <a:xfrm>
              <a:off x="7095" y="281"/>
              <a:ext cx="2760" cy="3675"/>
            </a:xfrm>
            <a:prstGeom prst="rect">
              <a:avLst/>
            </a:prstGeom>
            <a:noFill/>
            <a:ln w="9525">
              <a:noFill/>
            </a:ln>
          </p:spPr>
        </p:pic>
      </p:grpSp>
      <p:grpSp>
        <p:nvGrpSpPr>
          <p:cNvPr id="1073742945" name="Group 1073742944"/>
          <p:cNvGrpSpPr/>
          <p:nvPr/>
        </p:nvGrpSpPr>
        <p:grpSpPr>
          <a:xfrm>
            <a:off x="19368135" y="17962245"/>
            <a:ext cx="3025775" cy="1725930"/>
            <a:chOff x="1540" y="160"/>
            <a:chExt cx="8876" cy="3060"/>
          </a:xfrm>
        </p:grpSpPr>
        <p:pic>
          <p:nvPicPr>
            <p:cNvPr id="1073742946" name="Picture 1073742945"/>
            <p:cNvPicPr>
              <a:picLocks noChangeAspect="1"/>
            </p:cNvPicPr>
            <p:nvPr/>
          </p:nvPicPr>
          <p:blipFill>
            <a:blip r:embed="rId16"/>
            <a:stretch>
              <a:fillRect/>
            </a:stretch>
          </p:blipFill>
          <p:spPr>
            <a:xfrm>
              <a:off x="1540" y="159"/>
              <a:ext cx="6036" cy="3060"/>
            </a:xfrm>
            <a:prstGeom prst="rect">
              <a:avLst/>
            </a:prstGeom>
            <a:noFill/>
            <a:ln w="9525">
              <a:noFill/>
            </a:ln>
          </p:spPr>
        </p:pic>
        <p:pic>
          <p:nvPicPr>
            <p:cNvPr id="1073742947" name="Picture 1073742946" descr="P2134#yIS3"/>
            <p:cNvPicPr>
              <a:picLocks noChangeAspect="1"/>
            </p:cNvPicPr>
            <p:nvPr/>
          </p:nvPicPr>
          <p:blipFill>
            <a:blip r:embed="rId17"/>
            <a:stretch>
              <a:fillRect/>
            </a:stretch>
          </p:blipFill>
          <p:spPr>
            <a:xfrm>
              <a:off x="7636" y="159"/>
              <a:ext cx="2780" cy="3053"/>
            </a:xfrm>
            <a:prstGeom prst="rect">
              <a:avLst/>
            </a:prstGeom>
            <a:noFill/>
            <a:ln w="9525">
              <a:noFill/>
            </a:ln>
          </p:spPr>
        </p:pic>
      </p:grpSp>
      <p:sp>
        <p:nvSpPr>
          <p:cNvPr id="44" name="Text Box 43"/>
          <p:cNvSpPr txBox="1"/>
          <p:nvPr/>
        </p:nvSpPr>
        <p:spPr>
          <a:xfrm>
            <a:off x="14903450" y="18178780"/>
            <a:ext cx="4032885" cy="1291590"/>
          </a:xfrm>
          <a:prstGeom prst="rect">
            <a:avLst/>
          </a:prstGeom>
          <a:noFill/>
        </p:spPr>
        <p:txBody>
          <a:bodyPr wrap="square" rtlCol="0">
            <a:noAutofit/>
          </a:bodyPr>
          <a:p>
            <a:pPr algn="just"/>
            <a:r>
              <a:rPr lang="en-IN" altLang="en-US" sz="2400">
                <a:latin typeface="Times New Roman" panose="02020603050405020304" pitchFamily="18" charset="0"/>
                <a:cs typeface="Times New Roman" panose="02020603050405020304" pitchFamily="18" charset="0"/>
              </a:rPr>
              <a:t>Dissolution of piroxicam by solvent evaporation and slow cooling method</a:t>
            </a:r>
            <a:endParaRPr lang="en-IN" altLang="en-US" sz="2400">
              <a:latin typeface="Times New Roman" panose="02020603050405020304" pitchFamily="18" charset="0"/>
              <a:cs typeface="Times New Roman" panose="02020603050405020304" pitchFamily="18" charset="0"/>
            </a:endParaRPr>
          </a:p>
        </p:txBody>
      </p:sp>
      <p:graphicFrame>
        <p:nvGraphicFramePr>
          <p:cNvPr id="53" name="Table 52"/>
          <p:cNvGraphicFramePr/>
          <p:nvPr/>
        </p:nvGraphicFramePr>
        <p:xfrm>
          <a:off x="14842490" y="19867880"/>
          <a:ext cx="7400925" cy="4410075"/>
        </p:xfrm>
        <a:graphic>
          <a:graphicData uri="http://schemas.openxmlformats.org/drawingml/2006/table">
            <a:tbl>
              <a:tblPr/>
              <a:tblGrid>
                <a:gridCol w="818515"/>
                <a:gridCol w="818515"/>
                <a:gridCol w="819150"/>
                <a:gridCol w="834390"/>
                <a:gridCol w="819785"/>
                <a:gridCol w="818515"/>
                <a:gridCol w="818515"/>
                <a:gridCol w="835025"/>
                <a:gridCol w="818515"/>
              </a:tblGrid>
              <a:tr h="890905">
                <a:tc>
                  <a:txBody>
                    <a:bodyPr/>
                    <a:p>
                      <a:pPr indent="0" algn="ctr">
                        <a:buNone/>
                      </a:pPr>
                      <a:r>
                        <a:rPr lang="en-US" sz="1200" b="1">
                          <a:latin typeface="Times New Roman" panose="02020603050405020304" pitchFamily="18" charset="0"/>
                          <a:cs typeface="Times New Roman" panose="02020603050405020304" pitchFamily="18" charset="0"/>
                        </a:rPr>
                        <a:t>Time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1">
                          <a:latin typeface="Times New Roman" panose="02020603050405020304" pitchFamily="18" charset="0"/>
                          <a:cs typeface="Times New Roman" panose="02020603050405020304" pitchFamily="18" charset="0"/>
                        </a:rPr>
                        <a:t>Abs</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Concin</a:t>
                      </a:r>
                      <a:r>
                        <a:rPr lang="en-US" sz="1200" b="0">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μg/ml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 inmg/ml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Concin10 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 in900 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CLA</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CDR</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%CDR</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92760">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06730">
                <a:tc>
                  <a:txBody>
                    <a:bodyPr/>
                    <a:p>
                      <a:pPr indent="0" algn="ctr">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0">
                          <a:latin typeface="Times New Roman" panose="02020603050405020304" pitchFamily="18" charset="0"/>
                          <a:cs typeface="Times New Roman" panose="02020603050405020304" pitchFamily="18" charset="0"/>
                        </a:rPr>
                        <a:t>0.163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3.0697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0.00306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0.00613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5.5254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5.52549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38.911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06095">
                <a:tc>
                  <a:txBody>
                    <a:bodyPr/>
                    <a:p>
                      <a:pPr indent="0" algn="ctr">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0">
                          <a:latin typeface="Times New Roman" panose="02020603050405020304" pitchFamily="18" charset="0"/>
                          <a:cs typeface="Times New Roman" panose="02020603050405020304" pitchFamily="18" charset="0"/>
                        </a:rPr>
                        <a:t>0.206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3.9262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0.00392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0.0078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7.0673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0.00613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7.0734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49.813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07365">
                <a:tc>
                  <a:txBody>
                    <a:bodyPr/>
                    <a:p>
                      <a:pPr indent="0" algn="ctr">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0">
                          <a:latin typeface="Times New Roman" panose="02020603050405020304" pitchFamily="18" charset="0"/>
                          <a:cs typeface="Times New Roman" panose="02020603050405020304" pitchFamily="18" charset="0"/>
                        </a:rPr>
                        <a:t>0.228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4.3645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0.00436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0.00872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7.8561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0.01399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7.87016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55.423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06730">
                <a:tc>
                  <a:txBody>
                    <a:bodyPr/>
                    <a:p>
                      <a:pPr indent="0" algn="ctr">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0">
                          <a:latin typeface="Times New Roman" panose="02020603050405020304" pitchFamily="18" charset="0"/>
                          <a:cs typeface="Times New Roman" panose="02020603050405020304" pitchFamily="18" charset="0"/>
                        </a:rPr>
                        <a:t>0.245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4.70318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0.00470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0.00940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8.46573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0.02272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8.48845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59.7778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506730">
                <a:tc>
                  <a:txBody>
                    <a:bodyPr/>
                    <a:p>
                      <a:pPr indent="0" algn="ctr">
                        <a:buNone/>
                      </a:pPr>
                      <a:r>
                        <a:rPr lang="en-US" sz="1200" b="0">
                          <a:latin typeface="Times New Roman" panose="02020603050405020304" pitchFamily="18" charset="0"/>
                          <a:cs typeface="Times New Roman" panose="02020603050405020304" pitchFamily="18" charset="0"/>
                        </a:rPr>
                        <a:t>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0">
                          <a:latin typeface="Times New Roman" panose="02020603050405020304" pitchFamily="18" charset="0"/>
                          <a:cs typeface="Times New Roman" panose="02020603050405020304" pitchFamily="18" charset="0"/>
                        </a:rPr>
                        <a:t>0.268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5.16135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0.00516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0.01032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9.29043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0.03212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9.32256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65.6518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92760">
                <a:tc>
                  <a:txBody>
                    <a:bodyPr/>
                    <a:p>
                      <a:pPr indent="0" algn="ctr">
                        <a:buNone/>
                      </a:pPr>
                      <a:r>
                        <a:rPr lang="en-US" sz="1200" b="0">
                          <a:latin typeface="Times New Roman" panose="02020603050405020304" pitchFamily="18" charset="0"/>
                          <a:cs typeface="Times New Roman" panose="02020603050405020304" pitchFamily="18" charset="0"/>
                        </a:rPr>
                        <a:t>60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r">
                        <a:buNone/>
                      </a:pPr>
                      <a:r>
                        <a:rPr lang="en-US" sz="1200" b="0">
                          <a:latin typeface="Times New Roman" panose="02020603050405020304" pitchFamily="18" charset="0"/>
                          <a:cs typeface="Times New Roman" panose="02020603050405020304" pitchFamily="18" charset="0"/>
                        </a:rPr>
                        <a:t>0.297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5.73904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0.0057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0.01147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10.3302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0.04245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10.3727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73.0473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55" name="Table 54"/>
          <p:cNvGraphicFramePr/>
          <p:nvPr/>
        </p:nvGraphicFramePr>
        <p:xfrm>
          <a:off x="11015345" y="24839930"/>
          <a:ext cx="10617835" cy="3924300"/>
        </p:xfrm>
        <a:graphic>
          <a:graphicData uri="http://schemas.openxmlformats.org/drawingml/2006/table">
            <a:tbl>
              <a:tblPr/>
              <a:tblGrid>
                <a:gridCol w="1174750"/>
                <a:gridCol w="1174115"/>
                <a:gridCol w="1174750"/>
                <a:gridCol w="1198245"/>
                <a:gridCol w="1174115"/>
                <a:gridCol w="1174750"/>
                <a:gridCol w="1174115"/>
                <a:gridCol w="1198245"/>
                <a:gridCol w="1174750"/>
              </a:tblGrid>
              <a:tr h="762000">
                <a:tc>
                  <a:txBody>
                    <a:bodyPr/>
                    <a:p>
                      <a:pPr indent="0" algn="ctr">
                        <a:buNone/>
                      </a:pPr>
                      <a:r>
                        <a:rPr lang="en-US" sz="1200" b="1">
                          <a:latin typeface="Times New Roman" panose="02020603050405020304" pitchFamily="18" charset="0"/>
                          <a:cs typeface="Times New Roman" panose="02020603050405020304" pitchFamily="18" charset="0"/>
                        </a:rPr>
                        <a:t>Time</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Abs</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Concin</a:t>
                      </a:r>
                      <a:r>
                        <a:rPr lang="en-US" sz="1100" b="0">
                          <a:latin typeface="Times New Roman" panose="02020603050405020304" pitchFamily="18" charset="0"/>
                          <a:cs typeface="Times New Roman" panose="02020603050405020304" pitchFamily="18" charset="0"/>
                        </a:rPr>
                        <a:t> </a:t>
                      </a:r>
                      <a:r>
                        <a:rPr lang="en-US" sz="1200" b="1">
                          <a:latin typeface="Times New Roman" panose="02020603050405020304" pitchFamily="18" charset="0"/>
                          <a:cs typeface="Times New Roman" panose="02020603050405020304" pitchFamily="18" charset="0"/>
                        </a:rPr>
                        <a:t>μg/ml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 inmg/ml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 in10 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200" b="1">
                          <a:latin typeface="Times New Roman" panose="02020603050405020304" pitchFamily="18" charset="0"/>
                          <a:cs typeface="Times New Roman" panose="02020603050405020304" pitchFamily="18" charset="0"/>
                        </a:rPr>
                        <a:t>Conc in900 ml</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CLA</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CDR</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1">
                          <a:latin typeface="Times New Roman" panose="02020603050405020304" pitchFamily="18" charset="0"/>
                          <a:cs typeface="Times New Roman" panose="02020603050405020304" pitchFamily="18" charset="0"/>
                        </a:rPr>
                        <a:t>%CDR</a:t>
                      </a:r>
                      <a:endParaRPr lang="en-US" sz="1200" b="1">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48310">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48945">
                <a:tc>
                  <a:txBody>
                    <a:bodyPr/>
                    <a:p>
                      <a:pPr indent="0" algn="ctr">
                        <a:buNone/>
                      </a:pPr>
                      <a:r>
                        <a:rPr lang="en-US" sz="1200" b="0">
                          <a:latin typeface="Times New Roman" panose="02020603050405020304" pitchFamily="18" charset="0"/>
                          <a:cs typeface="Times New Roman" panose="02020603050405020304" pitchFamily="18" charset="0"/>
                        </a:rPr>
                        <a:t>10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0.173</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3.28884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0.00328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0.00657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5.91992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41.689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60375">
                <a:tc>
                  <a:txBody>
                    <a:bodyPr/>
                    <a:p>
                      <a:pPr indent="0" algn="ctr">
                        <a:buNone/>
                      </a:pPr>
                      <a:r>
                        <a:rPr lang="en-US" sz="1200" b="0">
                          <a:latin typeface="Times New Roman" panose="02020603050405020304" pitchFamily="18" charset="0"/>
                          <a:cs typeface="Times New Roman" panose="02020603050405020304" pitchFamily="18" charset="0"/>
                        </a:rPr>
                        <a:t>20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0.205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3.90637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100" b="0">
                          <a:latin typeface="Times New Roman" panose="02020603050405020304" pitchFamily="18" charset="0"/>
                          <a:cs typeface="Times New Roman" panose="02020603050405020304" pitchFamily="18" charset="0"/>
                        </a:rPr>
                        <a:t> </a:t>
                      </a:r>
                      <a:endParaRPr lang="en-US" sz="11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0.00781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7.03147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0.00657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7.03805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49.5637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59740">
                <a:tc>
                  <a:txBody>
                    <a:bodyPr/>
                    <a:p>
                      <a:pPr indent="0" algn="ctr">
                        <a:buNone/>
                      </a:pPr>
                      <a:r>
                        <a:rPr lang="en-US" sz="1200" b="0">
                          <a:latin typeface="Times New Roman" panose="02020603050405020304" pitchFamily="18" charset="0"/>
                          <a:cs typeface="Times New Roman" panose="02020603050405020304" pitchFamily="18" charset="0"/>
                        </a:rPr>
                        <a:t>30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0.235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4.50398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0.00450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0.00900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8.10717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0.01439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8.1215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57.19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47675">
                <a:tc>
                  <a:txBody>
                    <a:bodyPr/>
                    <a:p>
                      <a:pPr indent="0" algn="ctr">
                        <a:buNone/>
                      </a:pPr>
                      <a:r>
                        <a:rPr lang="en-US" sz="1200" b="0">
                          <a:latin typeface="Times New Roman" panose="02020603050405020304" pitchFamily="18" charset="0"/>
                          <a:cs typeface="Times New Roman" panose="02020603050405020304" pitchFamily="18" charset="0"/>
                        </a:rPr>
                        <a:t>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0.249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4.78286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0.00478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0.00956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8.60916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0.02339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8.63256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60.7926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48310">
                <a:tc>
                  <a:txBody>
                    <a:bodyPr/>
                    <a:p>
                      <a:pPr indent="0" algn="ctr">
                        <a:buNone/>
                      </a:pPr>
                      <a:r>
                        <a:rPr lang="en-US" sz="1200" b="0">
                          <a:latin typeface="Times New Roman" panose="02020603050405020304" pitchFamily="18" charset="0"/>
                          <a:cs typeface="Times New Roman" panose="02020603050405020304" pitchFamily="18" charset="0"/>
                        </a:rPr>
                        <a:t>50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0.280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5.40039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0.00540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0.01080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9.72071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0.0329</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9.75368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68.6878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r h="448945">
                <a:tc>
                  <a:txBody>
                    <a:bodyPr/>
                    <a:p>
                      <a:pPr indent="0" algn="ctr">
                        <a:buNone/>
                      </a:pPr>
                      <a:r>
                        <a:rPr lang="en-US" sz="1200" b="0">
                          <a:latin typeface="Times New Roman" panose="02020603050405020304" pitchFamily="18" charset="0"/>
                          <a:cs typeface="Times New Roman" panose="02020603050405020304" pitchFamily="18" charset="0"/>
                        </a:rPr>
                        <a:t>60</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0.308</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5.95816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0.00595</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0.01191</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10.7247</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0.04376</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10.7684</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200" b="0">
                          <a:latin typeface="Times New Roman" panose="02020603050405020304" pitchFamily="18" charset="0"/>
                          <a:cs typeface="Times New Roman" panose="02020603050405020304" pitchFamily="18" charset="0"/>
                        </a:rPr>
                        <a:t>75.8342</a:t>
                      </a:r>
                      <a:endParaRPr 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vert="horz" anchor="t" anchorCtr="0">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56" name="Text Box 55"/>
          <p:cNvSpPr txBox="1"/>
          <p:nvPr/>
        </p:nvSpPr>
        <p:spPr>
          <a:xfrm>
            <a:off x="12815570" y="24322405"/>
            <a:ext cx="8675370" cy="463550"/>
          </a:xfrm>
          <a:prstGeom prst="rect">
            <a:avLst/>
          </a:prstGeom>
          <a:noFill/>
        </p:spPr>
        <p:txBody>
          <a:bodyPr wrap="square" rtlCol="0">
            <a:noAutofit/>
          </a:bodyPr>
          <a:p>
            <a:r>
              <a:rPr lang="en-IN" altLang="en-US" sz="2400"/>
              <a:t>Dissolution of piroxicam by slow cooling method</a:t>
            </a:r>
            <a:endParaRPr lang="en-IN" altLang="en-US" sz="2400"/>
          </a:p>
        </p:txBody>
      </p:sp>
      <p:pic>
        <p:nvPicPr>
          <p:cNvPr id="57" name="image32.jpeg" descr="P3969#yIS1"/>
          <p:cNvPicPr>
            <a:picLocks noChangeAspect="1"/>
          </p:cNvPicPr>
          <p:nvPr/>
        </p:nvPicPr>
        <p:blipFill>
          <a:blip r:embed="rId18" cstate="print"/>
          <a:stretch>
            <a:fillRect/>
          </a:stretch>
        </p:blipFill>
        <p:spPr>
          <a:xfrm>
            <a:off x="10799445" y="29305250"/>
            <a:ext cx="5373370" cy="2596515"/>
          </a:xfrm>
          <a:prstGeom prst="rect">
            <a:avLst/>
          </a:prstGeom>
        </p:spPr>
      </p:pic>
      <p:sp>
        <p:nvSpPr>
          <p:cNvPr id="58" name="Text Box 57"/>
          <p:cNvSpPr txBox="1"/>
          <p:nvPr/>
        </p:nvSpPr>
        <p:spPr>
          <a:xfrm>
            <a:off x="11684000" y="28797250"/>
            <a:ext cx="4011930" cy="475615"/>
          </a:xfrm>
          <a:prstGeom prst="rect">
            <a:avLst/>
          </a:prstGeom>
          <a:noFill/>
        </p:spPr>
        <p:txBody>
          <a:bodyPr wrap="square" rtlCol="0">
            <a:noAutofit/>
          </a:bodyPr>
          <a:p>
            <a:r>
              <a:rPr lang="en-IN" altLang="en-US" sz="2400">
                <a:latin typeface="Times New Roman" panose="02020603050405020304" pitchFamily="18" charset="0"/>
                <a:cs typeface="Times New Roman" panose="02020603050405020304" pitchFamily="18" charset="0"/>
              </a:rPr>
              <a:t>XRD of piroxicam API</a:t>
            </a:r>
            <a:endParaRPr lang="en-IN" altLang="en-US" sz="2400">
              <a:latin typeface="Times New Roman" panose="02020603050405020304" pitchFamily="18" charset="0"/>
              <a:cs typeface="Times New Roman" panose="02020603050405020304" pitchFamily="18" charset="0"/>
            </a:endParaRPr>
          </a:p>
        </p:txBody>
      </p:sp>
      <p:sp>
        <p:nvSpPr>
          <p:cNvPr id="61" name="Text Box 60"/>
          <p:cNvSpPr txBox="1"/>
          <p:nvPr/>
        </p:nvSpPr>
        <p:spPr>
          <a:xfrm>
            <a:off x="17003395" y="28825190"/>
            <a:ext cx="4627880" cy="767715"/>
          </a:xfrm>
          <a:prstGeom prst="rect">
            <a:avLst/>
          </a:prstGeom>
          <a:noFill/>
        </p:spPr>
        <p:txBody>
          <a:bodyPr wrap="square" rtlCol="0">
            <a:noAutofit/>
          </a:bodyPr>
          <a:p>
            <a:pPr algn="ctr"/>
            <a:r>
              <a:rPr lang="en-IN" altLang="en-US" sz="2400">
                <a:latin typeface="Times New Roman" panose="02020603050405020304" pitchFamily="18" charset="0"/>
                <a:cs typeface="Times New Roman" panose="02020603050405020304" pitchFamily="18" charset="0"/>
              </a:rPr>
              <a:t>XRD of piroxicam benzoic acid solvent evaporation method</a:t>
            </a:r>
            <a:endParaRPr lang="en-IN" altLang="en-US" sz="2400">
              <a:latin typeface="Times New Roman" panose="02020603050405020304" pitchFamily="18" charset="0"/>
              <a:cs typeface="Times New Roman" panose="02020603050405020304" pitchFamily="18" charset="0"/>
            </a:endParaRPr>
          </a:p>
        </p:txBody>
      </p:sp>
      <p:pic>
        <p:nvPicPr>
          <p:cNvPr id="62" name="image33.jpeg" descr="P3970#y1"/>
          <p:cNvPicPr>
            <a:picLocks noChangeAspect="1"/>
          </p:cNvPicPr>
          <p:nvPr/>
        </p:nvPicPr>
        <p:blipFill>
          <a:blip r:embed="rId19" cstate="print"/>
          <a:stretch>
            <a:fillRect/>
          </a:stretch>
        </p:blipFill>
        <p:spPr>
          <a:xfrm>
            <a:off x="16776065" y="29688155"/>
            <a:ext cx="5707380" cy="2164715"/>
          </a:xfrm>
          <a:prstGeom prst="rect">
            <a:avLst/>
          </a:prstGeom>
        </p:spPr>
      </p:pic>
      <p:sp>
        <p:nvSpPr>
          <p:cNvPr id="64" name="Text Box 63"/>
          <p:cNvSpPr txBox="1"/>
          <p:nvPr/>
        </p:nvSpPr>
        <p:spPr>
          <a:xfrm>
            <a:off x="11170920" y="32006540"/>
            <a:ext cx="4849495" cy="883920"/>
          </a:xfrm>
          <a:prstGeom prst="rect">
            <a:avLst/>
          </a:prstGeom>
          <a:noFill/>
        </p:spPr>
        <p:txBody>
          <a:bodyPr wrap="square" rtlCol="0">
            <a:noAutofit/>
          </a:bodyPr>
          <a:p>
            <a:pPr algn="ctr"/>
            <a:r>
              <a:rPr lang="en-IN" altLang="en-US" sz="2400">
                <a:latin typeface="Times New Roman" panose="02020603050405020304" pitchFamily="18" charset="0"/>
                <a:cs typeface="Times New Roman" panose="02020603050405020304" pitchFamily="18" charset="0"/>
              </a:rPr>
              <a:t>XRD of piroxicam citric acid solvent evaporation method</a:t>
            </a:r>
            <a:endParaRPr lang="en-IN" altLang="en-US" sz="2400">
              <a:latin typeface="Times New Roman" panose="02020603050405020304" pitchFamily="18" charset="0"/>
              <a:cs typeface="Times New Roman" panose="02020603050405020304" pitchFamily="18" charset="0"/>
            </a:endParaRPr>
          </a:p>
        </p:txBody>
      </p:sp>
      <p:pic>
        <p:nvPicPr>
          <p:cNvPr id="65" name="image34.jpeg" descr="P3972#yIS1"/>
          <p:cNvPicPr>
            <a:picLocks noChangeAspect="1"/>
          </p:cNvPicPr>
          <p:nvPr/>
        </p:nvPicPr>
        <p:blipFill>
          <a:blip r:embed="rId20" cstate="print"/>
          <a:stretch>
            <a:fillRect/>
          </a:stretch>
        </p:blipFill>
        <p:spPr>
          <a:xfrm>
            <a:off x="10799762" y="32761555"/>
            <a:ext cx="5487670" cy="2050415"/>
          </a:xfrm>
          <a:prstGeom prst="rect">
            <a:avLst/>
          </a:prstGeom>
        </p:spPr>
      </p:pic>
      <p:pic>
        <p:nvPicPr>
          <p:cNvPr id="67" name="image35.jpeg" descr="P3975#yIS1"/>
          <p:cNvPicPr>
            <a:picLocks noChangeAspect="1"/>
          </p:cNvPicPr>
          <p:nvPr/>
        </p:nvPicPr>
        <p:blipFill>
          <a:blip r:embed="rId21" cstate="print"/>
          <a:stretch>
            <a:fillRect/>
          </a:stretch>
        </p:blipFill>
        <p:spPr>
          <a:xfrm>
            <a:off x="16811625" y="32729805"/>
            <a:ext cx="5941060" cy="2064385"/>
          </a:xfrm>
          <a:prstGeom prst="rect">
            <a:avLst/>
          </a:prstGeom>
        </p:spPr>
      </p:pic>
      <p:sp>
        <p:nvSpPr>
          <p:cNvPr id="68" name="Text Box 67"/>
          <p:cNvSpPr txBox="1"/>
          <p:nvPr/>
        </p:nvSpPr>
        <p:spPr>
          <a:xfrm>
            <a:off x="17278985" y="32161480"/>
            <a:ext cx="4969510" cy="463550"/>
          </a:xfrm>
          <a:prstGeom prst="rect">
            <a:avLst/>
          </a:prstGeom>
          <a:noFill/>
        </p:spPr>
        <p:txBody>
          <a:bodyPr wrap="square" rtlCol="0">
            <a:noAutofit/>
          </a:bodyPr>
          <a:p>
            <a:pPr algn="ctr"/>
            <a:r>
              <a:rPr lang="en-IN" altLang="en-US" sz="2400">
                <a:latin typeface="Times New Roman" panose="02020603050405020304" pitchFamily="18" charset="0"/>
                <a:cs typeface="Times New Roman" panose="02020603050405020304" pitchFamily="18" charset="0"/>
              </a:rPr>
              <a:t>XRD of piroxicam PABA </a:t>
            </a:r>
            <a:endParaRPr lang="en-IN" altLang="en-US" sz="2400">
              <a:latin typeface="Times New Roman" panose="02020603050405020304" pitchFamily="18" charset="0"/>
              <a:cs typeface="Times New Roman" panose="02020603050405020304" pitchFamily="18" charset="0"/>
            </a:endParaRPr>
          </a:p>
        </p:txBody>
      </p:sp>
      <p:sp>
        <p:nvSpPr>
          <p:cNvPr id="69" name="Text Box 68"/>
          <p:cNvSpPr txBox="1"/>
          <p:nvPr/>
        </p:nvSpPr>
        <p:spPr>
          <a:xfrm>
            <a:off x="10968355" y="35053270"/>
            <a:ext cx="5318125" cy="829945"/>
          </a:xfrm>
          <a:prstGeom prst="rect">
            <a:avLst/>
          </a:prstGeom>
          <a:noFill/>
        </p:spPr>
        <p:txBody>
          <a:bodyPr wrap="square" rtlCol="0">
            <a:spAutoFit/>
          </a:bodyPr>
          <a:p>
            <a:pPr algn="ctr"/>
            <a:r>
              <a:rPr lang="en-IN" altLang="en-US" sz="2400">
                <a:latin typeface="Times New Roman" panose="02020603050405020304" pitchFamily="18" charset="0"/>
                <a:cs typeface="Times New Roman" panose="02020603050405020304" pitchFamily="18" charset="0"/>
              </a:rPr>
              <a:t>XRD of piroxicam benzoic acid by slow cooling method</a:t>
            </a:r>
            <a:endParaRPr lang="en-IN" altLang="en-US" sz="2400">
              <a:latin typeface="Times New Roman" panose="02020603050405020304" pitchFamily="18" charset="0"/>
              <a:cs typeface="Times New Roman" panose="02020603050405020304" pitchFamily="18" charset="0"/>
            </a:endParaRPr>
          </a:p>
        </p:txBody>
      </p:sp>
      <p:pic>
        <p:nvPicPr>
          <p:cNvPr id="70" name="image36.jpeg" descr="P3981#yIS1"/>
          <p:cNvPicPr>
            <a:picLocks noChangeAspect="1"/>
          </p:cNvPicPr>
          <p:nvPr/>
        </p:nvPicPr>
        <p:blipFill>
          <a:blip r:embed="rId22" cstate="print"/>
          <a:stretch>
            <a:fillRect/>
          </a:stretch>
        </p:blipFill>
        <p:spPr>
          <a:xfrm>
            <a:off x="10799445" y="35923220"/>
            <a:ext cx="5512435" cy="1930400"/>
          </a:xfrm>
          <a:prstGeom prst="rect">
            <a:avLst/>
          </a:prstGeom>
        </p:spPr>
      </p:pic>
      <p:sp>
        <p:nvSpPr>
          <p:cNvPr id="71" name="Text Box 70"/>
          <p:cNvSpPr txBox="1"/>
          <p:nvPr/>
        </p:nvSpPr>
        <p:spPr>
          <a:xfrm>
            <a:off x="17898110" y="35078035"/>
            <a:ext cx="4134485" cy="804545"/>
          </a:xfrm>
          <a:prstGeom prst="rect">
            <a:avLst/>
          </a:prstGeom>
          <a:noFill/>
        </p:spPr>
        <p:txBody>
          <a:bodyPr wrap="square" rtlCol="0">
            <a:noAutofit/>
          </a:bodyPr>
          <a:p>
            <a:pPr algn="ctr"/>
            <a:r>
              <a:rPr lang="en-IN" altLang="en-US" sz="2400">
                <a:latin typeface="Times New Roman" panose="02020603050405020304" pitchFamily="18" charset="0"/>
                <a:cs typeface="Times New Roman" panose="02020603050405020304" pitchFamily="18" charset="0"/>
              </a:rPr>
              <a:t>XRD of piroxicam citric acid by slow cooling method</a:t>
            </a:r>
            <a:endParaRPr lang="en-IN" altLang="en-US" sz="2400">
              <a:latin typeface="Times New Roman" panose="02020603050405020304" pitchFamily="18" charset="0"/>
              <a:cs typeface="Times New Roman" panose="02020603050405020304" pitchFamily="18" charset="0"/>
            </a:endParaRPr>
          </a:p>
        </p:txBody>
      </p:sp>
      <p:pic>
        <p:nvPicPr>
          <p:cNvPr id="72" name="image37.png" descr="P3986#y1"/>
          <p:cNvPicPr>
            <a:picLocks noChangeAspect="1"/>
          </p:cNvPicPr>
          <p:nvPr/>
        </p:nvPicPr>
        <p:blipFill>
          <a:blip r:embed="rId23" cstate="print"/>
          <a:stretch>
            <a:fillRect/>
          </a:stretch>
        </p:blipFill>
        <p:spPr>
          <a:xfrm>
            <a:off x="17279620" y="35923220"/>
            <a:ext cx="5691505" cy="1927860"/>
          </a:xfrm>
          <a:prstGeom prst="rect">
            <a:avLst/>
          </a:prstGeom>
        </p:spPr>
      </p:pic>
      <p:sp>
        <p:nvSpPr>
          <p:cNvPr id="49" name="Text Placeholder 2"/>
          <p:cNvSpPr>
            <a:spLocks noGrp="1"/>
          </p:cNvSpPr>
          <p:nvPr>
            <p:ph sz="half" idx="2"/>
          </p:nvPr>
        </p:nvSpPr>
        <p:spPr>
          <a:xfrm>
            <a:off x="4462780" y="142240"/>
            <a:ext cx="24250015" cy="1616710"/>
          </a:xfrm>
        </p:spPr>
        <p:txBody>
          <a:bodyPr vert="horz" wrap="square" lIns="369512" tIns="184756" rIns="369512" bIns="184756" numCol="1" rtlCol="0" anchor="t" anchorCtr="0" compatLnSpc="1">
            <a:normAutofit lnSpcReduction="10000"/>
          </a:bodyPr>
          <a:p>
            <a:pPr marL="0" marR="0" lvl="0" indent="0" algn="ctr" defTabSz="2844165"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COMPARATIVE EVALUATION OF CO-CRYSTALLIZATION METHODS FOR SOLUBILITY ENHANCEMENTOF POORLY WATER SOLUBLE DRUG OF BCS CLASS</a:t>
            </a:r>
            <a:r>
              <a:rPr kumimoji="0" lang="en-IN" alt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II</a:t>
            </a:r>
            <a:endParaRPr kumimoji="0" lang="en-IN" altLang="en-US" sz="4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p:txBody>
      </p:sp>
      <p:pic>
        <p:nvPicPr>
          <p:cNvPr id="4120" name="Picture 23"/>
          <p:cNvPicPr>
            <a:picLocks noChangeAspect="1"/>
          </p:cNvPicPr>
          <p:nvPr/>
        </p:nvPicPr>
        <p:blipFill>
          <a:blip r:embed="rId24"/>
          <a:stretch>
            <a:fillRect/>
          </a:stretch>
        </p:blipFill>
        <p:spPr>
          <a:xfrm>
            <a:off x="2950210" y="1798320"/>
            <a:ext cx="1731645" cy="1160145"/>
          </a:xfrm>
          <a:prstGeom prst="rect">
            <a:avLst/>
          </a:prstGeom>
          <a:noFill/>
          <a:ln w="9525">
            <a:noFill/>
          </a:ln>
        </p:spPr>
      </p:pic>
      <p:pic>
        <p:nvPicPr>
          <p:cNvPr id="4121" name="Picture 3"/>
          <p:cNvPicPr>
            <a:picLocks noChangeAspect="1"/>
          </p:cNvPicPr>
          <p:nvPr/>
        </p:nvPicPr>
        <p:blipFill>
          <a:blip r:embed="rId25"/>
          <a:stretch>
            <a:fillRect/>
          </a:stretch>
        </p:blipFill>
        <p:spPr>
          <a:xfrm>
            <a:off x="790575" y="1725930"/>
            <a:ext cx="1510665" cy="1160145"/>
          </a:xfrm>
          <a:prstGeom prst="rect">
            <a:avLst/>
          </a:prstGeom>
          <a:noFill/>
          <a:ln w="9525">
            <a:noFill/>
          </a:ln>
        </p:spPr>
      </p:pic>
      <p:sp>
        <p:nvSpPr>
          <p:cNvPr id="29" name="Rectangle 28"/>
          <p:cNvSpPr/>
          <p:nvPr/>
        </p:nvSpPr>
        <p:spPr>
          <a:xfrm>
            <a:off x="27865070" y="1771015"/>
            <a:ext cx="3811270" cy="11874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p>
            <a:pPr marL="0" marR="0" lvl="0" indent="0" algn="ctr" defTabSz="4387850" rtl="0" eaLnBrk="0" fontAlgn="base" latinLnBrk="0" hangingPunct="0">
              <a:lnSpc>
                <a:spcPct val="100000"/>
              </a:lnSpc>
              <a:spcBef>
                <a:spcPct val="0"/>
              </a:spcBef>
              <a:spcAft>
                <a:spcPct val="0"/>
              </a:spcAft>
              <a:buClrTx/>
              <a:buSzTx/>
              <a:buFontTx/>
              <a:buNone/>
              <a:defRPr/>
            </a:pPr>
            <a:r>
              <a:rPr kumimoji="0" lang="en-IN" sz="3985"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Abstract Code: PT_PP_159</a:t>
            </a:r>
            <a:endParaRPr kumimoji="0" lang="en-IN" sz="3985"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4109" name="TextBox 36"/>
          <p:cNvSpPr txBox="1">
            <a:spLocks noChangeArrowheads="1"/>
          </p:cNvSpPr>
          <p:nvPr/>
        </p:nvSpPr>
        <p:spPr bwMode="auto">
          <a:xfrm>
            <a:off x="717868" y="23328630"/>
            <a:ext cx="8757285" cy="904240"/>
          </a:xfrm>
          <a:prstGeom prst="rect">
            <a:avLst/>
          </a:prstGeom>
          <a:noFill/>
          <a:ln>
            <a:noFill/>
          </a:ln>
        </p:spPr>
        <p:txBody>
          <a:bodyPr wrap="none" lIns="86593" tIns="43297" rIns="86593" bIns="43297">
            <a:spAutoFit/>
          </a:bodyPr>
          <a:lstStyle>
            <a:lvl1pPr>
              <a:defRPr sz="8600">
                <a:solidFill>
                  <a:schemeClr val="tx1"/>
                </a:solidFill>
                <a:latin typeface="Arial" panose="020B0604020202020204" pitchFamily="34" charset="0"/>
                <a:cs typeface="Arial" panose="020B0604020202020204" pitchFamily="34" charset="0"/>
              </a:defRPr>
            </a:lvl1pPr>
            <a:lvl2pPr marL="742950" indent="-285750">
              <a:defRPr sz="8600">
                <a:solidFill>
                  <a:schemeClr val="tx1"/>
                </a:solidFill>
                <a:latin typeface="Arial" panose="020B0604020202020204" pitchFamily="34" charset="0"/>
                <a:cs typeface="Arial" panose="020B0604020202020204" pitchFamily="34" charset="0"/>
              </a:defRPr>
            </a:lvl2pPr>
            <a:lvl3pPr marL="1143000" indent="-228600">
              <a:defRPr sz="8600">
                <a:solidFill>
                  <a:schemeClr val="tx1"/>
                </a:solidFill>
                <a:latin typeface="Arial" panose="020B0604020202020204" pitchFamily="34" charset="0"/>
                <a:cs typeface="Arial" panose="020B0604020202020204" pitchFamily="34" charset="0"/>
              </a:defRPr>
            </a:lvl3pPr>
            <a:lvl4pPr marL="1600200" indent="-228600">
              <a:defRPr sz="8600">
                <a:solidFill>
                  <a:schemeClr val="tx1"/>
                </a:solidFill>
                <a:latin typeface="Arial" panose="020B0604020202020204" pitchFamily="34" charset="0"/>
                <a:cs typeface="Arial" panose="020B0604020202020204" pitchFamily="34" charset="0"/>
              </a:defRPr>
            </a:lvl4pPr>
            <a:lvl5pPr marL="2057400" indent="-228600">
              <a:defRPr sz="8600">
                <a:solidFill>
                  <a:schemeClr val="tx1"/>
                </a:solidFill>
                <a:latin typeface="Arial" panose="020B0604020202020204" pitchFamily="34" charset="0"/>
                <a:cs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9pPr>
          </a:lstStyle>
          <a:p>
            <a:pPr marL="0" marR="0" lvl="0" indent="0" algn="l" defTabSz="4387850" rtl="0" eaLnBrk="1" fontAlgn="base" latinLnBrk="0" hangingPunct="1">
              <a:lnSpc>
                <a:spcPct val="100000"/>
              </a:lnSpc>
              <a:spcBef>
                <a:spcPct val="0"/>
              </a:spcBef>
              <a:spcAft>
                <a:spcPct val="0"/>
              </a:spcAft>
              <a:buClrTx/>
              <a:buSzTx/>
              <a:buFontTx/>
              <a:buNone/>
              <a:defRPr/>
            </a:pPr>
            <a:r>
              <a:rPr kumimoji="0" lang="en-US" altLang="en-US" sz="5315"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MATERIALS &amp; METHODS</a:t>
            </a:r>
            <a:r>
              <a:rPr kumimoji="0" lang="en-US" altLang="en-US" sz="5315"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altLang="en-US" sz="5315"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111" name="TextBox 42"/>
          <p:cNvSpPr txBox="1">
            <a:spLocks noChangeArrowheads="1"/>
          </p:cNvSpPr>
          <p:nvPr/>
        </p:nvSpPr>
        <p:spPr bwMode="auto">
          <a:xfrm>
            <a:off x="25128855" y="3814128"/>
            <a:ext cx="6023610" cy="1052195"/>
          </a:xfrm>
          <a:prstGeom prst="rect">
            <a:avLst/>
          </a:prstGeom>
          <a:noFill/>
          <a:ln>
            <a:noFill/>
          </a:ln>
        </p:spPr>
        <p:txBody>
          <a:bodyPr wrap="none" lIns="86593" tIns="43297" rIns="86593" bIns="43297">
            <a:spAutoFit/>
          </a:bodyPr>
          <a:lstStyle>
            <a:lvl1pPr>
              <a:defRPr sz="8600">
                <a:solidFill>
                  <a:schemeClr val="tx1"/>
                </a:solidFill>
                <a:latin typeface="Arial" panose="020B0604020202020204" pitchFamily="34" charset="0"/>
                <a:cs typeface="Arial" panose="020B0604020202020204" pitchFamily="34" charset="0"/>
              </a:defRPr>
            </a:lvl1pPr>
            <a:lvl2pPr marL="742950" indent="-285750">
              <a:defRPr sz="8600">
                <a:solidFill>
                  <a:schemeClr val="tx1"/>
                </a:solidFill>
                <a:latin typeface="Arial" panose="020B0604020202020204" pitchFamily="34" charset="0"/>
                <a:cs typeface="Arial" panose="020B0604020202020204" pitchFamily="34" charset="0"/>
              </a:defRPr>
            </a:lvl2pPr>
            <a:lvl3pPr marL="1143000" indent="-228600">
              <a:defRPr sz="8600">
                <a:solidFill>
                  <a:schemeClr val="tx1"/>
                </a:solidFill>
                <a:latin typeface="Arial" panose="020B0604020202020204" pitchFamily="34" charset="0"/>
                <a:cs typeface="Arial" panose="020B0604020202020204" pitchFamily="34" charset="0"/>
              </a:defRPr>
            </a:lvl3pPr>
            <a:lvl4pPr marL="1600200" indent="-228600">
              <a:defRPr sz="8600">
                <a:solidFill>
                  <a:schemeClr val="tx1"/>
                </a:solidFill>
                <a:latin typeface="Arial" panose="020B0604020202020204" pitchFamily="34" charset="0"/>
                <a:cs typeface="Arial" panose="020B0604020202020204" pitchFamily="34" charset="0"/>
              </a:defRPr>
            </a:lvl4pPr>
            <a:lvl5pPr marL="2057400" indent="-228600">
              <a:defRPr sz="8600">
                <a:solidFill>
                  <a:schemeClr val="tx1"/>
                </a:solidFill>
                <a:latin typeface="Arial" panose="020B0604020202020204" pitchFamily="34" charset="0"/>
                <a:cs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9pPr>
          </a:lstStyle>
          <a:p>
            <a:pPr marL="0" marR="0" lvl="0" indent="0" algn="l" defTabSz="4387850" rtl="0" eaLnBrk="1" fontAlgn="base" latinLnBrk="0" hangingPunct="1">
              <a:lnSpc>
                <a:spcPct val="100000"/>
              </a:lnSpc>
              <a:spcBef>
                <a:spcPct val="0"/>
              </a:spcBef>
              <a:spcAft>
                <a:spcPct val="0"/>
              </a:spcAft>
              <a:buClrTx/>
              <a:buSzTx/>
              <a:buFontTx/>
              <a:buNone/>
              <a:defRPr/>
            </a:pPr>
            <a:r>
              <a:rPr kumimoji="0" lang="en-US" altLang="en-US" sz="6275"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CONCLUSIONS</a:t>
            </a:r>
            <a:endParaRPr kumimoji="0" lang="en-US" altLang="en-US" sz="6275"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113" name="TextBox 45"/>
          <p:cNvSpPr txBox="1">
            <a:spLocks noChangeArrowheads="1"/>
          </p:cNvSpPr>
          <p:nvPr/>
        </p:nvSpPr>
        <p:spPr bwMode="auto">
          <a:xfrm>
            <a:off x="25344755" y="22175788"/>
            <a:ext cx="5535930" cy="1052195"/>
          </a:xfrm>
          <a:prstGeom prst="rect">
            <a:avLst/>
          </a:prstGeom>
          <a:noFill/>
          <a:ln>
            <a:noFill/>
          </a:ln>
        </p:spPr>
        <p:txBody>
          <a:bodyPr wrap="none" lIns="86593" tIns="43297" rIns="86593" bIns="43297">
            <a:spAutoFit/>
          </a:bodyPr>
          <a:lstStyle>
            <a:lvl1pPr>
              <a:defRPr sz="8600">
                <a:solidFill>
                  <a:schemeClr val="tx1"/>
                </a:solidFill>
                <a:latin typeface="Arial" panose="020B0604020202020204" pitchFamily="34" charset="0"/>
                <a:cs typeface="Arial" panose="020B0604020202020204" pitchFamily="34" charset="0"/>
              </a:defRPr>
            </a:lvl1pPr>
            <a:lvl2pPr marL="742950" indent="-285750">
              <a:defRPr sz="8600">
                <a:solidFill>
                  <a:schemeClr val="tx1"/>
                </a:solidFill>
                <a:latin typeface="Arial" panose="020B0604020202020204" pitchFamily="34" charset="0"/>
                <a:cs typeface="Arial" panose="020B0604020202020204" pitchFamily="34" charset="0"/>
              </a:defRPr>
            </a:lvl2pPr>
            <a:lvl3pPr marL="1143000" indent="-228600">
              <a:defRPr sz="8600">
                <a:solidFill>
                  <a:schemeClr val="tx1"/>
                </a:solidFill>
                <a:latin typeface="Arial" panose="020B0604020202020204" pitchFamily="34" charset="0"/>
                <a:cs typeface="Arial" panose="020B0604020202020204" pitchFamily="34" charset="0"/>
              </a:defRPr>
            </a:lvl3pPr>
            <a:lvl4pPr marL="1600200" indent="-228600">
              <a:defRPr sz="8600">
                <a:solidFill>
                  <a:schemeClr val="tx1"/>
                </a:solidFill>
                <a:latin typeface="Arial" panose="020B0604020202020204" pitchFamily="34" charset="0"/>
                <a:cs typeface="Arial" panose="020B0604020202020204" pitchFamily="34" charset="0"/>
              </a:defRPr>
            </a:lvl4pPr>
            <a:lvl5pPr marL="2057400" indent="-228600">
              <a:defRPr sz="8600">
                <a:solidFill>
                  <a:schemeClr val="tx1"/>
                </a:solidFill>
                <a:latin typeface="Arial" panose="020B0604020202020204" pitchFamily="34" charset="0"/>
                <a:cs typeface="Arial" panose="020B0604020202020204" pitchFamily="34" charset="0"/>
              </a:defRPr>
            </a:lvl5pPr>
            <a:lvl6pPr marL="25146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6pPr>
            <a:lvl7pPr marL="29718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7pPr>
            <a:lvl8pPr marL="34290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8pPr>
            <a:lvl9pPr marL="3886200" indent="-228600" defTabSz="4387850" eaLnBrk="0" fontAlgn="base" hangingPunct="0">
              <a:spcBef>
                <a:spcPct val="0"/>
              </a:spcBef>
              <a:spcAft>
                <a:spcPct val="0"/>
              </a:spcAft>
              <a:defRPr sz="8600">
                <a:solidFill>
                  <a:schemeClr val="tx1"/>
                </a:solidFill>
                <a:latin typeface="Arial" panose="020B0604020202020204" pitchFamily="34" charset="0"/>
                <a:cs typeface="Arial" panose="020B0604020202020204" pitchFamily="34" charset="0"/>
              </a:defRPr>
            </a:lvl9pPr>
          </a:lstStyle>
          <a:p>
            <a:pPr marL="0" marR="0" lvl="0" indent="0" algn="l" defTabSz="4387850" rtl="0" eaLnBrk="1" fontAlgn="base" latinLnBrk="0" hangingPunct="1">
              <a:lnSpc>
                <a:spcPct val="100000"/>
              </a:lnSpc>
              <a:spcBef>
                <a:spcPct val="0"/>
              </a:spcBef>
              <a:spcAft>
                <a:spcPct val="0"/>
              </a:spcAft>
              <a:buClrTx/>
              <a:buSzTx/>
              <a:buFontTx/>
              <a:buNone/>
              <a:defRPr/>
            </a:pPr>
            <a:r>
              <a:rPr kumimoji="0" lang="en-US" altLang="en-US" sz="6275"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endParaRPr kumimoji="0" lang="en-US" altLang="en-US" sz="6275"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7" name="Picture 6"/>
          <p:cNvPicPr>
            <a:picLocks noChangeAspect="1"/>
          </p:cNvPicPr>
          <p:nvPr/>
        </p:nvPicPr>
        <p:blipFill>
          <a:blip r:embed="rId26"/>
          <a:srcRect l="6335" r="59785"/>
          <a:stretch>
            <a:fillRect/>
          </a:stretch>
        </p:blipFill>
        <p:spPr>
          <a:xfrm>
            <a:off x="718185" y="24480520"/>
            <a:ext cx="3021330" cy="4187190"/>
          </a:xfrm>
          <a:prstGeom prst="rect">
            <a:avLst/>
          </a:prstGeom>
        </p:spPr>
      </p:pic>
      <p:sp>
        <p:nvSpPr>
          <p:cNvPr id="35" name="TextBox 34"/>
          <p:cNvSpPr txBox="1"/>
          <p:nvPr/>
        </p:nvSpPr>
        <p:spPr>
          <a:xfrm>
            <a:off x="1679575" y="3774440"/>
            <a:ext cx="6724650" cy="1076960"/>
          </a:xfrm>
          <a:prstGeom prst="rect">
            <a:avLst/>
          </a:prstGeom>
          <a:noFill/>
        </p:spPr>
        <p:txBody>
          <a:bodyPr wrap="none" lIns="86593" tIns="43297" rIns="86593" bIns="43297">
            <a:noAutofit/>
          </a:bodyPr>
          <a:p>
            <a:pPr marR="0" defTabSz="3239770" eaLnBrk="1" fontAlgn="auto" hangingPunct="1">
              <a:spcBef>
                <a:spcPts val="0"/>
              </a:spcBef>
              <a:spcAft>
                <a:spcPts val="0"/>
              </a:spcAft>
              <a:buClrTx/>
              <a:buSzTx/>
              <a:buFontTx/>
              <a:buNone/>
              <a:defRPr/>
            </a:pPr>
            <a:r>
              <a:rPr kumimoji="0" lang="en-US" sz="6275" b="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INTRODUCTION</a:t>
            </a:r>
            <a:endParaRPr kumimoji="0" lang="en-US" sz="6275" b="1" kern="1200" cap="none" spc="0" normalizeH="0" baseline="0" noProof="0" dirty="0">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p:txBody>
      </p:sp>
      <p:pic>
        <p:nvPicPr>
          <p:cNvPr id="10" name="Picture 9" descr="WhatsApp Image 2024-03-21 at 11.32.34 AM"/>
          <p:cNvPicPr>
            <a:picLocks noChangeAspect="1"/>
          </p:cNvPicPr>
          <p:nvPr/>
        </p:nvPicPr>
        <p:blipFill>
          <a:blip r:embed="rId27"/>
          <a:stretch>
            <a:fillRect/>
          </a:stretch>
        </p:blipFill>
        <p:spPr>
          <a:xfrm>
            <a:off x="3310255" y="15911830"/>
            <a:ext cx="3498850" cy="1852295"/>
          </a:xfrm>
          <a:prstGeom prst="rect">
            <a:avLst/>
          </a:prstGeom>
        </p:spPr>
      </p:pic>
      <p:pic>
        <p:nvPicPr>
          <p:cNvPr id="11" name="Picture 10" descr="WhatsApp Image 2024-03-21 at 12.12.57 PM"/>
          <p:cNvPicPr>
            <a:picLocks noChangeAspect="1"/>
          </p:cNvPicPr>
          <p:nvPr/>
        </p:nvPicPr>
        <p:blipFill>
          <a:blip r:embed="rId28"/>
          <a:stretch>
            <a:fillRect/>
          </a:stretch>
        </p:blipFill>
        <p:spPr>
          <a:xfrm>
            <a:off x="3526155" y="20253325"/>
            <a:ext cx="3132455" cy="1939290"/>
          </a:xfrm>
          <a:prstGeom prst="rect">
            <a:avLst/>
          </a:prstGeom>
        </p:spPr>
      </p:pic>
      <p:sp>
        <p:nvSpPr>
          <p:cNvPr id="20" name="Text Box 19"/>
          <p:cNvSpPr txBox="1"/>
          <p:nvPr/>
        </p:nvSpPr>
        <p:spPr>
          <a:xfrm>
            <a:off x="14831695" y="8284210"/>
            <a:ext cx="4000500" cy="460375"/>
          </a:xfrm>
          <a:prstGeom prst="rect">
            <a:avLst/>
          </a:prstGeom>
          <a:noFill/>
        </p:spPr>
        <p:txBody>
          <a:bodyPr wrap="square" rtlCol="0">
            <a:spAutoFit/>
          </a:bodyPr>
          <a:p>
            <a:pPr algn="ctr"/>
            <a:r>
              <a:rPr lang="en-US" sz="2400">
                <a:latin typeface="Times New Roman" panose="02020603050405020304" pitchFamily="18" charset="0"/>
                <a:cs typeface="Times New Roman" panose="02020603050405020304" pitchFamily="18" charset="0"/>
              </a:rPr>
              <a:t>Piroxicam-Citric acid</a:t>
            </a:r>
            <a:endParaRPr lang="en-US" sz="2400">
              <a:latin typeface="Times New Roman" panose="02020603050405020304" pitchFamily="18" charset="0"/>
              <a:cs typeface="Times New Roman" panose="02020603050405020304" pitchFamily="18" charset="0"/>
            </a:endParaRPr>
          </a:p>
        </p:txBody>
      </p:sp>
      <p:sp>
        <p:nvSpPr>
          <p:cNvPr id="21" name="Text Box 20"/>
          <p:cNvSpPr txBox="1"/>
          <p:nvPr/>
        </p:nvSpPr>
        <p:spPr>
          <a:xfrm>
            <a:off x="19512280" y="8285480"/>
            <a:ext cx="3548380" cy="460375"/>
          </a:xfrm>
          <a:prstGeom prst="rect">
            <a:avLst/>
          </a:prstGeom>
          <a:noFill/>
        </p:spPr>
        <p:txBody>
          <a:bodyPr wrap="square" rtlCol="0">
            <a:spAutoFit/>
          </a:bodyPr>
          <a:p>
            <a:pPr algn="ctr"/>
            <a:r>
              <a:rPr lang="en-US" sz="2400">
                <a:latin typeface="Times New Roman" panose="02020603050405020304" pitchFamily="18" charset="0"/>
                <a:cs typeface="Times New Roman" panose="02020603050405020304" pitchFamily="18" charset="0"/>
              </a:rPr>
              <a:t>Piroxicam-PABA</a:t>
            </a:r>
            <a:endParaRPr lang="en-US" sz="2400">
              <a:latin typeface="Times New Roman" panose="02020603050405020304" pitchFamily="18" charset="0"/>
              <a:cs typeface="Times New Roman" panose="02020603050405020304" pitchFamily="18" charset="0"/>
            </a:endParaRPr>
          </a:p>
        </p:txBody>
      </p:sp>
      <p:sp>
        <p:nvSpPr>
          <p:cNvPr id="23" name="Text Box 22"/>
          <p:cNvSpPr txBox="1"/>
          <p:nvPr/>
        </p:nvSpPr>
        <p:spPr>
          <a:xfrm>
            <a:off x="14831695" y="11203305"/>
            <a:ext cx="4503420" cy="852805"/>
          </a:xfrm>
          <a:prstGeom prst="rect">
            <a:avLst/>
          </a:prstGeom>
          <a:noFill/>
        </p:spPr>
        <p:txBody>
          <a:bodyPr wrap="square" rtlCol="0">
            <a:noAutofit/>
          </a:bodyPr>
          <a:p>
            <a:pPr algn="ctr"/>
            <a:r>
              <a:rPr lang="en-US" sz="2400">
                <a:latin typeface="Times New Roman" panose="02020603050405020304" pitchFamily="18" charset="0"/>
                <a:cs typeface="Times New Roman" panose="02020603050405020304" pitchFamily="18" charset="0"/>
              </a:rPr>
              <a:t>FTIR Slow cooling method</a:t>
            </a:r>
            <a:endParaRPr lang="en-US" sz="2400">
              <a:latin typeface="Times New Roman" panose="02020603050405020304" pitchFamily="18" charset="0"/>
              <a:cs typeface="Times New Roman" panose="02020603050405020304" pitchFamily="18" charset="0"/>
            </a:endParaRPr>
          </a:p>
          <a:p>
            <a:pPr algn="ctr"/>
            <a:r>
              <a:rPr lang="en-IN" altLang="en-US" sz="2400">
                <a:latin typeface="Times New Roman" panose="02020603050405020304" pitchFamily="18" charset="0"/>
                <a:cs typeface="Times New Roman" panose="02020603050405020304" pitchFamily="18" charset="0"/>
              </a:rPr>
              <a:t>benzoic acid</a:t>
            </a:r>
            <a:endParaRPr lang="en-US" sz="2400">
              <a:latin typeface="Times New Roman" panose="02020603050405020304" pitchFamily="18" charset="0"/>
              <a:cs typeface="Times New Roman" panose="02020603050405020304" pitchFamily="18" charset="0"/>
            </a:endParaRPr>
          </a:p>
          <a:p>
            <a:pPr algn="ctr"/>
            <a:endParaRPr lang="en-US" sz="2400">
              <a:latin typeface="Times New Roman" panose="02020603050405020304" pitchFamily="18" charset="0"/>
              <a:cs typeface="Times New Roman" panose="02020603050405020304" pitchFamily="18" charset="0"/>
            </a:endParaRPr>
          </a:p>
        </p:txBody>
      </p:sp>
      <p:sp>
        <p:nvSpPr>
          <p:cNvPr id="28" name="Text Box 27"/>
          <p:cNvSpPr txBox="1"/>
          <p:nvPr/>
        </p:nvSpPr>
        <p:spPr>
          <a:xfrm>
            <a:off x="19363690" y="11358880"/>
            <a:ext cx="3388995" cy="460375"/>
          </a:xfrm>
          <a:prstGeom prst="rect">
            <a:avLst/>
          </a:prstGeom>
          <a:noFill/>
        </p:spPr>
        <p:txBody>
          <a:bodyPr wrap="square" rtlCol="0">
            <a:spAutoFit/>
          </a:bodyPr>
          <a:p>
            <a:r>
              <a:rPr lang="en-IN" altLang="en-US" sz="2400">
                <a:latin typeface="Times New Roman" panose="02020603050405020304" pitchFamily="18" charset="0"/>
                <a:cs typeface="Times New Roman" panose="02020603050405020304" pitchFamily="18" charset="0"/>
              </a:rPr>
              <a:t>Piroxicam-citric acid</a:t>
            </a:r>
            <a:endParaRPr lang="en-IN" altLang="en-US" sz="2400">
              <a:latin typeface="Times New Roman" panose="02020603050405020304" pitchFamily="18" charset="0"/>
              <a:cs typeface="Times New Roman" panose="02020603050405020304" pitchFamily="18" charset="0"/>
            </a:endParaRPr>
          </a:p>
        </p:txBody>
      </p:sp>
      <p:sp>
        <p:nvSpPr>
          <p:cNvPr id="30" name="Text Box 29"/>
          <p:cNvSpPr txBox="1"/>
          <p:nvPr/>
        </p:nvSpPr>
        <p:spPr>
          <a:xfrm>
            <a:off x="15041880" y="14549755"/>
            <a:ext cx="3462020" cy="460375"/>
          </a:xfrm>
          <a:prstGeom prst="rect">
            <a:avLst/>
          </a:prstGeom>
          <a:noFill/>
        </p:spPr>
        <p:txBody>
          <a:bodyPr wrap="square" rtlCol="0">
            <a:spAutoFit/>
          </a:bodyPr>
          <a:p>
            <a:pPr algn="ctr"/>
            <a:r>
              <a:rPr lang="en-IN" altLang="en-US" sz="2400">
                <a:latin typeface="Times New Roman" panose="02020603050405020304" pitchFamily="18" charset="0"/>
                <a:cs typeface="Times New Roman" panose="02020603050405020304" pitchFamily="18" charset="0"/>
              </a:rPr>
              <a:t>Piroxicam-PABA</a:t>
            </a:r>
            <a:endParaRPr lang="en-IN" altLang="en-US" sz="2400">
              <a:latin typeface="Times New Roman" panose="02020603050405020304" pitchFamily="18" charset="0"/>
              <a:cs typeface="Times New Roman" panose="02020603050405020304" pitchFamily="18" charset="0"/>
            </a:endParaRPr>
          </a:p>
        </p:txBody>
      </p:sp>
      <p:sp>
        <p:nvSpPr>
          <p:cNvPr id="31" name="Text Box 30"/>
          <p:cNvSpPr txBox="1"/>
          <p:nvPr/>
        </p:nvSpPr>
        <p:spPr>
          <a:xfrm>
            <a:off x="19172555" y="14471650"/>
            <a:ext cx="3435985" cy="704215"/>
          </a:xfrm>
          <a:prstGeom prst="rect">
            <a:avLst/>
          </a:prstGeom>
          <a:noFill/>
        </p:spPr>
        <p:txBody>
          <a:bodyPr wrap="square" rtlCol="0">
            <a:noAutofit/>
          </a:bodyPr>
          <a:p>
            <a:r>
              <a:rPr lang="en-IN" altLang="en-US" sz="2400">
                <a:latin typeface="Times New Roman" panose="02020603050405020304" pitchFamily="18" charset="0"/>
                <a:cs typeface="Times New Roman" panose="02020603050405020304" pitchFamily="18" charset="0"/>
              </a:rPr>
              <a:t>Images of co-crystals by slow cooling method</a:t>
            </a:r>
            <a:endParaRPr lang="en-IN" altLang="en-US" sz="2400">
              <a:latin typeface="Times New Roman" panose="02020603050405020304" pitchFamily="18" charset="0"/>
              <a:cs typeface="Times New Roman" panose="02020603050405020304" pitchFamily="18" charset="0"/>
            </a:endParaRPr>
          </a:p>
        </p:txBody>
      </p:sp>
      <p:sp>
        <p:nvSpPr>
          <p:cNvPr id="47" name="Text Box 46"/>
          <p:cNvSpPr txBox="1"/>
          <p:nvPr/>
        </p:nvSpPr>
        <p:spPr>
          <a:xfrm>
            <a:off x="19339560" y="17498060"/>
            <a:ext cx="3486150" cy="463550"/>
          </a:xfrm>
          <a:prstGeom prst="rect">
            <a:avLst/>
          </a:prstGeom>
          <a:noFill/>
        </p:spPr>
        <p:txBody>
          <a:bodyPr wrap="square" rtlCol="0">
            <a:noAutofit/>
          </a:bodyPr>
          <a:p>
            <a:r>
              <a:rPr lang="en-IN" altLang="en-US" sz="2400">
                <a:latin typeface="Times New Roman" panose="02020603050405020304" pitchFamily="18" charset="0"/>
                <a:cs typeface="Times New Roman" panose="02020603050405020304" pitchFamily="18" charset="0"/>
              </a:rPr>
              <a:t>By solvent evaporation</a:t>
            </a:r>
            <a:endParaRPr lang="en-IN" altLang="en-US" sz="2400">
              <a:latin typeface="Times New Roman" panose="02020603050405020304" pitchFamily="18" charset="0"/>
              <a:cs typeface="Times New Roman" panose="02020603050405020304" pitchFamily="18" charset="0"/>
            </a:endParaRPr>
          </a:p>
        </p:txBody>
      </p:sp>
      <p:sp>
        <p:nvSpPr>
          <p:cNvPr id="50" name="Text Box 49"/>
          <p:cNvSpPr txBox="1"/>
          <p:nvPr/>
        </p:nvSpPr>
        <p:spPr>
          <a:xfrm>
            <a:off x="23943310" y="5038090"/>
            <a:ext cx="8110220" cy="12631420"/>
          </a:xfrm>
          <a:prstGeom prst="rect">
            <a:avLst/>
          </a:prstGeom>
          <a:noFill/>
        </p:spPr>
        <p:txBody>
          <a:bodyPr wrap="square" rtlCol="0">
            <a:noAutofit/>
          </a:bodyPr>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UV analytical method was developed for piroxicam in a 6.8 pH buffer solution. The λmax 353 nm was used as analytical wavelength and Beer Lambert's law obeyed inthe range of 2 to 20 µg/ml (R2 = 0.996).</a:t>
            </a:r>
            <a:endParaRPr 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Piroxicam co-crystal s approach was used to modify the physicochemical properties of piroxicam</a:t>
            </a:r>
            <a:r>
              <a:rPr lang="en-IN" altLang="en-US" sz="3200">
                <a:latin typeface="Times New Roman" panose="02020603050405020304" pitchFamily="18" charset="0"/>
                <a:cs typeface="Times New Roman" panose="02020603050405020304" pitchFamily="18" charset="0"/>
              </a:rPr>
              <a:t>.</a:t>
            </a:r>
            <a:endParaRPr lang="en-IN" alt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Hansen's solubility parameter was calculated for twenty-one co-formers out of which three co-formers were used in preparing the co-crystals by two methods of co- crystallization with three different solvents. Out of which one type of co-crystal produced by a particular solvent was selected for instrumental methods of analysis.</a:t>
            </a:r>
            <a:endParaRPr lang="en-IN" alt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The melting points of piroxicam co-crystals indicated variations in the melting range, suggesting the possible formation of co-crystals.</a:t>
            </a:r>
            <a:endParaRPr lang="en-IN" alt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The dissolution of piroxicam alone and the various co-crystals prepared by two different methods in the 6.8 pH buffer were attempted. All the co-crystals showed improved dissolution rate compared to piroxicam API.</a:t>
            </a:r>
            <a:endParaRPr lang="en-IN" alt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The results of FTIR showed significant changes in their bands in prepared piroxicam co-crystals.</a:t>
            </a:r>
            <a:endParaRPr lang="en-IN" alt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XRD pattern of the piroxicam co-crystals indicated the presence of additional peaks.</a:t>
            </a:r>
            <a:endParaRPr lang="en-IN" altLang="en-US" sz="32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The topography of all the co-crystals are not smooth due to the presence of co- former on their surface</a:t>
            </a:r>
            <a:endParaRPr lang="en-IN" altLang="en-US" sz="3200">
              <a:latin typeface="Times New Roman" panose="02020603050405020304" pitchFamily="18" charset="0"/>
              <a:cs typeface="Times New Roman" panose="02020603050405020304" pitchFamily="18" charset="0"/>
            </a:endParaRPr>
          </a:p>
        </p:txBody>
      </p:sp>
      <p:sp>
        <p:nvSpPr>
          <p:cNvPr id="52" name="Text Box 51"/>
          <p:cNvSpPr txBox="1"/>
          <p:nvPr/>
        </p:nvSpPr>
        <p:spPr>
          <a:xfrm>
            <a:off x="23976330" y="23376255"/>
            <a:ext cx="7955915" cy="14364335"/>
          </a:xfrm>
          <a:prstGeom prst="rect">
            <a:avLst/>
          </a:prstGeom>
          <a:noFill/>
        </p:spPr>
        <p:txBody>
          <a:bodyPr wrap="square" rtlCol="0">
            <a:noAutofit/>
          </a:bodyPr>
          <a:p>
            <a:pPr algn="just"/>
            <a:r>
              <a:rPr lang="en-US" sz="3600"/>
              <a:t>1</a:t>
            </a:r>
            <a:r>
              <a:rPr lang="en-US" sz="3600">
                <a:latin typeface="Times New Roman" panose="02020603050405020304" pitchFamily="18" charset="0"/>
                <a:cs typeface="Times New Roman" panose="02020603050405020304" pitchFamily="18" charset="0"/>
              </a:rPr>
              <a:t>.Patole T, Deshpande A. Co-crystallization-a technique for solubility enhancement.</a:t>
            </a:r>
            <a:endParaRPr lang="en-US"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2.Censi R, Di Martino P. Polymorph impact on the bioavailability and stability of poorly soluble drugs. Molecules. 2015 Oct 15;20(10):18759-76.</a:t>
            </a:r>
            <a:endParaRPr lang="en-US"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3.Zhang C, Xiong Y, Jiao F, Wang M, Li H. Redefining the term of “cocrystal” and broadening its intention. Crystal Growth &amp; Design. 2019 Jan 23;19(3):1471-8.</a:t>
            </a:r>
            <a:endParaRPr lang="en-US"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4.Ghadi R, Ghuge A, Ghumre S, Waghmare N, Kadam VJ. Co-crystals: emerging approach in pharmaceutical design. American Journal of Pharm Research. 2014;4(07).</a:t>
            </a:r>
            <a:endParaRPr lang="en-US"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5.Eddleston MD, Patel B, Day GM, Jones W. Cocrystallization by freeze-drying: preparation of novel multicomponent crystal forms. Crystal growth &amp; design. 2013 Oct 2;13(10):4599- 606.</a:t>
            </a:r>
            <a:endParaRPr lang="en-US" sz="3600">
              <a:latin typeface="Times New Roman" panose="02020603050405020304" pitchFamily="18" charset="0"/>
              <a:cs typeface="Times New Roman" panose="02020603050405020304" pitchFamily="18" charset="0"/>
            </a:endParaRPr>
          </a:p>
          <a:p>
            <a:pPr algn="just"/>
            <a:r>
              <a:rPr lang="en-US" sz="3600">
                <a:latin typeface="Times New Roman" panose="02020603050405020304" pitchFamily="18" charset="0"/>
                <a:cs typeface="Times New Roman" panose="02020603050405020304" pitchFamily="18" charset="0"/>
              </a:rPr>
              <a:t>6.Karagianni A, Malamatari M, Kachrimanis K. Pharmaceutical cocrystals: New solid phase modification approaches for the formulation of APIs. Pharmaceutics. 2018 Jan 25;10(1):18.</a:t>
            </a:r>
            <a:endParaRPr lang="en-US" sz="3600">
              <a:latin typeface="Times New Roman" panose="02020603050405020304" pitchFamily="18" charset="0"/>
              <a:cs typeface="Times New Roman" panose="02020603050405020304" pitchFamily="18" charset="0"/>
            </a:endParaRPr>
          </a:p>
          <a:p>
            <a:endParaRPr lang="en-US" sz="3600">
              <a:latin typeface="Times New Roman" panose="02020603050405020304" pitchFamily="18" charset="0"/>
              <a:cs typeface="Times New Roman" panose="02020603050405020304" pitchFamily="18" charset="0"/>
            </a:endParaRPr>
          </a:p>
        </p:txBody>
      </p:sp>
      <p:sp>
        <p:nvSpPr>
          <p:cNvPr id="54" name="Text Box 53"/>
          <p:cNvSpPr txBox="1"/>
          <p:nvPr/>
        </p:nvSpPr>
        <p:spPr>
          <a:xfrm>
            <a:off x="5758815" y="1654175"/>
            <a:ext cx="21510625" cy="1505585"/>
          </a:xfrm>
          <a:prstGeom prst="rect">
            <a:avLst/>
          </a:prstGeom>
          <a:noFill/>
        </p:spPr>
        <p:txBody>
          <a:bodyPr wrap="square" rtlCol="0">
            <a:noAutofit/>
          </a:bodyPr>
          <a:p>
            <a:pPr algn="ctr"/>
            <a:r>
              <a:rPr lang="en-US" sz="3600">
                <a:latin typeface="Times New Roman" panose="02020603050405020304" pitchFamily="18" charset="0"/>
                <a:cs typeface="Times New Roman" panose="02020603050405020304" pitchFamily="18" charset="0"/>
              </a:rPr>
              <a:t>Mahima A Mudhole, D’Souza Leejoan Mataias, Harish K H.</a:t>
            </a:r>
            <a:endParaRPr lang="en-US" sz="3600">
              <a:latin typeface="Times New Roman" panose="02020603050405020304" pitchFamily="18" charset="0"/>
              <a:cs typeface="Times New Roman" panose="02020603050405020304" pitchFamily="18" charset="0"/>
            </a:endParaRPr>
          </a:p>
          <a:p>
            <a:pPr algn="ctr"/>
            <a:r>
              <a:rPr lang="en-US" sz="3600">
                <a:latin typeface="Times New Roman" panose="02020603050405020304" pitchFamily="18" charset="0"/>
                <a:cs typeface="Times New Roman" panose="02020603050405020304" pitchFamily="18" charset="0"/>
              </a:rPr>
              <a:t>Department of pharmaceutics, KLE’S college of pharmacy, Hubballi,</a:t>
            </a:r>
            <a:r>
              <a:rPr lang="en-IN" altLang="en-US" sz="3600">
                <a:latin typeface="Times New Roman" panose="02020603050405020304" pitchFamily="18" charset="0"/>
                <a:cs typeface="Times New Roman" panose="02020603050405020304" pitchFamily="18" charset="0"/>
              </a:rPr>
              <a:t> </a:t>
            </a:r>
            <a:r>
              <a:rPr lang="en-US" sz="3600">
                <a:latin typeface="Times New Roman" panose="02020603050405020304" pitchFamily="18" charset="0"/>
                <a:cs typeface="Times New Roman" panose="02020603050405020304" pitchFamily="18" charset="0"/>
              </a:rPr>
              <a:t>Karnataka-580031</a:t>
            </a:r>
            <a:endParaRPr lang="en-US" sz="3600">
              <a:latin typeface="Times New Roman" panose="02020603050405020304" pitchFamily="18" charset="0"/>
              <a:cs typeface="Times New Roman" panose="02020603050405020304" pitchFamily="18" charset="0"/>
            </a:endParaRPr>
          </a:p>
          <a:p>
            <a:pPr algn="ctr"/>
            <a:r>
              <a:rPr lang="en-US" sz="3600">
                <a:latin typeface="Times New Roman" panose="02020603050405020304" pitchFamily="18" charset="0"/>
                <a:cs typeface="Times New Roman" panose="02020603050405020304" pitchFamily="18" charset="0"/>
              </a:rPr>
              <a:t>mahimamudhole29@gmail.com</a:t>
            </a:r>
            <a:endParaRPr lang="en-US" sz="3600">
              <a:latin typeface="Times New Roman" panose="02020603050405020304" pitchFamily="18" charset="0"/>
              <a:cs typeface="Times New Roman" panose="02020603050405020304" pitchFamily="18" charset="0"/>
            </a:endParaRPr>
          </a:p>
          <a:p>
            <a:pPr algn="ctr"/>
            <a:endParaRPr lang="en-US" sz="3600">
              <a:latin typeface="Times New Roman" panose="02020603050405020304" pitchFamily="18" charset="0"/>
              <a:cs typeface="Times New Roman" panose="02020603050405020304" pitchFamily="18" charset="0"/>
            </a:endParaRPr>
          </a:p>
        </p:txBody>
      </p:sp>
      <p:sp>
        <p:nvSpPr>
          <p:cNvPr id="59" name="Text Box 58"/>
          <p:cNvSpPr txBox="1"/>
          <p:nvPr/>
        </p:nvSpPr>
        <p:spPr>
          <a:xfrm>
            <a:off x="3577590" y="24412575"/>
            <a:ext cx="5687060" cy="2037080"/>
          </a:xfrm>
          <a:prstGeom prst="rect">
            <a:avLst/>
          </a:prstGeom>
          <a:noFill/>
        </p:spPr>
        <p:txBody>
          <a:bodyPr wrap="square" rtlCol="0">
            <a:noAutofit/>
          </a:bodyPr>
          <a:p>
            <a:pPr marL="342900" indent="-342900" algn="ctr">
              <a:buFont typeface="Wingdings" panose="05000000000000000000" charset="0"/>
              <a:buChar char="v"/>
            </a:pPr>
            <a:r>
              <a:rPr lang="en-US" sz="2400">
                <a:latin typeface="Times New Roman" panose="02020603050405020304" pitchFamily="18" charset="0"/>
                <a:cs typeface="Times New Roman" panose="02020603050405020304" pitchFamily="18" charset="0"/>
              </a:rPr>
              <a:t>Standardisation of drug estimation by ultraviolet spectroscopy</a:t>
            </a:r>
            <a:endParaRPr lang="en-US" sz="240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Preparation of 6.8pH buffer solution</a:t>
            </a:r>
            <a:endParaRPr lang="en-US" sz="240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Determination of absorbance maxima</a:t>
            </a:r>
            <a:endParaRPr lang="en-US" sz="240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Calibration curve of Pirixicam in 6.8buffer</a:t>
            </a:r>
            <a:endParaRPr lang="en-IN" altLang="en-US" sz="2400">
              <a:latin typeface="Times New Roman" panose="02020603050405020304" pitchFamily="18" charset="0"/>
              <a:cs typeface="Times New Roman" panose="02020603050405020304" pitchFamily="18" charset="0"/>
            </a:endParaRPr>
          </a:p>
          <a:p>
            <a:pPr algn="ctr">
              <a:buFont typeface="Arial" panose="020B0604020202020204" pitchFamily="34" charset="0"/>
            </a:pPr>
            <a:endParaRPr lang="en-US" sz="2400">
              <a:latin typeface="Times New Roman" panose="02020603050405020304" pitchFamily="18" charset="0"/>
              <a:cs typeface="Times New Roman" panose="02020603050405020304" pitchFamily="18" charset="0"/>
            </a:endParaRPr>
          </a:p>
        </p:txBody>
      </p:sp>
      <p:sp>
        <p:nvSpPr>
          <p:cNvPr id="60" name="Text Box 59"/>
          <p:cNvSpPr txBox="1"/>
          <p:nvPr/>
        </p:nvSpPr>
        <p:spPr>
          <a:xfrm>
            <a:off x="862330" y="28851225"/>
            <a:ext cx="6372225" cy="2811145"/>
          </a:xfrm>
          <a:prstGeom prst="rect">
            <a:avLst/>
          </a:prstGeom>
          <a:noFill/>
        </p:spPr>
        <p:txBody>
          <a:bodyPr wrap="square" rtlCol="0">
            <a:noAutofit/>
          </a:bodyPr>
          <a:p>
            <a:pPr marL="342900" indent="-342900">
              <a:buFont typeface="Wingdings" panose="05000000000000000000" charset="0"/>
              <a:buChar char="v"/>
            </a:pPr>
            <a:r>
              <a:rPr lang="en-US" sz="3200">
                <a:latin typeface="Times New Roman" panose="02020603050405020304" pitchFamily="18" charset="0"/>
                <a:cs typeface="Times New Roman" panose="02020603050405020304" pitchFamily="18" charset="0"/>
              </a:rPr>
              <a:t>Preparation of co-crystals</a:t>
            </a:r>
            <a:endParaRPr 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Selection of solvents</a:t>
            </a:r>
            <a:endParaRPr 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Investigation of co-formers</a:t>
            </a:r>
            <a:endParaRPr 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Selection of Co-formers</a:t>
            </a:r>
            <a:endParaRPr 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Based on Hansen Solubility Parameter</a:t>
            </a:r>
            <a:endParaRPr 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76" name="Text Box 75"/>
          <p:cNvSpPr txBox="1"/>
          <p:nvPr/>
        </p:nvSpPr>
        <p:spPr>
          <a:xfrm>
            <a:off x="862330" y="31902400"/>
            <a:ext cx="7134225" cy="2054225"/>
          </a:xfrm>
          <a:prstGeom prst="rect">
            <a:avLst/>
          </a:prstGeom>
          <a:noFill/>
        </p:spPr>
        <p:txBody>
          <a:bodyPr wrap="square" rtlCol="0">
            <a:noAutofit/>
          </a:bodyPr>
          <a:p>
            <a:pPr marL="342900" indent="-342900">
              <a:buFont typeface="Wingdings" panose="05000000000000000000" charset="0"/>
              <a:buChar char="v"/>
            </a:pPr>
            <a:r>
              <a:rPr lang="en-IN" altLang="en-US" sz="3200">
                <a:latin typeface="Times New Roman" panose="02020603050405020304" pitchFamily="18" charset="0"/>
                <a:cs typeface="Times New Roman" panose="02020603050405020304" pitchFamily="18" charset="0"/>
              </a:rPr>
              <a:t>Preparation of piroxicam co-crystals</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The ratio drug-co-former ratio employed for the preparation ofco-crystals</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altLang="en-US" sz="3200">
              <a:latin typeface="Times New Roman" panose="02020603050405020304" pitchFamily="18" charset="0"/>
              <a:cs typeface="Times New Roman" panose="02020603050405020304" pitchFamily="18" charset="0"/>
            </a:endParaRPr>
          </a:p>
        </p:txBody>
      </p:sp>
      <p:pic>
        <p:nvPicPr>
          <p:cNvPr id="81" name="Picture 80"/>
          <p:cNvPicPr>
            <a:picLocks noChangeAspect="1"/>
          </p:cNvPicPr>
          <p:nvPr/>
        </p:nvPicPr>
        <p:blipFill>
          <a:blip r:embed="rId29"/>
          <a:srcRect l="7925" r="10373"/>
          <a:stretch>
            <a:fillRect/>
          </a:stretch>
        </p:blipFill>
        <p:spPr>
          <a:xfrm>
            <a:off x="5927090" y="29161105"/>
            <a:ext cx="3599815" cy="2741295"/>
          </a:xfrm>
          <a:prstGeom prst="rect">
            <a:avLst/>
          </a:prstGeom>
        </p:spPr>
      </p:pic>
      <p:sp>
        <p:nvSpPr>
          <p:cNvPr id="83" name="Text Box 82"/>
          <p:cNvSpPr txBox="1"/>
          <p:nvPr/>
        </p:nvSpPr>
        <p:spPr>
          <a:xfrm>
            <a:off x="934085" y="33913445"/>
            <a:ext cx="8467090" cy="3084830"/>
          </a:xfrm>
          <a:prstGeom prst="rect">
            <a:avLst/>
          </a:prstGeom>
          <a:noFill/>
        </p:spPr>
        <p:txBody>
          <a:bodyPr wrap="square" rtlCol="0">
            <a:noAutofit/>
          </a:bodyPr>
          <a:p>
            <a:pPr marL="342900" indent="-342900">
              <a:buFont typeface="Wingdings" panose="05000000000000000000" charset="0"/>
              <a:buChar char="v"/>
            </a:pPr>
            <a:r>
              <a:rPr lang="en-IN" altLang="en-US" sz="3200">
                <a:latin typeface="Times New Roman" panose="02020603050405020304" pitchFamily="18" charset="0"/>
                <a:cs typeface="Times New Roman" panose="02020603050405020304" pitchFamily="18" charset="0"/>
              </a:rPr>
              <a:t>METHODS</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Solvent evaporation method</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Slow coolig method</a:t>
            </a:r>
            <a:endParaRPr lang="en-IN" altLang="en-US" sz="3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v"/>
            </a:pPr>
            <a:r>
              <a:rPr lang="en-IN" altLang="en-US" sz="3200">
                <a:latin typeface="Times New Roman" panose="02020603050405020304" pitchFamily="18" charset="0"/>
                <a:cs typeface="Times New Roman" panose="02020603050405020304" pitchFamily="18" charset="0"/>
              </a:rPr>
              <a:t>Charaterization of co-crystals</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Melting point </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Estimation of drug content in co-crystals</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Aqueous solubility studies</a:t>
            </a:r>
            <a:endParaRPr lang="en-IN" altLang="en-US" sz="32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3200">
                <a:latin typeface="Times New Roman" panose="02020603050405020304" pitchFamily="18" charset="0"/>
                <a:cs typeface="Times New Roman" panose="02020603050405020304" pitchFamily="18" charset="0"/>
              </a:rPr>
              <a:t>In-vitro dissolution studies</a:t>
            </a:r>
            <a:endParaRPr lang="en-IN" altLang="en-US" sz="3200">
              <a:latin typeface="Times New Roman" panose="02020603050405020304" pitchFamily="18" charset="0"/>
              <a:cs typeface="Times New Roman" panose="02020603050405020304" pitchFamily="18" charset="0"/>
            </a:endParaRPr>
          </a:p>
        </p:txBody>
      </p:sp>
      <p:pic>
        <p:nvPicPr>
          <p:cNvPr id="84" name="Picture 83"/>
          <p:cNvPicPr>
            <a:picLocks noChangeAspect="1"/>
          </p:cNvPicPr>
          <p:nvPr/>
        </p:nvPicPr>
        <p:blipFill>
          <a:blip r:embed="rId30"/>
          <a:stretch>
            <a:fillRect/>
          </a:stretch>
        </p:blipFill>
        <p:spPr>
          <a:xfrm>
            <a:off x="4025900" y="26569035"/>
            <a:ext cx="5449570" cy="21463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5692</Words>
  <Application>WPS Presentation</Application>
  <PresentationFormat>Custom</PresentationFormat>
  <Paragraphs>403</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Calibri</vt:lpstr>
      <vt:lpstr>Times New Roman</vt:lpstr>
      <vt:lpstr>Wingdings</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dc:subject>Free Research Poster</dc:subject>
  <cp:category>research posters template</cp:category>
  <cp:lastModifiedBy>VISHAL</cp:lastModifiedBy>
  <cp:revision>39</cp:revision>
  <cp:lastPrinted>2012-07-31T19:59:00Z</cp:lastPrinted>
  <dcterms:created xsi:type="dcterms:W3CDTF">2012-07-31T16:06:00Z</dcterms:created>
  <dcterms:modified xsi:type="dcterms:W3CDTF">2024-03-21T11:06:10Z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8AEEC15E1B924B3F8A7A0D48FC6940FC_12</vt:lpwstr>
  </property>
  <property fmtid="{D5CDD505-2E9C-101B-9397-08002B2CF9AE}" pid="3" name="KSOProductBuildVer">
    <vt:lpwstr>1033-12.2.0.13489</vt:lpwstr>
  </property>
</Properties>
</file>