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4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2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3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B14F-D983-4D0B-B582-01A27665DD6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D4E9-38B8-411C-B584-7EB0B7A3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7</cp:revision>
  <dcterms:created xsi:type="dcterms:W3CDTF">2021-10-26T06:18:23Z</dcterms:created>
  <dcterms:modified xsi:type="dcterms:W3CDTF">2021-10-26T07:09:38Z</dcterms:modified>
</cp:coreProperties>
</file>