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900-4429-4A1A-A1E6-854CBD9E7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6DDB58-B06F-423C-A7EE-94F13FE6ABC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900-4429-4A1A-A1E6-854CBD9E7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DB58-B06F-423C-A7EE-94F13FE6A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900-4429-4A1A-A1E6-854CBD9E7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DB58-B06F-423C-A7EE-94F13FE6A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8B7900-4429-4A1A-A1E6-854CBD9E7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F6DDB58-B06F-423C-A7EE-94F13FE6ABC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900-4429-4A1A-A1E6-854CBD9E7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DB58-B06F-423C-A7EE-94F13FE6ABC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900-4429-4A1A-A1E6-854CBD9E7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DB58-B06F-423C-A7EE-94F13FE6ABC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DB58-B06F-423C-A7EE-94F13FE6AB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900-4429-4A1A-A1E6-854CBD9E7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900-4429-4A1A-A1E6-854CBD9E7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DB58-B06F-423C-A7EE-94F13FE6ABC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900-4429-4A1A-A1E6-854CBD9E7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DB58-B06F-423C-A7EE-94F13FE6A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8B7900-4429-4A1A-A1E6-854CBD9E7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6DDB58-B06F-423C-A7EE-94F13FE6AB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900-4429-4A1A-A1E6-854CBD9E7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6DDB58-B06F-423C-A7EE-94F13FE6AB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8B7900-4429-4A1A-A1E6-854CBD9E7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F6DDB58-B06F-423C-A7EE-94F13FE6AB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5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"/>
            <a:ext cx="8305800" cy="599392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Mean</a:t>
            </a:r>
          </a:p>
          <a:p>
            <a:endParaRPr lang="en-US" sz="4800" b="0" dirty="0"/>
          </a:p>
          <a:p>
            <a:r>
              <a:rPr lang="en-US" b="0" dirty="0"/>
              <a:t></a:t>
            </a:r>
            <a:r>
              <a:rPr lang="en-US" sz="2400" b="0" dirty="0"/>
              <a:t>Sum of all the values in a dataset divided by the number of values in that dataset</a:t>
            </a:r>
          </a:p>
          <a:p>
            <a:r>
              <a:rPr lang="en-US" sz="2400" b="0" dirty="0"/>
              <a:t>This is also known as the </a:t>
            </a:r>
            <a:r>
              <a:rPr lang="en-US" sz="2400" dirty="0"/>
              <a:t>“arithmetic average”</a:t>
            </a:r>
            <a:endParaRPr lang="en-US" sz="2400" b="0" dirty="0"/>
          </a:p>
          <a:p>
            <a:endParaRPr lang="en-US" sz="2400" b="0" dirty="0"/>
          </a:p>
          <a:p>
            <a:r>
              <a:rPr lang="fi-FI" sz="2400" b="0" dirty="0"/>
              <a:t>Dataset = 54, 54, 54, 55, 56, 57, 57, 58, 58, 60, 60</a:t>
            </a:r>
          </a:p>
          <a:p>
            <a:r>
              <a:rPr lang="en-US" sz="2400" b="0" dirty="0"/>
              <a:t>54+54+54+55+56+57+57+58+58+60+60 = 623</a:t>
            </a:r>
          </a:p>
          <a:p>
            <a:r>
              <a:rPr lang="en-US" sz="2400" b="0" dirty="0"/>
              <a:t>623/11 = 56.6</a:t>
            </a:r>
          </a:p>
          <a:p>
            <a:r>
              <a:rPr lang="en-US" sz="2400" b="0" dirty="0"/>
              <a:t>Mean = 56.6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</a:t>
            </a:r>
            <a:r>
              <a:rPr lang="en-US" dirty="0"/>
              <a:t>Median is the middle value in a dataset, when it is arranged in ascending or descending order</a:t>
            </a:r>
          </a:p>
          <a:p>
            <a:endParaRPr lang="en-US" dirty="0"/>
          </a:p>
          <a:p>
            <a:r>
              <a:rPr lang="en-US" dirty="0"/>
              <a:t>e.g.</a:t>
            </a:r>
          </a:p>
          <a:p>
            <a:r>
              <a:rPr lang="pl-PL" dirty="0"/>
              <a:t>b = 52 53 54 55 </a:t>
            </a:r>
            <a:r>
              <a:rPr lang="pl-PL" b="1" dirty="0"/>
              <a:t>56</a:t>
            </a:r>
            <a:r>
              <a:rPr lang="pl-PL" dirty="0"/>
              <a:t>58 60 62 65</a:t>
            </a:r>
          </a:p>
          <a:p>
            <a:r>
              <a:rPr lang="en-US" dirty="0"/>
              <a:t>Median=56</a:t>
            </a:r>
          </a:p>
          <a:p>
            <a:endParaRPr lang="en-US" dirty="0"/>
          </a:p>
          <a:p>
            <a:r>
              <a:rPr lang="en-US" dirty="0"/>
              <a:t>d = 65 55 89 56 35 14 56 55 87 45</a:t>
            </a:r>
          </a:p>
          <a:p>
            <a:r>
              <a:rPr lang="en-US" dirty="0"/>
              <a:t>d = 14 35 45 55 </a:t>
            </a:r>
            <a:r>
              <a:rPr lang="en-US" b="1" dirty="0"/>
              <a:t>55 56</a:t>
            </a:r>
            <a:r>
              <a:rPr lang="en-US" dirty="0"/>
              <a:t>56 65 87 89</a:t>
            </a:r>
          </a:p>
          <a:p>
            <a:r>
              <a:rPr lang="en-US" dirty="0"/>
              <a:t>(55+56) / 2 = 55.5</a:t>
            </a:r>
          </a:p>
          <a:p>
            <a:r>
              <a:rPr lang="en-US" dirty="0"/>
              <a:t>Median = 55.5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Median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</a:t>
            </a:r>
            <a:r>
              <a:rPr lang="en-US" dirty="0"/>
              <a:t>Mean can be influenced by the outliers</a:t>
            </a:r>
          </a:p>
          <a:p>
            <a:r>
              <a:rPr lang="en-US" dirty="0"/>
              <a:t>b = (4, 5, 4, 5, 4, </a:t>
            </a:r>
            <a:r>
              <a:rPr lang="en-US" b="1" dirty="0"/>
              <a:t>20</a:t>
            </a:r>
            <a:r>
              <a:rPr lang="en-US" dirty="0"/>
              <a:t>),  Mean is 7</a:t>
            </a:r>
          </a:p>
          <a:p>
            <a:r>
              <a:rPr lang="en-US" dirty="0"/>
              <a:t>Median is 4.5</a:t>
            </a:r>
          </a:p>
          <a:p>
            <a:endParaRPr lang="en-US" dirty="0"/>
          </a:p>
          <a:p>
            <a:r>
              <a:rPr lang="en-US" dirty="0" smtClean="0"/>
              <a:t></a:t>
            </a:r>
            <a:r>
              <a:rPr lang="en-US" dirty="0"/>
              <a:t>Median is much closer to most of the values in a dataset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Mean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/>
              <a:t>Median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6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</a:t>
            </a:r>
            <a:r>
              <a:rPr lang="en-US" dirty="0"/>
              <a:t>The value that occurs most frequently in a dataset</a:t>
            </a:r>
          </a:p>
          <a:p>
            <a:r>
              <a:rPr lang="en-US" dirty="0"/>
              <a:t>Age = 54 55 54 54 56 57 57 58 58 60 60</a:t>
            </a:r>
          </a:p>
          <a:p>
            <a:r>
              <a:rPr lang="en-US" dirty="0"/>
              <a:t>Mode = 54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0"/>
            <a:ext cx="426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9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88</TotalTime>
  <Words>214</Words>
  <Application>Microsoft Office PowerPoint</Application>
  <PresentationFormat>On-screen Show (4:3)</PresentationFormat>
  <Paragraphs>31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Median </vt:lpstr>
      <vt:lpstr>Mean Vs Median </vt:lpstr>
      <vt:lpstr>Mode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4</cp:revision>
  <dcterms:created xsi:type="dcterms:W3CDTF">2021-10-19T22:57:13Z</dcterms:created>
  <dcterms:modified xsi:type="dcterms:W3CDTF">2021-10-20T00:26:05Z</dcterms:modified>
</cp:coreProperties>
</file>