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7717-90E3-468B-AFB0-DC51F6456CB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8096-0A7D-4E87-9448-BAB9DA22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7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7717-90E3-468B-AFB0-DC51F6456CB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8096-0A7D-4E87-9448-BAB9DA22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7717-90E3-468B-AFB0-DC51F6456CB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8096-0A7D-4E87-9448-BAB9DA22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8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7717-90E3-468B-AFB0-DC51F6456CB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8096-0A7D-4E87-9448-BAB9DA22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7717-90E3-468B-AFB0-DC51F6456CB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8096-0A7D-4E87-9448-BAB9DA22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7717-90E3-468B-AFB0-DC51F6456CB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8096-0A7D-4E87-9448-BAB9DA22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0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7717-90E3-468B-AFB0-DC51F6456CB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8096-0A7D-4E87-9448-BAB9DA22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7717-90E3-468B-AFB0-DC51F6456CB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8096-0A7D-4E87-9448-BAB9DA22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7717-90E3-468B-AFB0-DC51F6456CB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8096-0A7D-4E87-9448-BAB9DA22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7717-90E3-468B-AFB0-DC51F6456CB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8096-0A7D-4E87-9448-BAB9DA22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7717-90E3-468B-AFB0-DC51F6456CB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8096-0A7D-4E87-9448-BAB9DA22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4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F7717-90E3-468B-AFB0-DC51F6456CB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8096-0A7D-4E87-9448-BAB9DA22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62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67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67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67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67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02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67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67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67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67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67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67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67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2</cp:revision>
  <dcterms:created xsi:type="dcterms:W3CDTF">2021-10-26T08:07:00Z</dcterms:created>
  <dcterms:modified xsi:type="dcterms:W3CDTF">2021-10-26T08:13:57Z</dcterms:modified>
</cp:coreProperties>
</file>