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3233-C443-4E62-83A6-75A71D308DB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99E9-427E-475B-8FCD-356E0165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7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3233-C443-4E62-83A6-75A71D308DB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99E9-427E-475B-8FCD-356E0165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1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3233-C443-4E62-83A6-75A71D308DB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99E9-427E-475B-8FCD-356E0165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5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3233-C443-4E62-83A6-75A71D308DB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99E9-427E-475B-8FCD-356E0165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4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3233-C443-4E62-83A6-75A71D308DB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99E9-427E-475B-8FCD-356E0165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9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3233-C443-4E62-83A6-75A71D308DB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99E9-427E-475B-8FCD-356E0165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3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3233-C443-4E62-83A6-75A71D308DB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99E9-427E-475B-8FCD-356E0165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3233-C443-4E62-83A6-75A71D308DB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99E9-427E-475B-8FCD-356E0165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7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3233-C443-4E62-83A6-75A71D308DB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99E9-427E-475B-8FCD-356E0165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3233-C443-4E62-83A6-75A71D308DB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99E9-427E-475B-8FCD-356E0165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0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3233-C443-4E62-83A6-75A71D308DB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99E9-427E-475B-8FCD-356E0165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8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83233-C443-4E62-83A6-75A71D308DB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D99E9-427E-475B-8FCD-356E0165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5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108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328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328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328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https://github.com/codebasics/math-for-machine-learning/blob/main/5_log_normal_distribution/lognormal_dist.ipynb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28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28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28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28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28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28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2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352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28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28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28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28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2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32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32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32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32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32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32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32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</Words>
  <Application>Microsoft Office PowerPoint</Application>
  <PresentationFormat>On-screen Show (4:3)</PresentationFormat>
  <Paragraphs>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</dc:creator>
  <cp:lastModifiedBy>vishal</cp:lastModifiedBy>
  <cp:revision>6</cp:revision>
  <dcterms:created xsi:type="dcterms:W3CDTF">2021-10-26T09:07:49Z</dcterms:created>
  <dcterms:modified xsi:type="dcterms:W3CDTF">2021-10-28T02:41:29Z</dcterms:modified>
</cp:coreProperties>
</file>