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2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5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785F-F984-4BCB-B777-B30E1ABAF4A2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0090-7CDC-40C8-BDC4-6EB2D673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2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91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14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1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1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1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6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2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3</cp:revision>
  <dcterms:created xsi:type="dcterms:W3CDTF">2021-10-22T08:08:25Z</dcterms:created>
  <dcterms:modified xsi:type="dcterms:W3CDTF">2021-10-22T08:16:04Z</dcterms:modified>
</cp:coreProperties>
</file>