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18" r:id="rId2"/>
    <p:sldId id="319" r:id="rId3"/>
    <p:sldId id="320" r:id="rId4"/>
    <p:sldId id="314" r:id="rId5"/>
    <p:sldId id="315" r:id="rId6"/>
    <p:sldId id="317" r:id="rId7"/>
    <p:sldId id="273" r:id="rId8"/>
    <p:sldId id="274" r:id="rId9"/>
    <p:sldId id="321" r:id="rId10"/>
    <p:sldId id="32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F2E5-A3D5-48AC-865E-132CF1AE7176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3810136-7F28-4C7B-AF52-E35E4F0618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F2E5-A3D5-48AC-865E-132CF1AE7176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0136-7F28-4C7B-AF52-E35E4F0618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F2E5-A3D5-48AC-865E-132CF1AE7176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0136-7F28-4C7B-AF52-E35E4F0618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F2E5-A3D5-48AC-865E-132CF1AE7176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0136-7F28-4C7B-AF52-E35E4F0618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F2E5-A3D5-48AC-865E-132CF1AE7176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3810136-7F28-4C7B-AF52-E35E4F0618F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F2E5-A3D5-48AC-865E-132CF1AE7176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0136-7F28-4C7B-AF52-E35E4F0618F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F2E5-A3D5-48AC-865E-132CF1AE7176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0136-7F28-4C7B-AF52-E35E4F0618F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F2E5-A3D5-48AC-865E-132CF1AE7176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0136-7F28-4C7B-AF52-E35E4F0618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F2E5-A3D5-48AC-865E-132CF1AE7176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0136-7F28-4C7B-AF52-E35E4F0618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F2E5-A3D5-48AC-865E-132CF1AE7176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0136-7F28-4C7B-AF52-E35E4F0618F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F2E5-A3D5-48AC-865E-132CF1AE7176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3810136-7F28-4C7B-AF52-E35E4F0618F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F9CF2E5-A3D5-48AC-865E-132CF1AE7176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3810136-7F28-4C7B-AF52-E35E4F0618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4" t="19128" r="8522" b="23485"/>
          <a:stretch/>
        </p:blipFill>
        <p:spPr bwMode="auto">
          <a:xfrm>
            <a:off x="838200" y="1399308"/>
            <a:ext cx="7848601" cy="4544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923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the leverage is 0 means that if the items kept together does not increase the sale and as it reaches towards 1 means that if they combine can increase the sale.</a:t>
            </a:r>
          </a:p>
          <a:p>
            <a:r>
              <a:rPr lang="en-US" dirty="0" smtClean="0"/>
              <a:t>-1 means that if they are kept together they make bad combination and can affect the sale as well.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4" t="18940" r="10796" b="28030"/>
          <a:stretch/>
        </p:blipFill>
        <p:spPr bwMode="auto">
          <a:xfrm>
            <a:off x="1246909" y="1385455"/>
            <a:ext cx="7453746" cy="3879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548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0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9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685800"/>
            <a:ext cx="5638800" cy="3657600"/>
          </a:xfr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5029200"/>
            <a:ext cx="7772400" cy="1143000"/>
          </a:xfrm>
        </p:spPr>
        <p:txBody>
          <a:bodyPr>
            <a:noAutofit/>
          </a:bodyPr>
          <a:lstStyle/>
          <a:p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/>
              <a:t>{</a:t>
            </a:r>
            <a:r>
              <a:rPr lang="en-US" sz="3200" dirty="0"/>
              <a:t>Bread}-&gt;80</a:t>
            </a:r>
            <a:br>
              <a:rPr lang="en-US" sz="3200" dirty="0"/>
            </a:br>
            <a:r>
              <a:rPr lang="en-US" sz="3200" dirty="0"/>
              <a:t>{Soap}-&gt;14</a:t>
            </a:r>
            <a:br>
              <a:rPr lang="en-US" sz="3200" dirty="0"/>
            </a:br>
            <a:r>
              <a:rPr lang="en-US" sz="3200" dirty="0"/>
              <a:t>{Soap, bread}-&gt;10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3007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066800"/>
            <a:ext cx="8077200" cy="49530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400" dirty="0"/>
              <a:t>Bread has high value so the confidence will be high.</a:t>
            </a:r>
            <a:br>
              <a:rPr lang="en-US" sz="2400" dirty="0"/>
            </a:br>
            <a:endParaRPr lang="en-US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It </a:t>
            </a:r>
            <a:r>
              <a:rPr lang="en-US" sz="2400" dirty="0"/>
              <a:t>does not mean that soap is influencing the bread.</a:t>
            </a:r>
            <a:br>
              <a:rPr lang="en-US" sz="2400" dirty="0"/>
            </a:br>
            <a:endParaRPr lang="en-US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Does </a:t>
            </a:r>
            <a:r>
              <a:rPr lang="en-US" sz="2400" dirty="0"/>
              <a:t>not depend much on the first item</a:t>
            </a:r>
            <a:r>
              <a:rPr lang="en-US" sz="2400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This is problem with confidence.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76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83820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Bread}-&gt;80</a:t>
            </a:r>
            <a:br>
              <a:rPr lang="en-US" sz="2800" dirty="0"/>
            </a:br>
            <a:r>
              <a:rPr lang="en-US" sz="2800" dirty="0"/>
              <a:t>{Soap}-&gt;14</a:t>
            </a:r>
            <a:br>
              <a:rPr lang="en-US" sz="2800" dirty="0"/>
            </a:br>
            <a:r>
              <a:rPr lang="en-US" sz="2800" dirty="0"/>
              <a:t>{Soap, bread}-&gt;</a:t>
            </a:r>
            <a:r>
              <a:rPr lang="en-US" sz="2800" dirty="0" smtClean="0"/>
              <a:t>10</a:t>
            </a:r>
          </a:p>
          <a:p>
            <a:pPr marL="0" indent="0">
              <a:buNone/>
            </a:pPr>
            <a:r>
              <a:rPr lang="en-US" sz="2800" dirty="0" smtClean="0"/>
              <a:t>       X          Y</a:t>
            </a:r>
          </a:p>
          <a:p>
            <a:endParaRPr lang="en-US" sz="2800" dirty="0"/>
          </a:p>
          <a:p>
            <a:r>
              <a:rPr lang="en-US" sz="2800" dirty="0" smtClean="0"/>
              <a:t>Confidence=10/14= </a:t>
            </a:r>
            <a:r>
              <a:rPr lang="en-US" sz="2800" dirty="0" smtClean="0"/>
              <a:t>0.7</a:t>
            </a:r>
          </a:p>
          <a:p>
            <a:endParaRPr lang="en-US" sz="2800" dirty="0"/>
          </a:p>
          <a:p>
            <a:r>
              <a:rPr lang="en-US" sz="2800" dirty="0" smtClean="0"/>
              <a:t>Lift=0.7(confidence)/0.8&lt; 1 </a:t>
            </a:r>
          </a:p>
          <a:p>
            <a:endParaRPr lang="en-US" sz="2800" dirty="0"/>
          </a:p>
          <a:p>
            <a:r>
              <a:rPr lang="en-US" sz="2800" dirty="0" smtClean="0"/>
              <a:t>Bread was my popular </a:t>
            </a:r>
            <a:r>
              <a:rPr lang="en-US" sz="2800" dirty="0" err="1" smtClean="0"/>
              <a:t>itemset</a:t>
            </a:r>
            <a:r>
              <a:rPr lang="en-US" sz="2800" dirty="0" smtClean="0"/>
              <a:t> it does not mean that soap is increasing its sale.</a:t>
            </a:r>
          </a:p>
          <a:p>
            <a:r>
              <a:rPr lang="en-US" sz="2800" dirty="0" smtClean="0"/>
              <a:t>Lift is helping us to determine if we combine two items together so will be increase the sale or not.</a:t>
            </a:r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38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0" t="18371" r="10226" b="24242"/>
          <a:stretch/>
        </p:blipFill>
        <p:spPr bwMode="auto">
          <a:xfrm>
            <a:off x="990600" y="838200"/>
            <a:ext cx="7765473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615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Now in this case the confidence value is high(numerator) and if the denominator(Transactions containing Y) is also high it  means that result value will be less than 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15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2" t="18750" r="9375" b="25758"/>
          <a:stretch/>
        </p:blipFill>
        <p:spPr bwMode="auto">
          <a:xfrm>
            <a:off x="1094508" y="1371600"/>
            <a:ext cx="7744691" cy="4059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163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360</TotalTime>
  <Words>99</Words>
  <Application>Microsoft Office PowerPoint</Application>
  <PresentationFormat>On-screen Show (4:3)</PresentationFormat>
  <Paragraphs>20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Equity</vt:lpstr>
      <vt:lpstr>PowerPoint Presentation</vt:lpstr>
      <vt:lpstr>PowerPoint Presentation</vt:lpstr>
      <vt:lpstr>PowerPoint Presentation</vt:lpstr>
      <vt:lpstr>   {Bread}-&gt;80 {Soap}-&gt;14 {Soap, bread}-&gt;10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</dc:creator>
  <cp:lastModifiedBy>vishal</cp:lastModifiedBy>
  <cp:revision>31</cp:revision>
  <dcterms:created xsi:type="dcterms:W3CDTF">2021-10-04T00:35:36Z</dcterms:created>
  <dcterms:modified xsi:type="dcterms:W3CDTF">2021-10-10T08:13:59Z</dcterms:modified>
</cp:coreProperties>
</file>