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0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81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0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6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2B447-F509-4672-91DF-E8940C2B3882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A9D5-4B0C-4F78-B383-E1F1D81C9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28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50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</dc:creator>
  <cp:lastModifiedBy>vishal</cp:lastModifiedBy>
  <cp:revision>4</cp:revision>
  <dcterms:created xsi:type="dcterms:W3CDTF">2021-10-12T05:33:50Z</dcterms:created>
  <dcterms:modified xsi:type="dcterms:W3CDTF">2021-10-12T06:07:05Z</dcterms:modified>
</cp:coreProperties>
</file>