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3407-300B-4784-8F76-37FD5A4F020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DC8F-2F65-4567-8E5C-3AE140FB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3407-300B-4784-8F76-37FD5A4F020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DC8F-2F65-4567-8E5C-3AE140FB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0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3407-300B-4784-8F76-37FD5A4F020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DC8F-2F65-4567-8E5C-3AE140FB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3407-300B-4784-8F76-37FD5A4F020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DC8F-2F65-4567-8E5C-3AE140FB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3407-300B-4784-8F76-37FD5A4F020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DC8F-2F65-4567-8E5C-3AE140FB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3407-300B-4784-8F76-37FD5A4F020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DC8F-2F65-4567-8E5C-3AE140FB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3407-300B-4784-8F76-37FD5A4F020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DC8F-2F65-4567-8E5C-3AE140FB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3407-300B-4784-8F76-37FD5A4F020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DC8F-2F65-4567-8E5C-3AE140FB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7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3407-300B-4784-8F76-37FD5A4F020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DC8F-2F65-4567-8E5C-3AE140FB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4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3407-300B-4784-8F76-37FD5A4F020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DC8F-2F65-4567-8E5C-3AE140FB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3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3407-300B-4784-8F76-37FD5A4F020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DC8F-2F65-4567-8E5C-3AE140FB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3407-300B-4784-8F76-37FD5A4F020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DC8F-2F65-4567-8E5C-3AE140FB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3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5" t="36174" r="22869" b="20454"/>
          <a:stretch/>
        </p:blipFill>
        <p:spPr bwMode="auto">
          <a:xfrm>
            <a:off x="304800" y="228600"/>
            <a:ext cx="8610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5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5" t="35417" r="24858" b="25568"/>
          <a:stretch/>
        </p:blipFill>
        <p:spPr bwMode="auto">
          <a:xfrm>
            <a:off x="381000" y="228600"/>
            <a:ext cx="8305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7" t="40909" r="21164" b="18182"/>
          <a:stretch/>
        </p:blipFill>
        <p:spPr bwMode="auto">
          <a:xfrm>
            <a:off x="457200" y="304800"/>
            <a:ext cx="8382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6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2" t="36554" r="24858" b="23674"/>
          <a:stretch/>
        </p:blipFill>
        <p:spPr bwMode="auto">
          <a:xfrm>
            <a:off x="381000" y="228600"/>
            <a:ext cx="8305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6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3" t="32387" r="18750" b="24052"/>
          <a:stretch/>
        </p:blipFill>
        <p:spPr bwMode="auto">
          <a:xfrm>
            <a:off x="381000" y="228600"/>
            <a:ext cx="8305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6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2" t="44129" r="23295" b="17614"/>
          <a:stretch/>
        </p:blipFill>
        <p:spPr bwMode="auto">
          <a:xfrm>
            <a:off x="457200" y="304800"/>
            <a:ext cx="8305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6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Constrained Based Mining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6" t="35606" r="23437" b="15531"/>
          <a:stretch/>
        </p:blipFill>
        <p:spPr bwMode="auto">
          <a:xfrm>
            <a:off x="381000" y="1524000"/>
            <a:ext cx="8305800" cy="46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6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2" t="44129" r="23437" b="20075"/>
          <a:stretch/>
        </p:blipFill>
        <p:spPr bwMode="auto">
          <a:xfrm>
            <a:off x="381000" y="3048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2" t="70865" r="19694" b="22094"/>
          <a:stretch/>
        </p:blipFill>
        <p:spPr bwMode="auto">
          <a:xfrm>
            <a:off x="1066800" y="4807526"/>
            <a:ext cx="7620000" cy="136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64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32386" r="23154" b="28220"/>
          <a:stretch/>
        </p:blipFill>
        <p:spPr bwMode="auto">
          <a:xfrm>
            <a:off x="457200" y="228600"/>
            <a:ext cx="8305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64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Constrained Based Mining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8</cp:revision>
  <dcterms:created xsi:type="dcterms:W3CDTF">2021-10-17T15:16:01Z</dcterms:created>
  <dcterms:modified xsi:type="dcterms:W3CDTF">2021-10-17T16:05:07Z</dcterms:modified>
</cp:coreProperties>
</file>