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84" r:id="rId6"/>
    <p:sldId id="285" r:id="rId7"/>
    <p:sldId id="286" r:id="rId8"/>
    <p:sldId id="287" r:id="rId9"/>
    <p:sldId id="288" r:id="rId10"/>
    <p:sldId id="299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CF9A-2DFC-4B1C-B9C7-3DF0DD80978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7FDE-3EE1-4200-B6A9-0616CF82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7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CF9A-2DFC-4B1C-B9C7-3DF0DD80978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7FDE-3EE1-4200-B6A9-0616CF82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7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CF9A-2DFC-4B1C-B9C7-3DF0DD80978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7FDE-3EE1-4200-B6A9-0616CF82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1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CF9A-2DFC-4B1C-B9C7-3DF0DD80978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7FDE-3EE1-4200-B6A9-0616CF82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3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CF9A-2DFC-4B1C-B9C7-3DF0DD80978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7FDE-3EE1-4200-B6A9-0616CF82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9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CF9A-2DFC-4B1C-B9C7-3DF0DD80978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7FDE-3EE1-4200-B6A9-0616CF82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7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CF9A-2DFC-4B1C-B9C7-3DF0DD80978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7FDE-3EE1-4200-B6A9-0616CF82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0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CF9A-2DFC-4B1C-B9C7-3DF0DD80978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7FDE-3EE1-4200-B6A9-0616CF82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6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CF9A-2DFC-4B1C-B9C7-3DF0DD80978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7FDE-3EE1-4200-B6A9-0616CF82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2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CF9A-2DFC-4B1C-B9C7-3DF0DD80978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7FDE-3EE1-4200-B6A9-0616CF82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0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CF9A-2DFC-4B1C-B9C7-3DF0DD80978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7FDE-3EE1-4200-B6A9-0616CF82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1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3CF9A-2DFC-4B1C-B9C7-3DF0DD80978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77FDE-3EE1-4200-B6A9-0616CF82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0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5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Constrained Based Frequent Pattern Mining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5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5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5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5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5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7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5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5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5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5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5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5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5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5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5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03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5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5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2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2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2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2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2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2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</Words>
  <Application>Microsoft Office PowerPoint</Application>
  <PresentationFormat>On-screen Show (4:3)</PresentationFormat>
  <Paragraphs>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Constrained Based Frequent Pattern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</dc:creator>
  <cp:lastModifiedBy>vishal</cp:lastModifiedBy>
  <cp:revision>7</cp:revision>
  <dcterms:created xsi:type="dcterms:W3CDTF">2021-10-13T07:42:44Z</dcterms:created>
  <dcterms:modified xsi:type="dcterms:W3CDTF">2021-10-15T00:17:40Z</dcterms:modified>
</cp:coreProperties>
</file>