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85" r:id="rId7"/>
    <p:sldId id="266" r:id="rId8"/>
    <p:sldId id="280" r:id="rId9"/>
    <p:sldId id="281" r:id="rId10"/>
    <p:sldId id="282" r:id="rId11"/>
    <p:sldId id="258" r:id="rId12"/>
    <p:sldId id="284" r:id="rId13"/>
    <p:sldId id="283" r:id="rId14"/>
    <p:sldId id="28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8DAD9-6F20-B5F7-745D-56CDAF3EDE73}" v="1196" dt="2023-11-27T03:34:18.351"/>
    <p1510:client id="{9492CBF3-6268-902F-A56B-5D7AC9DADC49}" v="813" dt="2023-12-05T19:29:21.609"/>
    <p1510:client id="{C1B9A4D4-BF79-C6BA-2C98-D91C18DC997C}" v="2" dt="2023-11-28T08:54:16.899"/>
    <p1510:client id="{FF559DFA-7C15-513B-2E23-CBA8E33B93DD}" v="56" dt="2023-11-28T03:58:09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>
        <p:scale>
          <a:sx n="100" d="100"/>
          <a:sy n="100" d="100"/>
        </p:scale>
        <p:origin x="-514" y="-63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  <p:sldLayoutId id="21474836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/>
              <a:t>Vishal Reddy Bandari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movie application&#10;&#10;Description automatically generated">
            <a:extLst>
              <a:ext uri="{FF2B5EF4-FFF2-40B4-BE49-F238E27FC236}">
                <a16:creationId xmlns:a16="http://schemas.microsoft.com/office/drawing/2014/main" id="{58303734-E693-FA32-2B56-0489E5ED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80" y="1131510"/>
            <a:ext cx="6126640" cy="45949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FCABA-5B77-8FCE-98E6-46E21510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Movie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5F89D-D779-0E5C-0E37-16CED213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BA4F-245B-A732-8123-721DCE6B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Tools &amp; Technologies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2FA9D6-E50B-A624-5BBC-CA428CE4C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798408"/>
              </p:ext>
            </p:extLst>
          </p:nvPr>
        </p:nvGraphicFramePr>
        <p:xfrm>
          <a:off x="1330657" y="2433850"/>
          <a:ext cx="9517312" cy="326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656">
                  <a:extLst>
                    <a:ext uri="{9D8B030D-6E8A-4147-A177-3AD203B41FA5}">
                      <a16:colId xmlns:a16="http://schemas.microsoft.com/office/drawing/2014/main" val="678254879"/>
                    </a:ext>
                  </a:extLst>
                </a:gridCol>
                <a:gridCol w="4758656">
                  <a:extLst>
                    <a:ext uri="{9D8B030D-6E8A-4147-A177-3AD203B41FA5}">
                      <a16:colId xmlns:a16="http://schemas.microsoft.com/office/drawing/2014/main" val="3304911761"/>
                    </a:ext>
                  </a:extLst>
                </a:gridCol>
              </a:tblGrid>
              <a:tr h="4085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Code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7502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Middleware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Spring Boot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41063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Angular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6058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Data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MySQL, MongoDB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86202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JUnit, Jasmine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7211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API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Swagger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62888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Message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Kafka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4760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Cloud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Medium"/>
                        </a:rPr>
                        <a:t>AWS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595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DFEC-78E7-D2FE-5FD3-B10D4549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F036-575D-D46B-DA5B-EDC76FA8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735" y="5355583"/>
            <a:ext cx="2634101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VISHAL REDDY BANDARI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52676" y="5355583"/>
            <a:ext cx="3839654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Vishalreddy.bandari@cognizant.com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99FA5D-C267-460D-ACB2-5253424F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Placeholder 3" descr="A hands shaking with a white background&#10;&#10;Description automatically generated">
            <a:extLst>
              <a:ext uri="{FF2B5EF4-FFF2-40B4-BE49-F238E27FC236}">
                <a16:creationId xmlns:a16="http://schemas.microsoft.com/office/drawing/2014/main" id="{48E5005C-F495-6AF7-365A-BC4637D25F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330" b="1330"/>
          <a:stretch/>
        </p:blipFill>
        <p:spPr/>
      </p:pic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8180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Movie app</a:t>
            </a:r>
            <a:endParaRPr lang="en-US" kern="1200" cap="all" spc="12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1626453"/>
            <a:ext cx="4906317" cy="4579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Stories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Microservices Decomposition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Data Model Diagram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Tools &amp; Technologies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  <p:pic>
        <p:nvPicPr>
          <p:cNvPr id="4" name="Picture Placeholder 3" descr="A person pointing at a presentation&#10;&#10;Description automatically generated">
            <a:extLst>
              <a:ext uri="{FF2B5EF4-FFF2-40B4-BE49-F238E27FC236}">
                <a16:creationId xmlns:a16="http://schemas.microsoft.com/office/drawing/2014/main" id="{07AACDFE-C53B-FFF0-08B5-E12B3FD269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1283" b="16134"/>
          <a:stretch/>
        </p:blipFill>
        <p:spPr>
          <a:xfrm>
            <a:off x="6873805" y="639233"/>
            <a:ext cx="4531053" cy="2547452"/>
          </a:xfrm>
          <a:prstGeom prst="rect">
            <a:avLst/>
          </a:prstGeom>
        </p:spPr>
      </p:pic>
      <p:pic>
        <p:nvPicPr>
          <p:cNvPr id="9" name="Picture Placeholder 8" descr="A popcorn in a striped container&#10;&#10;Description automatically generated">
            <a:extLst>
              <a:ext uri="{FF2B5EF4-FFF2-40B4-BE49-F238E27FC236}">
                <a16:creationId xmlns:a16="http://schemas.microsoft.com/office/drawing/2014/main" id="{A0FE399A-A254-0345-0CEF-A4FE07A801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8122" r="7858" b="1"/>
          <a:stretch/>
        </p:blipFill>
        <p:spPr>
          <a:xfrm>
            <a:off x="6874365" y="3671314"/>
            <a:ext cx="4529932" cy="2547453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438" y="6356350"/>
            <a:ext cx="49815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Movie app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CB5-CC6F-F9FC-76EE-1A2C8215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5CC-45F9-CE2C-33EE-0A9ACF4D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User should be able to register with the application so that user can </a:t>
            </a:r>
            <a:r>
              <a:rPr lang="en-US">
                <a:ea typeface="+mn-lt"/>
                <a:cs typeface="+mn-lt"/>
              </a:rPr>
              <a:t>login and use the functionalities of the application.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User should be able to login with username and password in order to access the functionalities of the application. 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User Should be able to view movies using Third Party API.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User Should be able to save movies to a Wishlist so that user can access them later.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User should be able to access movies save them to Wishlist and Delete movies saved to Wishlist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099B5-725D-9806-8E99-4EBB60E2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7459D-4C97-B96F-F5AF-1A0ABC86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87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/>
          <a:lstStyle/>
          <a:p>
            <a:r>
              <a:rPr lang="en-US" dirty="0"/>
              <a:t>Aws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Hosts the Entire Application Infrastructure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interface for movie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E3A0DE-C4AF-4CF7-8543-12273A610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650F12-7519-49DD-8FF1-548919AFB2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Manages and routes API requests between the frontend and microservices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8E6B0707-86FA-428E-86BD-882776B0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5" y="1386888"/>
            <a:ext cx="10268712" cy="654456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FUNCTIONAL REQUIREMENTS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/>
          <a:lstStyle/>
          <a:p>
            <a:r>
              <a:rPr lang="en-US" dirty="0"/>
              <a:t>Eureka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Service Registry for Microservices. Helps microservices find and communicate with each other.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/>
          <a:lstStyle/>
          <a:p>
            <a:r>
              <a:rPr lang="en-US" dirty="0"/>
              <a:t>Config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Manages configuration properties for Microservices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E3A0DE-C4AF-4CF7-8543-12273A610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650F12-7519-49DD-8FF1-548919AFB2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Profile Service</a:t>
            </a:r>
          </a:p>
          <a:p>
            <a:r>
              <a:rPr lang="en-US" dirty="0"/>
              <a:t>Authentication Service</a:t>
            </a:r>
          </a:p>
          <a:p>
            <a:r>
              <a:rPr lang="en-US" dirty="0"/>
              <a:t>Movie Service</a:t>
            </a:r>
          </a:p>
          <a:p>
            <a:r>
              <a:rPr lang="en-US" dirty="0"/>
              <a:t>Wishlist Service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8E6B0707-86FA-428E-86BD-882776B0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9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23" y="1148052"/>
            <a:ext cx="10268712" cy="893292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FUNCTIONAL REQUIREMENTS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/>
          <a:lstStyle/>
          <a:p>
            <a:r>
              <a:rPr lang="en-US" dirty="0"/>
              <a:t>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MySQL used by User Profile Service, Authentication Service, and MongoDB for Wishlist Service.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/>
          <a:lstStyle/>
          <a:p>
            <a:r>
              <a:rPr lang="en-US" dirty="0"/>
              <a:t>Kafka Message Bus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Facilitates communication between microservices, enabling asynchronous processing.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650F12-7519-49DD-8FF1-548919AFB2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8E6B0707-86FA-428E-86BD-882776B0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D99D7-B960-F96C-65C6-A5B34010C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C24E-CC50-1C1A-3EE7-146D021D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Decomposition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1A6C46-A358-F6EF-AAA3-4DEEB30AF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044161"/>
              </p:ext>
            </p:extLst>
          </p:nvPr>
        </p:nvGraphicFramePr>
        <p:xfrm>
          <a:off x="960438" y="2587625"/>
          <a:ext cx="10267950" cy="337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4177755214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427900056"/>
                    </a:ext>
                  </a:extLst>
                </a:gridCol>
              </a:tblGrid>
              <a:tr h="562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Microservices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12205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r>
                        <a:rPr lang="en-US" dirty="0"/>
                        <a:t>User Login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05967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r>
                        <a:rPr lang="en-US" dirty="0"/>
                        <a:t>Authentication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75583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r>
                        <a:rPr lang="en-US" dirty="0"/>
                        <a:t>Movie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Movie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50829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r>
                        <a:rPr lang="en-US" dirty="0"/>
                        <a:t>Wish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1105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&amp; Routes API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786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152B9-92E0-8B0E-ED30-EFD2F9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Movie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75775-C66D-872B-BF51-18B375BE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A24441D-620A-9DAE-AA49-0E07FA89C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57" t="35753" r="21071" b="16334"/>
          <a:stretch/>
        </p:blipFill>
        <p:spPr>
          <a:xfrm>
            <a:off x="736509" y="397962"/>
            <a:ext cx="10837402" cy="63462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9AC941D-86C7-BEB5-D601-2C8E65DC4EA7}"/>
              </a:ext>
            </a:extLst>
          </p:cNvPr>
          <p:cNvSpPr/>
          <p:nvPr/>
        </p:nvSpPr>
        <p:spPr>
          <a:xfrm>
            <a:off x="801805" y="500417"/>
            <a:ext cx="807492" cy="85298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DEFE024D-FF5D-9F28-5277-54BDD11FD963}"/>
              </a:ext>
            </a:extLst>
          </p:cNvPr>
          <p:cNvSpPr/>
          <p:nvPr/>
        </p:nvSpPr>
        <p:spPr>
          <a:xfrm>
            <a:off x="10662311" y="500416"/>
            <a:ext cx="807492" cy="85298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202CF2E-B082-6E8C-4E77-3945BD3BCFA3}"/>
              </a:ext>
            </a:extLst>
          </p:cNvPr>
          <p:cNvSpPr/>
          <p:nvPr/>
        </p:nvSpPr>
        <p:spPr>
          <a:xfrm>
            <a:off x="801804" y="5743431"/>
            <a:ext cx="807492" cy="85298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57D3C8B3-AF65-BCF7-69FD-5FF27528BAF9}"/>
              </a:ext>
            </a:extLst>
          </p:cNvPr>
          <p:cNvSpPr/>
          <p:nvPr/>
        </p:nvSpPr>
        <p:spPr>
          <a:xfrm>
            <a:off x="10662312" y="5743432"/>
            <a:ext cx="807492" cy="85298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67896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data model&#10;&#10;Description automatically generated">
            <a:extLst>
              <a:ext uri="{FF2B5EF4-FFF2-40B4-BE49-F238E27FC236}">
                <a16:creationId xmlns:a16="http://schemas.microsoft.com/office/drawing/2014/main" id="{B79C9DE5-D261-566F-4586-F42946A2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73" y="1131510"/>
            <a:ext cx="8168853" cy="45949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C170B-302E-2390-359C-EB196F97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MOVIE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29E3B-1EE5-65D7-E7AE-7D8E9ED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6247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550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Movie app</vt:lpstr>
      <vt:lpstr>Movie app</vt:lpstr>
      <vt:lpstr>USER STORIES</vt:lpstr>
      <vt:lpstr>Functional Requirements</vt:lpstr>
      <vt:lpstr>FUNCTIONAL REQUIREMENTS </vt:lpstr>
      <vt:lpstr>FUNCTIONAL REQUIREMENTS </vt:lpstr>
      <vt:lpstr>Decomposition</vt:lpstr>
      <vt:lpstr>PowerPoint Presentation</vt:lpstr>
      <vt:lpstr>PowerPoint Presentation</vt:lpstr>
      <vt:lpstr>PowerPoint Presentation</vt:lpstr>
      <vt:lpstr>Tools &amp; Technologies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489</cp:revision>
  <dcterms:created xsi:type="dcterms:W3CDTF">2023-11-27T02:27:51Z</dcterms:created>
  <dcterms:modified xsi:type="dcterms:W3CDTF">2023-12-05T19:29:40Z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