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875cb8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875cb8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875cb8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875cb8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875cb80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875cb80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875cb80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875cb80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Docker User Guide - AWS </a:t>
            </a:r>
            <a:r>
              <a:rPr lang="en" sz="3200" b="1" dirty="0"/>
              <a:t>Ubuntu</a:t>
            </a:r>
            <a:endParaRPr sz="32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76575" y="3309900"/>
            <a:ext cx="61749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002060"/>
                </a:solidFill>
              </a:rPr>
              <a:t>Docker - </a:t>
            </a:r>
            <a:r>
              <a:rPr lang="en" sz="2400" b="1" dirty="0" smtClean="0">
                <a:solidFill>
                  <a:srgbClr val="002060"/>
                </a:solidFill>
              </a:rPr>
              <a:t>Overview</a:t>
            </a:r>
            <a:endParaRPr lang="en" sz="2400" b="1" dirty="0">
              <a:solidFill>
                <a:srgbClr val="002060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mpd="dbl">
            <a:solidFill>
              <a:srgbClr val="00206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  </a:t>
            </a:r>
            <a:r>
              <a:rPr lang="en" sz="1600" b="1" dirty="0">
                <a:solidFill>
                  <a:srgbClr val="002060"/>
                </a:solidFill>
              </a:rPr>
              <a:t>What is Docker ? </a:t>
            </a:r>
            <a:endParaRPr sz="1600" b="1" dirty="0">
              <a:solidFill>
                <a:srgbClr val="002060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   Docker </a:t>
            </a:r>
            <a:r>
              <a:rPr lang="en" dirty="0"/>
              <a:t>is a tool which is used to automate the deployment of applications in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   lightweight </a:t>
            </a:r>
            <a:r>
              <a:rPr lang="en" dirty="0"/>
              <a:t>containers so that applications can work efficiently in different                                  </a:t>
            </a:r>
            <a:r>
              <a:rPr lang="en" dirty="0" smtClean="0"/>
              <a:t>       </a:t>
            </a: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r>
              <a:rPr lang="en" dirty="0" smtClean="0"/>
              <a:t>  </a:t>
            </a:r>
            <a:r>
              <a:rPr lang="en" dirty="0" smtClean="0"/>
              <a:t>environments</a:t>
            </a:r>
            <a:r>
              <a:rPr lang="en" dirty="0"/>
              <a:t>.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   </a:t>
            </a:r>
            <a:r>
              <a:rPr lang="en" b="1" dirty="0" smtClean="0">
                <a:solidFill>
                  <a:srgbClr val="002060"/>
                </a:solidFill>
              </a:rPr>
              <a:t>Note</a:t>
            </a:r>
            <a:r>
              <a:rPr lang="en" dirty="0" smtClean="0"/>
              <a:t> </a:t>
            </a:r>
            <a:r>
              <a:rPr lang="en" dirty="0"/>
              <a:t>:- Container is a software package that consists of all the dependencies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   required </a:t>
            </a:r>
            <a:r>
              <a:rPr lang="en" dirty="0"/>
              <a:t>to run an application</a:t>
            </a:r>
            <a:r>
              <a:rPr lang="en" dirty="0" smtClean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80169" y="224307"/>
            <a:ext cx="8520600" cy="563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2060"/>
                </a:solidFill>
              </a:rPr>
              <a:t>Commands to use in Ubuntu server to access Docker</a:t>
            </a:r>
            <a:endParaRPr sz="2000" b="1" dirty="0">
              <a:solidFill>
                <a:srgbClr val="002060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43231" y="742572"/>
            <a:ext cx="8520600" cy="414473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 smtClean="0"/>
              <a:t>1.</a:t>
            </a:r>
            <a:r>
              <a:rPr lang="en" sz="1400" dirty="0" smtClean="0"/>
              <a:t> </a:t>
            </a:r>
            <a:r>
              <a:rPr lang="en" sz="1400" dirty="0" smtClean="0">
                <a:solidFill>
                  <a:srgbClr val="002060"/>
                </a:solidFill>
              </a:rPr>
              <a:t>R</a:t>
            </a:r>
            <a:r>
              <a:rPr lang="en" sz="1400" dirty="0" smtClean="0">
                <a:solidFill>
                  <a:srgbClr val="002060"/>
                </a:solidFill>
              </a:rPr>
              <a:t>emove </a:t>
            </a:r>
            <a:r>
              <a:rPr lang="en" sz="1400" dirty="0">
                <a:solidFill>
                  <a:srgbClr val="002060"/>
                </a:solidFill>
              </a:rPr>
              <a:t>docker </a:t>
            </a:r>
            <a:r>
              <a:rPr lang="en" sz="1400" dirty="0" smtClean="0">
                <a:solidFill>
                  <a:srgbClr val="002060"/>
                </a:solidFill>
              </a:rPr>
              <a:t>(If already exists on  the server i.e. installed already):</a:t>
            </a:r>
          </a:p>
          <a:p>
            <a:pPr lvl="0">
              <a:buNone/>
            </a:pPr>
            <a:r>
              <a:rPr lang="en" sz="1400" dirty="0" smtClean="0"/>
              <a:t>		</a:t>
            </a:r>
            <a:r>
              <a:rPr lang="en" sz="1400" i="1" dirty="0" smtClean="0">
                <a:solidFill>
                  <a:schemeClr val="tx1"/>
                </a:solidFill>
              </a:rPr>
              <a:t>sudo apt-get remove docker docker-engine docker.io</a:t>
            </a:r>
            <a:endParaRPr sz="1400" i="1" dirty="0" smtClean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dirty="0" smtClean="0"/>
              <a:t>2</a:t>
            </a:r>
            <a:r>
              <a:rPr lang="en" sz="1400" dirty="0" smtClean="0">
                <a:solidFill>
                  <a:srgbClr val="002060"/>
                </a:solidFill>
              </a:rPr>
              <a:t>. Update </a:t>
            </a:r>
            <a:r>
              <a:rPr lang="en" sz="1400" dirty="0">
                <a:solidFill>
                  <a:srgbClr val="002060"/>
                </a:solidFill>
              </a:rPr>
              <a:t>all </a:t>
            </a:r>
            <a:r>
              <a:rPr lang="en" sz="1400" dirty="0" smtClean="0">
                <a:solidFill>
                  <a:srgbClr val="002060"/>
                </a:solidFill>
              </a:rPr>
              <a:t>packages :</a:t>
            </a:r>
          </a:p>
          <a:p>
            <a:pPr lvl="0">
              <a:buNone/>
            </a:pPr>
            <a:r>
              <a:rPr lang="en" sz="1400" dirty="0" smtClean="0"/>
              <a:t>		</a:t>
            </a:r>
            <a:r>
              <a:rPr lang="en" sz="1400" i="1" dirty="0" smtClean="0">
                <a:solidFill>
                  <a:schemeClr val="tx1"/>
                </a:solidFill>
              </a:rPr>
              <a:t>sudo apt-get </a:t>
            </a:r>
            <a:r>
              <a:rPr lang="en" sz="1400" i="1" dirty="0" smtClean="0">
                <a:solidFill>
                  <a:schemeClr val="tx1"/>
                </a:solidFill>
              </a:rPr>
              <a:t>update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dirty="0" smtClean="0"/>
              <a:t>3. </a:t>
            </a:r>
            <a:r>
              <a:rPr lang="en" sz="1400" dirty="0" smtClean="0">
                <a:solidFill>
                  <a:srgbClr val="002060"/>
                </a:solidFill>
              </a:rPr>
              <a:t>Install Docker:</a:t>
            </a:r>
          </a:p>
          <a:p>
            <a:pPr lvl="0">
              <a:buNone/>
            </a:pPr>
            <a:r>
              <a:rPr lang="en" sz="1400" dirty="0" smtClean="0"/>
              <a:t>		</a:t>
            </a:r>
            <a:r>
              <a:rPr lang="en" sz="1400" i="1" dirty="0" smtClean="0">
                <a:solidFill>
                  <a:schemeClr val="tx1"/>
                </a:solidFill>
              </a:rPr>
              <a:t>sudo apt install </a:t>
            </a:r>
            <a:r>
              <a:rPr lang="en" sz="1400" i="1" dirty="0" smtClean="0">
                <a:solidFill>
                  <a:schemeClr val="tx1"/>
                </a:solidFill>
              </a:rPr>
              <a:t>docker.io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dirty="0" smtClean="0"/>
              <a:t>4. </a:t>
            </a:r>
            <a:r>
              <a:rPr lang="en" sz="1400" dirty="0" smtClean="0">
                <a:solidFill>
                  <a:srgbClr val="002060"/>
                </a:solidFill>
              </a:rPr>
              <a:t>Check </a:t>
            </a:r>
            <a:r>
              <a:rPr lang="en" sz="1400" dirty="0">
                <a:solidFill>
                  <a:srgbClr val="002060"/>
                </a:solidFill>
              </a:rPr>
              <a:t>docker </a:t>
            </a:r>
            <a:r>
              <a:rPr lang="en" sz="1400" dirty="0" smtClean="0">
                <a:solidFill>
                  <a:srgbClr val="002060"/>
                </a:solidFill>
              </a:rPr>
              <a:t>version :</a:t>
            </a:r>
          </a:p>
          <a:p>
            <a:pPr lvl="0">
              <a:buNone/>
            </a:pPr>
            <a:r>
              <a:rPr lang="en" sz="1400" dirty="0" smtClean="0"/>
              <a:t>		</a:t>
            </a:r>
            <a:r>
              <a:rPr lang="en" sz="1400" i="1" dirty="0" smtClean="0">
                <a:solidFill>
                  <a:schemeClr val="tx1"/>
                </a:solidFill>
              </a:rPr>
              <a:t>docker --</a:t>
            </a:r>
            <a:r>
              <a:rPr lang="en" sz="1400" i="1" dirty="0" smtClean="0">
                <a:solidFill>
                  <a:schemeClr val="tx1"/>
                </a:solidFill>
              </a:rPr>
              <a:t>version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dirty="0" smtClean="0"/>
              <a:t>5. </a:t>
            </a:r>
            <a:r>
              <a:rPr lang="en" sz="1400" dirty="0" smtClean="0">
                <a:solidFill>
                  <a:srgbClr val="002060"/>
                </a:solidFill>
              </a:rPr>
              <a:t>Other </a:t>
            </a:r>
            <a:r>
              <a:rPr lang="en" sz="1400" dirty="0">
                <a:solidFill>
                  <a:srgbClr val="002060"/>
                </a:solidFill>
              </a:rPr>
              <a:t>dependencies of other docker </a:t>
            </a:r>
            <a:r>
              <a:rPr lang="en" sz="1400" dirty="0" smtClean="0">
                <a:solidFill>
                  <a:srgbClr val="002060"/>
                </a:solidFill>
              </a:rPr>
              <a:t>packages:</a:t>
            </a:r>
          </a:p>
          <a:p>
            <a:pPr lvl="0">
              <a:buNone/>
            </a:pPr>
            <a:r>
              <a:rPr lang="en" sz="1400" dirty="0" smtClean="0"/>
              <a:t>		</a:t>
            </a:r>
            <a:r>
              <a:rPr lang="en" sz="1400" i="1" dirty="0" smtClean="0">
                <a:solidFill>
                  <a:schemeClr val="tx1"/>
                </a:solidFill>
              </a:rPr>
              <a:t>sudo snap install </a:t>
            </a:r>
            <a:r>
              <a:rPr lang="en" sz="1400" i="1" dirty="0" smtClean="0">
                <a:solidFill>
                  <a:schemeClr val="tx1"/>
                </a:solidFill>
              </a:rPr>
              <a:t>docker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dirty="0" smtClean="0"/>
              <a:t>6. </a:t>
            </a:r>
            <a:r>
              <a:rPr lang="en" sz="1400" dirty="0" smtClean="0">
                <a:solidFill>
                  <a:srgbClr val="002060"/>
                </a:solidFill>
              </a:rPr>
              <a:t>Start </a:t>
            </a:r>
            <a:r>
              <a:rPr lang="en" sz="1400" dirty="0">
                <a:solidFill>
                  <a:srgbClr val="002060"/>
                </a:solidFill>
              </a:rPr>
              <a:t>Docker </a:t>
            </a:r>
            <a:r>
              <a:rPr lang="en" sz="1400" dirty="0" smtClean="0">
                <a:solidFill>
                  <a:srgbClr val="002060"/>
                </a:solidFill>
              </a:rPr>
              <a:t>:</a:t>
            </a:r>
          </a:p>
          <a:p>
            <a:pPr lvl="0">
              <a:buNone/>
            </a:pPr>
            <a:r>
              <a:rPr lang="en" sz="1400" dirty="0" smtClean="0"/>
              <a:t>		</a:t>
            </a:r>
            <a:r>
              <a:rPr lang="en" sz="1400" i="1" dirty="0" smtClean="0">
                <a:solidFill>
                  <a:schemeClr val="tx1"/>
                </a:solidFill>
              </a:rPr>
              <a:t>sudo </a:t>
            </a:r>
            <a:r>
              <a:rPr lang="en" sz="1400" i="1" dirty="0" smtClean="0">
                <a:solidFill>
                  <a:schemeClr val="tx1"/>
                </a:solidFill>
              </a:rPr>
              <a:t>systemctl start </a:t>
            </a:r>
            <a:r>
              <a:rPr lang="en" sz="1400" i="1" dirty="0" smtClean="0">
                <a:solidFill>
                  <a:schemeClr val="tx1"/>
                </a:solidFill>
              </a:rPr>
              <a:t>docker</a:t>
            </a:r>
          </a:p>
          <a:p>
            <a:pPr lvl="0">
              <a:buNone/>
            </a:pPr>
            <a:r>
              <a:rPr lang="en-GB" sz="1400" dirty="0" smtClean="0"/>
              <a:t>7</a:t>
            </a:r>
            <a:r>
              <a:rPr lang="en-GB" sz="1400" dirty="0" smtClean="0">
                <a:solidFill>
                  <a:srgbClr val="002060"/>
                </a:solidFill>
              </a:rPr>
              <a:t>. Check if docker is running or not:</a:t>
            </a:r>
          </a:p>
          <a:p>
            <a:pPr>
              <a:buNone/>
            </a:pPr>
            <a:r>
              <a:rPr lang="en-GB" sz="1400" dirty="0" smtClean="0"/>
              <a:t>		</a:t>
            </a:r>
            <a:r>
              <a:rPr lang="en-GB" sz="1400" i="1" dirty="0" smtClean="0">
                <a:solidFill>
                  <a:schemeClr val="tx1"/>
                </a:solidFill>
              </a:rPr>
              <a:t>sudo systemctl status docker </a:t>
            </a:r>
          </a:p>
          <a:p>
            <a:pPr lvl="0">
              <a:buNone/>
            </a:pPr>
            <a:r>
              <a:rPr lang="en-GB" sz="1400" dirty="0" smtClean="0"/>
              <a:t>8. </a:t>
            </a:r>
            <a:r>
              <a:rPr lang="en-GB" sz="1400" dirty="0" smtClean="0">
                <a:solidFill>
                  <a:srgbClr val="002060"/>
                </a:solidFill>
              </a:rPr>
              <a:t>To pull hello-world docker image from docker hub:</a:t>
            </a:r>
          </a:p>
          <a:p>
            <a:pPr lvl="0">
              <a:buNone/>
            </a:pPr>
            <a:r>
              <a:rPr lang="en-GB" sz="1400" dirty="0" smtClean="0"/>
              <a:t>		</a:t>
            </a:r>
            <a:r>
              <a:rPr lang="en-GB" sz="1400" i="1" dirty="0" smtClean="0">
                <a:solidFill>
                  <a:schemeClr val="tx1"/>
                </a:solidFill>
              </a:rPr>
              <a:t>sudo docker run hello-world</a:t>
            </a:r>
          </a:p>
          <a:p>
            <a:pPr lvl="0"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90679" y="1717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000" b="1" dirty="0" smtClean="0">
                <a:solidFill>
                  <a:srgbClr val="002060"/>
                </a:solidFill>
              </a:rPr>
              <a:t>Commands to use in Ubuntu server to access Docker </a:t>
            </a:r>
            <a:r>
              <a:rPr lang="en" sz="2000" b="1" dirty="0" smtClean="0">
                <a:solidFill>
                  <a:srgbClr val="002060"/>
                </a:solidFill>
              </a:rPr>
              <a:t>Hub</a:t>
            </a:r>
            <a:endParaRPr lang="en" sz="2000" b="1" dirty="0">
              <a:solidFill>
                <a:srgbClr val="002060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32720" y="700530"/>
            <a:ext cx="8520600" cy="417627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GB" sz="1600" b="1" dirty="0" smtClean="0">
                <a:solidFill>
                  <a:srgbClr val="002060"/>
                </a:solidFill>
              </a:rPr>
              <a:t>What is Docker Hub </a:t>
            </a:r>
            <a:r>
              <a:rPr lang="en-GB" dirty="0" smtClean="0"/>
              <a:t>? -- Its repository where we have all docker images.</a:t>
            </a:r>
          </a:p>
          <a:p>
            <a:pPr lvl="0">
              <a:buNone/>
            </a:pPr>
            <a:r>
              <a:rPr lang="en-GB" dirty="0" smtClean="0"/>
              <a:t>Docker hub account should be set up and created online.</a:t>
            </a:r>
          </a:p>
          <a:p>
            <a:pPr lvl="0">
              <a:buNone/>
            </a:pPr>
            <a:endParaRPr lang="en-GB" dirty="0" smtClean="0"/>
          </a:p>
          <a:p>
            <a:pPr lvl="0">
              <a:buNone/>
            </a:pPr>
            <a:r>
              <a:rPr lang="en-GB" dirty="0" smtClean="0"/>
              <a:t>After </a:t>
            </a:r>
            <a:r>
              <a:rPr lang="en-GB" dirty="0" smtClean="0"/>
              <a:t>setting up online docker hub account, it can be accessed via Ubuntu server</a:t>
            </a:r>
            <a:r>
              <a:rPr lang="en-GB" dirty="0" smtClean="0"/>
              <a:t>.</a:t>
            </a:r>
            <a:endParaRPr lang="en-GB" smtClean="0"/>
          </a:p>
          <a:p>
            <a:pPr lvl="0">
              <a:buNone/>
            </a:pPr>
            <a:endParaRPr lang="en-GB" dirty="0" smtClean="0"/>
          </a:p>
          <a:p>
            <a:pPr lvl="0">
              <a:buNone/>
            </a:pPr>
            <a:r>
              <a:rPr lang="en-GB" sz="1400" dirty="0" smtClean="0">
                <a:solidFill>
                  <a:srgbClr val="002060"/>
                </a:solidFill>
              </a:rPr>
              <a:t>1. Check </a:t>
            </a:r>
            <a:r>
              <a:rPr lang="en-GB" sz="1400" dirty="0" smtClean="0">
                <a:solidFill>
                  <a:srgbClr val="002060"/>
                </a:solidFill>
              </a:rPr>
              <a:t>the docker images:</a:t>
            </a:r>
          </a:p>
          <a:p>
            <a:pPr lvl="0">
              <a:buNone/>
            </a:pPr>
            <a:r>
              <a:rPr lang="en-GB" dirty="0" smtClean="0"/>
              <a:t>		</a:t>
            </a:r>
            <a:r>
              <a:rPr lang="en-GB" sz="1400" i="1" dirty="0" smtClean="0">
                <a:solidFill>
                  <a:schemeClr val="tx1"/>
                </a:solidFill>
              </a:rPr>
              <a:t>sudo docker </a:t>
            </a:r>
            <a:r>
              <a:rPr lang="en-GB" sz="1400" i="1" dirty="0" smtClean="0">
                <a:solidFill>
                  <a:schemeClr val="tx1"/>
                </a:solidFill>
              </a:rPr>
              <a:t>images </a:t>
            </a:r>
          </a:p>
          <a:p>
            <a:pPr lvl="0">
              <a:buNone/>
            </a:pPr>
            <a:r>
              <a:rPr lang="en" sz="1400" dirty="0" smtClean="0">
                <a:solidFill>
                  <a:srgbClr val="002060"/>
                </a:solidFill>
              </a:rPr>
              <a:t>2. </a:t>
            </a:r>
            <a:r>
              <a:rPr lang="en" sz="1400" dirty="0" smtClean="0">
                <a:solidFill>
                  <a:srgbClr val="002060"/>
                </a:solidFill>
              </a:rPr>
              <a:t>List the docker containers in our local server:</a:t>
            </a:r>
          </a:p>
          <a:p>
            <a:pPr marL="0" lvl="0" indent="0">
              <a:buNone/>
            </a:pPr>
            <a:r>
              <a:rPr lang="en" sz="1400" i="1" dirty="0" smtClean="0">
                <a:solidFill>
                  <a:schemeClr val="tx1"/>
                </a:solidFill>
              </a:rPr>
              <a:t>	sudo </a:t>
            </a:r>
            <a:r>
              <a:rPr lang="en" sz="1400" i="1" dirty="0" smtClean="0">
                <a:solidFill>
                  <a:schemeClr val="tx1"/>
                </a:solidFill>
              </a:rPr>
              <a:t>docker ps - a </a:t>
            </a:r>
            <a:endParaRPr lang="en" sz="1400" i="1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" sz="1400" i="1" dirty="0" smtClean="0">
                <a:solidFill>
                  <a:schemeClr val="tx1"/>
                </a:solidFill>
              </a:rPr>
              <a:t> </a:t>
            </a:r>
            <a:r>
              <a:rPr lang="en" sz="1400" i="1" dirty="0" smtClean="0">
                <a:solidFill>
                  <a:schemeClr val="tx1"/>
                </a:solidFill>
              </a:rPr>
              <a:t>  </a:t>
            </a:r>
            <a:r>
              <a:rPr lang="en-GB" sz="1400" dirty="0" smtClean="0">
                <a:solidFill>
                  <a:srgbClr val="002060"/>
                </a:solidFill>
              </a:rPr>
              <a:t>3</a:t>
            </a:r>
            <a:r>
              <a:rPr lang="en-GB" sz="1400" dirty="0" smtClean="0">
                <a:solidFill>
                  <a:srgbClr val="002060"/>
                </a:solidFill>
              </a:rPr>
              <a:t>. </a:t>
            </a:r>
            <a:r>
              <a:rPr lang="en" sz="1400" dirty="0" smtClean="0">
                <a:solidFill>
                  <a:srgbClr val="002060"/>
                </a:solidFill>
              </a:rPr>
              <a:t>Remove docker image </a:t>
            </a:r>
            <a:endParaRPr lang="en" sz="1400" dirty="0" smtClean="0">
              <a:solidFill>
                <a:srgbClr val="002060"/>
              </a:solidFill>
            </a:endParaRPr>
          </a:p>
          <a:p>
            <a:pPr marL="0" lvl="0" indent="0">
              <a:buNone/>
            </a:pPr>
            <a:r>
              <a:rPr lang="en" sz="1400" dirty="0" smtClean="0">
                <a:solidFill>
                  <a:srgbClr val="002060"/>
                </a:solidFill>
              </a:rPr>
              <a:t>	</a:t>
            </a:r>
            <a:r>
              <a:rPr lang="en" sz="1400" i="1" dirty="0" smtClean="0">
                <a:solidFill>
                  <a:schemeClr val="tx1"/>
                </a:solidFill>
              </a:rPr>
              <a:t>sudo  </a:t>
            </a:r>
            <a:r>
              <a:rPr lang="en" sz="1400" i="1" dirty="0">
                <a:solidFill>
                  <a:schemeClr val="tx1"/>
                </a:solidFill>
              </a:rPr>
              <a:t>docker rmi -f </a:t>
            </a:r>
            <a:r>
              <a:rPr lang="en" sz="1400" i="1" dirty="0" smtClean="0">
                <a:solidFill>
                  <a:schemeClr val="tx1"/>
                </a:solidFill>
              </a:rPr>
              <a:t>image_id </a:t>
            </a:r>
            <a:r>
              <a:rPr lang="en" sz="1200" dirty="0" smtClean="0"/>
              <a:t>( by using this command, container </a:t>
            </a:r>
            <a:r>
              <a:rPr lang="en" sz="1200" dirty="0"/>
              <a:t>remains in the </a:t>
            </a:r>
            <a:r>
              <a:rPr lang="en" sz="1200" dirty="0" smtClean="0"/>
              <a:t>docker an it will not be 	 			             removed. Its </a:t>
            </a:r>
            <a:r>
              <a:rPr lang="en" sz="1200" dirty="0"/>
              <a:t>a forcible removal of docker image</a:t>
            </a:r>
            <a:r>
              <a:rPr lang="en" sz="1200" dirty="0" smtClean="0"/>
              <a:t>)</a:t>
            </a:r>
            <a:r>
              <a:rPr lang="en" sz="1200" dirty="0" smtClean="0">
                <a:solidFill>
                  <a:srgbClr val="002060"/>
                </a:solidFill>
              </a:rPr>
              <a:t> </a:t>
            </a:r>
          </a:p>
          <a:p>
            <a:pPr marL="0" lvl="0" indent="0">
              <a:buNone/>
            </a:pPr>
            <a:r>
              <a:rPr lang="en" sz="1200" dirty="0" smtClean="0">
                <a:solidFill>
                  <a:srgbClr val="002060"/>
                </a:solidFill>
              </a:rPr>
              <a:t>   </a:t>
            </a:r>
            <a:r>
              <a:rPr lang="en" sz="1400" dirty="0" smtClean="0">
                <a:solidFill>
                  <a:srgbClr val="002060"/>
                </a:solidFill>
              </a:rPr>
              <a:t>4</a:t>
            </a:r>
            <a:r>
              <a:rPr lang="en" sz="1400" dirty="0" smtClean="0">
                <a:solidFill>
                  <a:srgbClr val="002060"/>
                </a:solidFill>
              </a:rPr>
              <a:t>. </a:t>
            </a:r>
            <a:r>
              <a:rPr lang="en" sz="1400" dirty="0" smtClean="0">
                <a:solidFill>
                  <a:srgbClr val="002060"/>
                </a:solidFill>
              </a:rPr>
              <a:t>List </a:t>
            </a:r>
            <a:r>
              <a:rPr lang="en" sz="1400" dirty="0" smtClean="0">
                <a:solidFill>
                  <a:srgbClr val="002060"/>
                </a:solidFill>
              </a:rPr>
              <a:t>the </a:t>
            </a:r>
            <a:r>
              <a:rPr lang="en" sz="1400" dirty="0" smtClean="0">
                <a:solidFill>
                  <a:srgbClr val="002060"/>
                </a:solidFill>
              </a:rPr>
              <a:t>running </a:t>
            </a:r>
            <a:r>
              <a:rPr lang="en" sz="1400" dirty="0" smtClean="0">
                <a:solidFill>
                  <a:srgbClr val="002060"/>
                </a:solidFill>
              </a:rPr>
              <a:t>docker </a:t>
            </a:r>
            <a:r>
              <a:rPr lang="en" sz="1400" dirty="0" smtClean="0">
                <a:solidFill>
                  <a:srgbClr val="002060"/>
                </a:solidFill>
              </a:rPr>
              <a:t>images:</a:t>
            </a:r>
          </a:p>
          <a:p>
            <a:pPr marL="0" lvl="0" indent="0">
              <a:buNone/>
            </a:pPr>
            <a:r>
              <a:rPr lang="en" sz="1400" i="1" dirty="0" smtClean="0">
                <a:solidFill>
                  <a:srgbClr val="002060"/>
                </a:solidFill>
              </a:rPr>
              <a:t>	</a:t>
            </a:r>
            <a:r>
              <a:rPr lang="en" sz="1400" i="1" dirty="0" smtClean="0">
                <a:solidFill>
                  <a:schemeClr val="tx1"/>
                </a:solidFill>
              </a:rPr>
              <a:t>sudo </a:t>
            </a:r>
            <a:r>
              <a:rPr lang="en" sz="1400" i="1" dirty="0" smtClean="0">
                <a:solidFill>
                  <a:schemeClr val="tx1"/>
                </a:solidFill>
              </a:rPr>
              <a:t>docker </a:t>
            </a:r>
            <a:r>
              <a:rPr lang="en" sz="1400" i="1" dirty="0" smtClean="0">
                <a:solidFill>
                  <a:schemeClr val="tx1"/>
                </a:solidFill>
              </a:rPr>
              <a:t>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22210" y="22430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2060"/>
                </a:solidFill>
              </a:rPr>
              <a:t>Deploy Jar file using Docker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88882" y="662150"/>
            <a:ext cx="8296273" cy="4298733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dirty="0" smtClean="0">
                <a:solidFill>
                  <a:srgbClr val="002060"/>
                </a:solidFill>
              </a:rPr>
              <a:t>1. Develop </a:t>
            </a:r>
            <a:r>
              <a:rPr lang="en-GB" sz="1400" dirty="0" smtClean="0">
                <a:solidFill>
                  <a:srgbClr val="002060"/>
                </a:solidFill>
              </a:rPr>
              <a:t>springboot application and build it </a:t>
            </a:r>
            <a:r>
              <a:rPr lang="en-GB" sz="1400" dirty="0" smtClean="0">
                <a:solidFill>
                  <a:srgbClr val="002060"/>
                </a:solidFill>
              </a:rPr>
              <a:t>.</a:t>
            </a:r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dirty="0" smtClean="0">
                <a:solidFill>
                  <a:srgbClr val="002060"/>
                </a:solidFill>
              </a:rPr>
              <a:t>2. Copy </a:t>
            </a:r>
            <a:r>
              <a:rPr lang="en-GB" sz="1400" dirty="0" smtClean="0">
                <a:solidFill>
                  <a:srgbClr val="002060"/>
                </a:solidFill>
              </a:rPr>
              <a:t>that jar into Ubuntu server using WINSCP from your windows </a:t>
            </a:r>
            <a:r>
              <a:rPr lang="en-GB" sz="1400" dirty="0" smtClean="0">
                <a:solidFill>
                  <a:srgbClr val="002060"/>
                </a:solidFill>
              </a:rPr>
              <a:t>system.</a:t>
            </a:r>
          </a:p>
          <a:p>
            <a:pPr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dirty="0" smtClean="0">
                <a:solidFill>
                  <a:srgbClr val="002060"/>
                </a:solidFill>
              </a:rPr>
              <a:t>	</a:t>
            </a:r>
            <a:r>
              <a:rPr lang="en-GB" sz="1400" dirty="0" smtClean="0">
                <a:solidFill>
                  <a:schemeClr val="tx1"/>
                </a:solidFill>
              </a:rPr>
              <a:t>Ex </a:t>
            </a:r>
            <a:r>
              <a:rPr lang="en-GB" sz="1400" dirty="0" smtClean="0">
                <a:solidFill>
                  <a:schemeClr val="tx1"/>
                </a:solidFill>
              </a:rPr>
              <a:t>:- xxxxxx.jar  in loc :- /root/</a:t>
            </a:r>
            <a:r>
              <a:rPr lang="en-GB" sz="1400" dirty="0" err="1" smtClean="0">
                <a:solidFill>
                  <a:schemeClr val="tx1"/>
                </a:solidFill>
              </a:rPr>
              <a:t>xxxxxx</a:t>
            </a:r>
            <a:r>
              <a:rPr lang="en-GB" sz="1400" dirty="0" smtClean="0">
                <a:solidFill>
                  <a:schemeClr val="tx1"/>
                </a:solidFill>
              </a:rPr>
              <a:t> (folder name)</a:t>
            </a:r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400" dirty="0" smtClean="0">
                <a:solidFill>
                  <a:srgbClr val="002060"/>
                </a:solidFill>
              </a:rPr>
              <a:t>After that, use the below commands in Ubuntu server :</a:t>
            </a:r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400" dirty="0" smtClean="0">
                <a:solidFill>
                  <a:srgbClr val="002060"/>
                </a:solidFill>
              </a:rPr>
              <a:t>3. Create </a:t>
            </a:r>
            <a:r>
              <a:rPr lang="en" sz="1400" dirty="0" smtClean="0">
                <a:solidFill>
                  <a:srgbClr val="002060"/>
                </a:solidFill>
              </a:rPr>
              <a:t>docker image </a:t>
            </a:r>
            <a:r>
              <a:rPr lang="en-GB" sz="1400" dirty="0" err="1" smtClean="0">
                <a:solidFill>
                  <a:srgbClr val="002060"/>
                </a:solidFill>
              </a:rPr>
              <a:t>xxxxxx</a:t>
            </a:r>
            <a:r>
              <a:rPr lang="en-GB" sz="1400" dirty="0" smtClean="0">
                <a:solidFill>
                  <a:srgbClr val="002060"/>
                </a:solidFill>
              </a:rPr>
              <a:t> (folder name)</a:t>
            </a:r>
            <a:r>
              <a:rPr lang="en" sz="1400" dirty="0" smtClean="0">
                <a:solidFill>
                  <a:srgbClr val="002060"/>
                </a:solidFill>
              </a:rPr>
              <a:t> </a:t>
            </a:r>
            <a:endParaRPr lang="en-GB" sz="1400" dirty="0" smtClean="0">
              <a:solidFill>
                <a:srgbClr val="002060"/>
              </a:solidFill>
            </a:endParaRPr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i="1" dirty="0" smtClean="0">
                <a:solidFill>
                  <a:srgbClr val="002060"/>
                </a:solidFill>
              </a:rPr>
              <a:t>	</a:t>
            </a:r>
            <a:r>
              <a:rPr lang="en" sz="1400" i="1" dirty="0" smtClean="0">
                <a:solidFill>
                  <a:schemeClr val="tx1"/>
                </a:solidFill>
              </a:rPr>
              <a:t>docker </a:t>
            </a:r>
            <a:r>
              <a:rPr lang="en" sz="1400" i="1" dirty="0">
                <a:solidFill>
                  <a:schemeClr val="tx1"/>
                </a:solidFill>
              </a:rPr>
              <a:t>image build -t  telenor-product </a:t>
            </a:r>
            <a:r>
              <a:rPr lang="en" sz="1400" i="1" dirty="0" smtClean="0">
                <a:solidFill>
                  <a:schemeClr val="tx1"/>
                </a:solidFill>
              </a:rPr>
              <a:t>. </a:t>
            </a:r>
            <a:r>
              <a:rPr lang="en" sz="1400" dirty="0" smtClean="0"/>
              <a:t>(</a:t>
            </a:r>
            <a:r>
              <a:rPr lang="en" sz="1400" dirty="0"/>
              <a:t>dot means </a:t>
            </a:r>
            <a:r>
              <a:rPr lang="en" sz="1400" dirty="0" smtClean="0"/>
              <a:t>current directory).</a:t>
            </a:r>
            <a:endParaRPr lang="en" sz="1400" dirty="0"/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400" dirty="0" smtClean="0">
                <a:solidFill>
                  <a:srgbClr val="002060"/>
                </a:solidFill>
              </a:rPr>
              <a:t>4. </a:t>
            </a:r>
            <a:r>
              <a:rPr lang="en" sz="1400" dirty="0" smtClean="0">
                <a:solidFill>
                  <a:srgbClr val="002060"/>
                </a:solidFill>
              </a:rPr>
              <a:t>Run this image as </a:t>
            </a:r>
            <a:r>
              <a:rPr lang="en" sz="1400" dirty="0" smtClean="0">
                <a:solidFill>
                  <a:srgbClr val="002060"/>
                </a:solidFill>
              </a:rPr>
              <a:t>container</a:t>
            </a:r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400" i="1" dirty="0" smtClean="0">
                <a:solidFill>
                  <a:srgbClr val="002060"/>
                </a:solidFill>
              </a:rPr>
              <a:t>	</a:t>
            </a:r>
            <a:r>
              <a:rPr lang="en" sz="1400" i="1" dirty="0" smtClean="0">
                <a:solidFill>
                  <a:schemeClr val="tx1"/>
                </a:solidFill>
              </a:rPr>
              <a:t>sudo </a:t>
            </a:r>
            <a:r>
              <a:rPr lang="en" sz="1400" i="1" dirty="0">
                <a:solidFill>
                  <a:schemeClr val="tx1"/>
                </a:solidFill>
              </a:rPr>
              <a:t>docker container run --network telenor --name telenor -</a:t>
            </a:r>
            <a:r>
              <a:rPr lang="en" sz="1400" i="1" dirty="0" smtClean="0">
                <a:solidFill>
                  <a:schemeClr val="tx1"/>
                </a:solidFill>
              </a:rPr>
              <a:t>p9082:9082 </a:t>
            </a:r>
            <a:r>
              <a:rPr lang="en" sz="1400" i="1" dirty="0">
                <a:solidFill>
                  <a:schemeClr val="tx1"/>
                </a:solidFill>
              </a:rPr>
              <a:t>-d </a:t>
            </a:r>
            <a:r>
              <a:rPr lang="en" sz="1400" i="1" dirty="0" smtClean="0">
                <a:solidFill>
                  <a:schemeClr val="tx1"/>
                </a:solidFill>
              </a:rPr>
              <a:t>telenor-product</a:t>
            </a:r>
          </a:p>
          <a:p>
            <a:pPr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400" dirty="0" smtClean="0">
                <a:solidFill>
                  <a:srgbClr val="002060"/>
                </a:solidFill>
              </a:rPr>
              <a:t>5. </a:t>
            </a:r>
            <a:r>
              <a:rPr lang="en" sz="1400" dirty="0" smtClean="0">
                <a:solidFill>
                  <a:srgbClr val="002060"/>
                </a:solidFill>
              </a:rPr>
              <a:t>Check the logs of the docker container </a:t>
            </a:r>
            <a:endParaRPr lang="en" sz="1400" dirty="0" smtClean="0">
              <a:solidFill>
                <a:srgbClr val="002060"/>
              </a:solidFill>
            </a:endParaRPr>
          </a:p>
          <a:p>
            <a:pPr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400" i="1" dirty="0" smtClean="0">
                <a:solidFill>
                  <a:srgbClr val="002060"/>
                </a:solidFill>
              </a:rPr>
              <a:t>	</a:t>
            </a:r>
            <a:r>
              <a:rPr lang="en" sz="1400" i="1" dirty="0" smtClean="0">
                <a:solidFill>
                  <a:schemeClr val="tx1"/>
                </a:solidFill>
              </a:rPr>
              <a:t>docker </a:t>
            </a:r>
            <a:r>
              <a:rPr lang="en" sz="1400" i="1" dirty="0">
                <a:solidFill>
                  <a:schemeClr val="tx1"/>
                </a:solidFill>
              </a:rPr>
              <a:t>container logs </a:t>
            </a:r>
            <a:r>
              <a:rPr lang="en" sz="1400" i="1" dirty="0" smtClean="0">
                <a:solidFill>
                  <a:schemeClr val="tx1"/>
                </a:solidFill>
              </a:rPr>
              <a:t>telenor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178</Words>
  <Application>Microsoft Office PowerPoint</Application>
  <PresentationFormat>On-screen Show (16:9)</PresentationFormat>
  <Paragraphs>51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 Light</vt:lpstr>
      <vt:lpstr>Docker User Guide - AWS Ubuntu</vt:lpstr>
      <vt:lpstr>Docker - Overview</vt:lpstr>
      <vt:lpstr>Commands to use in Ubuntu server to access Docker</vt:lpstr>
      <vt:lpstr>Commands to use in Ubuntu server to access Docker Hub</vt:lpstr>
      <vt:lpstr>Deploy Jar file using Docker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User Guide - AWS Ubuntu</dc:title>
  <cp:lastModifiedBy>Vishali Adimulam</cp:lastModifiedBy>
  <cp:revision>6</cp:revision>
  <dcterms:modified xsi:type="dcterms:W3CDTF">2020-07-12T14:17:34Z</dcterms:modified>
</cp:coreProperties>
</file>