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822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f875cb8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f875cb8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f875cb80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f875cb80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f875cb80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f875cb80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f875cb80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f875cb80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f875cb80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f875cb80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Docker User Guide - AWS </a:t>
            </a:r>
            <a:r>
              <a:rPr lang="en" sz="3200" b="1" dirty="0"/>
              <a:t>Ubuntu</a:t>
            </a:r>
            <a:endParaRPr sz="3200"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376575" y="3309900"/>
            <a:ext cx="6174900" cy="3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002060"/>
                </a:solidFill>
              </a:rPr>
              <a:t>Docker - Overview</a:t>
            </a:r>
            <a:endParaRPr lang="en" sz="2400" b="1" dirty="0">
              <a:solidFill>
                <a:srgbClr val="002060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mpd="dbl">
            <a:solidFill>
              <a:srgbClr val="00206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  </a:t>
            </a:r>
            <a:r>
              <a:rPr lang="en" sz="1600" b="1" dirty="0">
                <a:solidFill>
                  <a:srgbClr val="002060"/>
                </a:solidFill>
              </a:rPr>
              <a:t>What is Docker ? </a:t>
            </a:r>
            <a:endParaRPr sz="1600" b="1" dirty="0">
              <a:solidFill>
                <a:srgbClr val="002060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   Docker </a:t>
            </a:r>
            <a:r>
              <a:rPr lang="en" dirty="0"/>
              <a:t>is a tool which is used to automate the deployment of applications in</a:t>
            </a:r>
            <a:endParaRPr dirty="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   lightweight </a:t>
            </a:r>
            <a:r>
              <a:rPr lang="en" dirty="0"/>
              <a:t>containers so that applications can work efficiently in different                                  </a:t>
            </a:r>
            <a:r>
              <a:rPr lang="en" dirty="0" smtClean="0"/>
              <a:t>       </a:t>
            </a: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   environments</a:t>
            </a:r>
            <a:r>
              <a:rPr lang="en" dirty="0"/>
              <a:t>.</a:t>
            </a:r>
            <a:endParaRPr dirty="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   </a:t>
            </a:r>
            <a:r>
              <a:rPr lang="en" b="1" dirty="0" smtClean="0">
                <a:solidFill>
                  <a:srgbClr val="002060"/>
                </a:solidFill>
              </a:rPr>
              <a:t>Note</a:t>
            </a:r>
            <a:r>
              <a:rPr lang="en" dirty="0" smtClean="0"/>
              <a:t> </a:t>
            </a:r>
            <a:r>
              <a:rPr lang="en" dirty="0"/>
              <a:t>:- Container is a software package that consists of all the dependencies</a:t>
            </a:r>
            <a:endParaRPr dirty="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   required </a:t>
            </a:r>
            <a:r>
              <a:rPr lang="en" dirty="0"/>
              <a:t>to run an application</a:t>
            </a:r>
            <a:r>
              <a:rPr lang="en" dirty="0" smtClean="0"/>
              <a:t>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80169" y="224307"/>
            <a:ext cx="8520600" cy="563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002060"/>
                </a:solidFill>
              </a:rPr>
              <a:t>Commands to use in Ubuntu server to access Docker</a:t>
            </a:r>
            <a:endParaRPr sz="2000" b="1" dirty="0">
              <a:solidFill>
                <a:srgbClr val="002060"/>
              </a:solidFill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43231" y="742572"/>
            <a:ext cx="8520600" cy="4144738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 dirty="0" smtClean="0"/>
              <a:t>1.</a:t>
            </a:r>
            <a:r>
              <a:rPr lang="en" sz="1400" dirty="0" smtClean="0"/>
              <a:t> </a:t>
            </a:r>
            <a:r>
              <a:rPr lang="en" sz="1400" dirty="0" smtClean="0">
                <a:solidFill>
                  <a:srgbClr val="002060"/>
                </a:solidFill>
              </a:rPr>
              <a:t>Remove </a:t>
            </a:r>
            <a:r>
              <a:rPr lang="en" sz="1400" dirty="0">
                <a:solidFill>
                  <a:srgbClr val="002060"/>
                </a:solidFill>
              </a:rPr>
              <a:t>docker </a:t>
            </a:r>
            <a:r>
              <a:rPr lang="en" sz="1400" dirty="0" smtClean="0">
                <a:solidFill>
                  <a:srgbClr val="002060"/>
                </a:solidFill>
              </a:rPr>
              <a:t>(If already exists on  the server i.e. installed already):</a:t>
            </a:r>
          </a:p>
          <a:p>
            <a:pPr lvl="0">
              <a:buNone/>
            </a:pPr>
            <a:r>
              <a:rPr lang="en" sz="1400" dirty="0" smtClean="0"/>
              <a:t>		</a:t>
            </a:r>
            <a:r>
              <a:rPr lang="en" sz="1400" i="1" dirty="0" smtClean="0">
                <a:solidFill>
                  <a:schemeClr val="tx1"/>
                </a:solidFill>
              </a:rPr>
              <a:t>sudo apt-get remove docker docker-engine docker.io</a:t>
            </a:r>
            <a:endParaRPr sz="1400" i="1" dirty="0" smtClean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 dirty="0" smtClean="0"/>
              <a:t>2</a:t>
            </a:r>
            <a:r>
              <a:rPr lang="en" sz="1400" dirty="0" smtClean="0">
                <a:solidFill>
                  <a:srgbClr val="002060"/>
                </a:solidFill>
              </a:rPr>
              <a:t>. Update </a:t>
            </a:r>
            <a:r>
              <a:rPr lang="en" sz="1400" dirty="0">
                <a:solidFill>
                  <a:srgbClr val="002060"/>
                </a:solidFill>
              </a:rPr>
              <a:t>all </a:t>
            </a:r>
            <a:r>
              <a:rPr lang="en" sz="1400" dirty="0" smtClean="0">
                <a:solidFill>
                  <a:srgbClr val="002060"/>
                </a:solidFill>
              </a:rPr>
              <a:t>packages :</a:t>
            </a:r>
          </a:p>
          <a:p>
            <a:pPr lvl="0">
              <a:buNone/>
            </a:pPr>
            <a:r>
              <a:rPr lang="en" sz="1400" dirty="0" smtClean="0"/>
              <a:t>		</a:t>
            </a:r>
            <a:r>
              <a:rPr lang="en" sz="1400" i="1" dirty="0" smtClean="0">
                <a:solidFill>
                  <a:schemeClr val="tx1"/>
                </a:solidFill>
              </a:rPr>
              <a:t>sudo apt-get update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 dirty="0" smtClean="0"/>
              <a:t>3. </a:t>
            </a:r>
            <a:r>
              <a:rPr lang="en" sz="1400" dirty="0" smtClean="0">
                <a:solidFill>
                  <a:srgbClr val="002060"/>
                </a:solidFill>
              </a:rPr>
              <a:t>Install Docker:</a:t>
            </a:r>
          </a:p>
          <a:p>
            <a:pPr lvl="0">
              <a:buNone/>
            </a:pPr>
            <a:r>
              <a:rPr lang="en" sz="1400" dirty="0" smtClean="0"/>
              <a:t>		</a:t>
            </a:r>
            <a:r>
              <a:rPr lang="en" sz="1400" i="1" dirty="0" smtClean="0">
                <a:solidFill>
                  <a:schemeClr val="tx1"/>
                </a:solidFill>
              </a:rPr>
              <a:t>sudo apt install docker.io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 dirty="0" smtClean="0"/>
              <a:t>4. </a:t>
            </a:r>
            <a:r>
              <a:rPr lang="en" sz="1400" dirty="0" smtClean="0">
                <a:solidFill>
                  <a:srgbClr val="002060"/>
                </a:solidFill>
              </a:rPr>
              <a:t>Check </a:t>
            </a:r>
            <a:r>
              <a:rPr lang="en" sz="1400" dirty="0">
                <a:solidFill>
                  <a:srgbClr val="002060"/>
                </a:solidFill>
              </a:rPr>
              <a:t>docker </a:t>
            </a:r>
            <a:r>
              <a:rPr lang="en" sz="1400" dirty="0" smtClean="0">
                <a:solidFill>
                  <a:srgbClr val="002060"/>
                </a:solidFill>
              </a:rPr>
              <a:t>version :</a:t>
            </a:r>
          </a:p>
          <a:p>
            <a:pPr lvl="0">
              <a:buNone/>
            </a:pPr>
            <a:r>
              <a:rPr lang="en" sz="1400" dirty="0" smtClean="0"/>
              <a:t>		</a:t>
            </a:r>
            <a:r>
              <a:rPr lang="en" sz="1400" i="1" dirty="0" smtClean="0">
                <a:solidFill>
                  <a:schemeClr val="tx1"/>
                </a:solidFill>
              </a:rPr>
              <a:t>docker --version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 dirty="0" smtClean="0"/>
              <a:t>5. </a:t>
            </a:r>
            <a:r>
              <a:rPr lang="en" sz="1400" dirty="0" smtClean="0">
                <a:solidFill>
                  <a:srgbClr val="002060"/>
                </a:solidFill>
              </a:rPr>
              <a:t>Other </a:t>
            </a:r>
            <a:r>
              <a:rPr lang="en" sz="1400" dirty="0">
                <a:solidFill>
                  <a:srgbClr val="002060"/>
                </a:solidFill>
              </a:rPr>
              <a:t>dependencies of other docker </a:t>
            </a:r>
            <a:r>
              <a:rPr lang="en" sz="1400" dirty="0" smtClean="0">
                <a:solidFill>
                  <a:srgbClr val="002060"/>
                </a:solidFill>
              </a:rPr>
              <a:t>packages:</a:t>
            </a:r>
          </a:p>
          <a:p>
            <a:pPr lvl="0">
              <a:buNone/>
            </a:pPr>
            <a:r>
              <a:rPr lang="en" sz="1400" dirty="0" smtClean="0"/>
              <a:t>		</a:t>
            </a:r>
            <a:r>
              <a:rPr lang="en" sz="1400" i="1" dirty="0" smtClean="0">
                <a:solidFill>
                  <a:schemeClr val="tx1"/>
                </a:solidFill>
              </a:rPr>
              <a:t>sudo snap install docker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 dirty="0" smtClean="0"/>
              <a:t>6. </a:t>
            </a:r>
            <a:r>
              <a:rPr lang="en" sz="1400" dirty="0" smtClean="0">
                <a:solidFill>
                  <a:srgbClr val="002060"/>
                </a:solidFill>
              </a:rPr>
              <a:t>Start </a:t>
            </a:r>
            <a:r>
              <a:rPr lang="en" sz="1400" dirty="0">
                <a:solidFill>
                  <a:srgbClr val="002060"/>
                </a:solidFill>
              </a:rPr>
              <a:t>Docker </a:t>
            </a:r>
            <a:r>
              <a:rPr lang="en" sz="1400" dirty="0" smtClean="0">
                <a:solidFill>
                  <a:srgbClr val="002060"/>
                </a:solidFill>
              </a:rPr>
              <a:t>:</a:t>
            </a:r>
          </a:p>
          <a:p>
            <a:pPr lvl="0">
              <a:buNone/>
            </a:pPr>
            <a:r>
              <a:rPr lang="en" sz="1400" dirty="0" smtClean="0"/>
              <a:t>		</a:t>
            </a:r>
            <a:r>
              <a:rPr lang="en" sz="1400" i="1" dirty="0" smtClean="0">
                <a:solidFill>
                  <a:schemeClr val="tx1"/>
                </a:solidFill>
              </a:rPr>
              <a:t>sudo systemctl start docker</a:t>
            </a:r>
          </a:p>
          <a:p>
            <a:pPr lvl="0">
              <a:buNone/>
            </a:pPr>
            <a:r>
              <a:rPr lang="en-GB" sz="1400" dirty="0" smtClean="0"/>
              <a:t>7</a:t>
            </a:r>
            <a:r>
              <a:rPr lang="en-GB" sz="1400" dirty="0" smtClean="0">
                <a:solidFill>
                  <a:srgbClr val="002060"/>
                </a:solidFill>
              </a:rPr>
              <a:t>. Check if docker is running or not:</a:t>
            </a:r>
          </a:p>
          <a:p>
            <a:pPr>
              <a:buNone/>
            </a:pPr>
            <a:r>
              <a:rPr lang="en-GB" sz="1400" dirty="0" smtClean="0"/>
              <a:t>		</a:t>
            </a:r>
            <a:r>
              <a:rPr lang="en-GB" sz="1400" i="1" dirty="0" smtClean="0">
                <a:solidFill>
                  <a:schemeClr val="tx1"/>
                </a:solidFill>
              </a:rPr>
              <a:t>sudo systemctl status docker </a:t>
            </a:r>
          </a:p>
          <a:p>
            <a:pPr lvl="0">
              <a:buNone/>
            </a:pPr>
            <a:r>
              <a:rPr lang="en-GB" sz="1400" dirty="0" smtClean="0"/>
              <a:t>8. </a:t>
            </a:r>
            <a:r>
              <a:rPr lang="en-GB" sz="1400" dirty="0" smtClean="0">
                <a:solidFill>
                  <a:srgbClr val="002060"/>
                </a:solidFill>
              </a:rPr>
              <a:t>To pull hello-world docker image from docker hub:</a:t>
            </a:r>
          </a:p>
          <a:p>
            <a:pPr lvl="0">
              <a:buNone/>
            </a:pPr>
            <a:r>
              <a:rPr lang="en-GB" sz="1400" dirty="0" smtClean="0"/>
              <a:t>		</a:t>
            </a:r>
            <a:r>
              <a:rPr lang="en-GB" sz="1400" i="1" dirty="0" smtClean="0">
                <a:solidFill>
                  <a:schemeClr val="tx1"/>
                </a:solidFill>
              </a:rPr>
              <a:t>sudo docker run hello-world</a:t>
            </a:r>
          </a:p>
          <a:p>
            <a:pPr lvl="0"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290679" y="1717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000" b="1" dirty="0" smtClean="0">
                <a:solidFill>
                  <a:srgbClr val="002060"/>
                </a:solidFill>
              </a:rPr>
              <a:t>Commands to use in Ubuntu server to access Docker Hub</a:t>
            </a:r>
            <a:endParaRPr lang="en" sz="2000" b="1" dirty="0">
              <a:solidFill>
                <a:srgbClr val="002060"/>
              </a:solidFill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32720" y="700530"/>
            <a:ext cx="8520600" cy="4176270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GB" sz="1600" b="1" dirty="0" smtClean="0">
                <a:solidFill>
                  <a:srgbClr val="002060"/>
                </a:solidFill>
              </a:rPr>
              <a:t>What is Docker Hub </a:t>
            </a:r>
            <a:r>
              <a:rPr lang="en-GB" dirty="0" smtClean="0"/>
              <a:t>? -- Its repository where we have all docker images.</a:t>
            </a:r>
          </a:p>
          <a:p>
            <a:pPr lvl="0">
              <a:buNone/>
            </a:pPr>
            <a:r>
              <a:rPr lang="en-GB" dirty="0" smtClean="0"/>
              <a:t>Docker hub account should be set up and created online.</a:t>
            </a:r>
          </a:p>
          <a:p>
            <a:pPr lvl="0">
              <a:buNone/>
            </a:pPr>
            <a:endParaRPr lang="en-GB" dirty="0" smtClean="0"/>
          </a:p>
          <a:p>
            <a:pPr lvl="0">
              <a:buNone/>
            </a:pPr>
            <a:r>
              <a:rPr lang="en-GB" dirty="0" smtClean="0"/>
              <a:t>After setting up online docker hub account, it can be accessed via Ubuntu server.</a:t>
            </a:r>
          </a:p>
          <a:p>
            <a:pPr lvl="0">
              <a:buNone/>
            </a:pPr>
            <a:endParaRPr lang="en-GB" dirty="0" smtClean="0"/>
          </a:p>
          <a:p>
            <a:pPr lvl="0">
              <a:buNone/>
            </a:pPr>
            <a:r>
              <a:rPr lang="en-GB" sz="1400" dirty="0" smtClean="0">
                <a:solidFill>
                  <a:srgbClr val="002060"/>
                </a:solidFill>
              </a:rPr>
              <a:t>1. Check the docker images:</a:t>
            </a:r>
          </a:p>
          <a:p>
            <a:pPr lvl="0">
              <a:buNone/>
            </a:pPr>
            <a:r>
              <a:rPr lang="en-GB" dirty="0" smtClean="0"/>
              <a:t>		</a:t>
            </a:r>
            <a:r>
              <a:rPr lang="en-GB" sz="1400" i="1" dirty="0" smtClean="0">
                <a:solidFill>
                  <a:schemeClr val="tx1"/>
                </a:solidFill>
              </a:rPr>
              <a:t>sudo docker images </a:t>
            </a:r>
          </a:p>
          <a:p>
            <a:pPr lvl="0">
              <a:buNone/>
            </a:pPr>
            <a:r>
              <a:rPr lang="en" sz="1400" dirty="0" smtClean="0">
                <a:solidFill>
                  <a:srgbClr val="002060"/>
                </a:solidFill>
              </a:rPr>
              <a:t>2. List the docker containers in our local server:</a:t>
            </a:r>
          </a:p>
          <a:p>
            <a:pPr marL="0" lvl="0" indent="0">
              <a:buNone/>
            </a:pPr>
            <a:r>
              <a:rPr lang="en" sz="1400" i="1" dirty="0" smtClean="0">
                <a:solidFill>
                  <a:schemeClr val="tx1"/>
                </a:solidFill>
              </a:rPr>
              <a:t>	sudo docker ps - a </a:t>
            </a:r>
          </a:p>
          <a:p>
            <a:pPr marL="0" lvl="0" indent="0">
              <a:buNone/>
            </a:pPr>
            <a:r>
              <a:rPr lang="en" sz="1400" i="1" dirty="0" smtClean="0">
                <a:solidFill>
                  <a:schemeClr val="tx1"/>
                </a:solidFill>
              </a:rPr>
              <a:t>   </a:t>
            </a:r>
            <a:r>
              <a:rPr lang="en-GB" sz="1400" dirty="0" smtClean="0">
                <a:solidFill>
                  <a:srgbClr val="002060"/>
                </a:solidFill>
              </a:rPr>
              <a:t>3. </a:t>
            </a:r>
            <a:r>
              <a:rPr lang="en" sz="1400" dirty="0" smtClean="0">
                <a:solidFill>
                  <a:srgbClr val="002060"/>
                </a:solidFill>
              </a:rPr>
              <a:t>Remove docker image </a:t>
            </a:r>
          </a:p>
          <a:p>
            <a:pPr marL="0" lvl="0" indent="0">
              <a:buNone/>
            </a:pPr>
            <a:r>
              <a:rPr lang="en" sz="1400" dirty="0" smtClean="0">
                <a:solidFill>
                  <a:srgbClr val="002060"/>
                </a:solidFill>
              </a:rPr>
              <a:t>	</a:t>
            </a:r>
            <a:r>
              <a:rPr lang="en" sz="1400" i="1" dirty="0" smtClean="0">
                <a:solidFill>
                  <a:schemeClr val="tx1"/>
                </a:solidFill>
              </a:rPr>
              <a:t>sudo  </a:t>
            </a:r>
            <a:r>
              <a:rPr lang="en" sz="1400" i="1" dirty="0">
                <a:solidFill>
                  <a:schemeClr val="tx1"/>
                </a:solidFill>
              </a:rPr>
              <a:t>docker rmi -f </a:t>
            </a:r>
            <a:r>
              <a:rPr lang="en" sz="1400" i="1" dirty="0" smtClean="0">
                <a:solidFill>
                  <a:schemeClr val="tx1"/>
                </a:solidFill>
              </a:rPr>
              <a:t>image_id </a:t>
            </a:r>
            <a:r>
              <a:rPr lang="en" sz="1200" dirty="0" smtClean="0"/>
              <a:t>( by using this command, container </a:t>
            </a:r>
            <a:r>
              <a:rPr lang="en" sz="1200" dirty="0"/>
              <a:t>remains in the </a:t>
            </a:r>
            <a:r>
              <a:rPr lang="en" sz="1200" dirty="0" smtClean="0"/>
              <a:t>docker an it will not be 	 			             removed. Its </a:t>
            </a:r>
            <a:r>
              <a:rPr lang="en" sz="1200" dirty="0"/>
              <a:t>a forcible removal of docker image</a:t>
            </a:r>
            <a:r>
              <a:rPr lang="en" sz="1200" dirty="0" smtClean="0"/>
              <a:t>)</a:t>
            </a:r>
            <a:r>
              <a:rPr lang="en" sz="1200" dirty="0" smtClean="0">
                <a:solidFill>
                  <a:srgbClr val="002060"/>
                </a:solidFill>
              </a:rPr>
              <a:t> </a:t>
            </a:r>
          </a:p>
          <a:p>
            <a:pPr marL="0" lvl="0" indent="0">
              <a:buNone/>
            </a:pPr>
            <a:r>
              <a:rPr lang="en" sz="1200" dirty="0" smtClean="0">
                <a:solidFill>
                  <a:srgbClr val="002060"/>
                </a:solidFill>
              </a:rPr>
              <a:t>   </a:t>
            </a:r>
            <a:r>
              <a:rPr lang="en" sz="1400" dirty="0" smtClean="0">
                <a:solidFill>
                  <a:srgbClr val="002060"/>
                </a:solidFill>
              </a:rPr>
              <a:t>4. List the running docker images:</a:t>
            </a:r>
          </a:p>
          <a:p>
            <a:pPr marL="0" lvl="0" indent="0">
              <a:buNone/>
            </a:pPr>
            <a:r>
              <a:rPr lang="en" sz="1400" i="1" dirty="0" smtClean="0">
                <a:solidFill>
                  <a:srgbClr val="002060"/>
                </a:solidFill>
              </a:rPr>
              <a:t>	</a:t>
            </a:r>
            <a:r>
              <a:rPr lang="en" sz="1400" i="1" dirty="0" smtClean="0">
                <a:solidFill>
                  <a:schemeClr val="tx1"/>
                </a:solidFill>
              </a:rPr>
              <a:t>sudo docker ps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22210" y="22430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002060"/>
                </a:solidFill>
              </a:rPr>
              <a:t>Deploy Jar file using Docker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88882" y="672030"/>
            <a:ext cx="8296273" cy="3910988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GB" sz="1400" dirty="0" smtClean="0">
                <a:solidFill>
                  <a:srgbClr val="002060"/>
                </a:solidFill>
              </a:rPr>
              <a:t>1. Develop springboot application and build it .</a:t>
            </a:r>
          </a:p>
          <a:p>
            <a:pPr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GB" sz="1400" dirty="0" smtClean="0">
                <a:solidFill>
                  <a:srgbClr val="002060"/>
                </a:solidFill>
              </a:rPr>
              <a:t>2. Copy that jar into Ubuntu server using WINSCP from your windows system.</a:t>
            </a:r>
          </a:p>
          <a:p>
            <a:pPr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GB" sz="1400" dirty="0" smtClean="0">
                <a:solidFill>
                  <a:srgbClr val="002060"/>
                </a:solidFill>
              </a:rPr>
              <a:t>	</a:t>
            </a:r>
            <a:r>
              <a:rPr lang="en-GB" sz="1400" dirty="0" smtClean="0">
                <a:solidFill>
                  <a:schemeClr val="tx1"/>
                </a:solidFill>
              </a:rPr>
              <a:t>Ex :- xxxxxx.jar  in loc :- /root/</a:t>
            </a:r>
            <a:r>
              <a:rPr lang="en-GB" sz="1400" dirty="0" err="1" smtClean="0">
                <a:solidFill>
                  <a:schemeClr val="tx1"/>
                </a:solidFill>
              </a:rPr>
              <a:t>xxxxxx</a:t>
            </a:r>
            <a:r>
              <a:rPr lang="en-GB" sz="1400" dirty="0" smtClean="0">
                <a:solidFill>
                  <a:schemeClr val="tx1"/>
                </a:solidFill>
              </a:rPr>
              <a:t> (folder name)</a:t>
            </a:r>
          </a:p>
          <a:p>
            <a:pPr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sz="1400" dirty="0" smtClean="0">
                <a:solidFill>
                  <a:srgbClr val="002060"/>
                </a:solidFill>
              </a:rPr>
              <a:t>After that, use the below commands in Ubuntu server :</a:t>
            </a:r>
          </a:p>
          <a:p>
            <a:pPr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sz="1400" dirty="0" smtClean="0">
                <a:solidFill>
                  <a:srgbClr val="002060"/>
                </a:solidFill>
              </a:rPr>
              <a:t>3. Create docker image </a:t>
            </a:r>
            <a:r>
              <a:rPr lang="en-GB" sz="1400" dirty="0" err="1" smtClean="0">
                <a:solidFill>
                  <a:srgbClr val="002060"/>
                </a:solidFill>
              </a:rPr>
              <a:t>xxxxxx</a:t>
            </a:r>
            <a:r>
              <a:rPr lang="en-GB" sz="1400" dirty="0" smtClean="0">
                <a:solidFill>
                  <a:srgbClr val="002060"/>
                </a:solidFill>
              </a:rPr>
              <a:t> (folder name)</a:t>
            </a:r>
            <a:r>
              <a:rPr lang="en" sz="1400" dirty="0" smtClean="0">
                <a:solidFill>
                  <a:srgbClr val="002060"/>
                </a:solidFill>
              </a:rPr>
              <a:t> </a:t>
            </a:r>
            <a:endParaRPr lang="en-GB" sz="1400" dirty="0" smtClean="0">
              <a:solidFill>
                <a:srgbClr val="002060"/>
              </a:solidFill>
            </a:endParaRPr>
          </a:p>
          <a:p>
            <a:pPr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GB" sz="1400" i="1" dirty="0" smtClean="0">
                <a:solidFill>
                  <a:srgbClr val="002060"/>
                </a:solidFill>
              </a:rPr>
              <a:t>	 </a:t>
            </a:r>
            <a:r>
              <a:rPr lang="en-GB" sz="1400" i="1" dirty="0" err="1" smtClean="0">
                <a:solidFill>
                  <a:schemeClr val="tx1"/>
                </a:solidFill>
              </a:rPr>
              <a:t>sudo</a:t>
            </a:r>
            <a:r>
              <a:rPr lang="en-GB" sz="1400" i="1" dirty="0" smtClean="0">
                <a:solidFill>
                  <a:schemeClr val="tx1"/>
                </a:solidFill>
              </a:rPr>
              <a:t> </a:t>
            </a:r>
            <a:r>
              <a:rPr lang="en-GB" sz="1400" i="1" dirty="0" err="1" smtClean="0">
                <a:solidFill>
                  <a:schemeClr val="tx1"/>
                </a:solidFill>
              </a:rPr>
              <a:t>nano</a:t>
            </a:r>
            <a:r>
              <a:rPr lang="en-GB" sz="1400" i="1" dirty="0" smtClean="0">
                <a:solidFill>
                  <a:schemeClr val="tx1"/>
                </a:solidFill>
              </a:rPr>
              <a:t> </a:t>
            </a:r>
            <a:r>
              <a:rPr lang="en-GB" sz="1400" i="1" dirty="0" err="1" smtClean="0">
                <a:solidFill>
                  <a:srgbClr val="FF0000"/>
                </a:solidFill>
              </a:rPr>
              <a:t>Dockerfile</a:t>
            </a:r>
            <a:r>
              <a:rPr lang="en-GB" sz="1400" i="1" dirty="0" smtClean="0">
                <a:solidFill>
                  <a:srgbClr val="FF0000"/>
                </a:solidFill>
              </a:rPr>
              <a:t> (it’s a </a:t>
            </a:r>
            <a:r>
              <a:rPr lang="en-GB" sz="1400" i="1" dirty="0" err="1" smtClean="0">
                <a:solidFill>
                  <a:srgbClr val="FF0000"/>
                </a:solidFill>
              </a:rPr>
              <a:t>docker</a:t>
            </a:r>
            <a:r>
              <a:rPr lang="en-GB" sz="1400" i="1" dirty="0" smtClean="0">
                <a:solidFill>
                  <a:srgbClr val="FF0000"/>
                </a:solidFill>
              </a:rPr>
              <a:t> file)</a:t>
            </a:r>
          </a:p>
          <a:p>
            <a:pPr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GB" sz="1400" dirty="0" smtClean="0">
                <a:solidFill>
                  <a:srgbClr val="002060"/>
                </a:solidFill>
              </a:rPr>
              <a:t>4. Create an image:</a:t>
            </a:r>
          </a:p>
          <a:p>
            <a:pPr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GB" sz="1400" i="1" dirty="0" smtClean="0">
                <a:solidFill>
                  <a:srgbClr val="002060"/>
                </a:solidFill>
              </a:rPr>
              <a:t>	</a:t>
            </a:r>
            <a:r>
              <a:rPr lang="en-GB" sz="1400" i="1" dirty="0" err="1" smtClean="0">
                <a:solidFill>
                  <a:schemeClr val="tx1"/>
                </a:solidFill>
              </a:rPr>
              <a:t>sudo</a:t>
            </a:r>
            <a:r>
              <a:rPr lang="en-GB" sz="1400" i="1" dirty="0" smtClean="0">
                <a:solidFill>
                  <a:schemeClr val="tx1"/>
                </a:solidFill>
              </a:rPr>
              <a:t> </a:t>
            </a:r>
            <a:r>
              <a:rPr lang="en-GB" sz="1400" i="1" dirty="0" err="1" smtClean="0">
                <a:solidFill>
                  <a:schemeClr val="tx1"/>
                </a:solidFill>
              </a:rPr>
              <a:t>docker</a:t>
            </a:r>
            <a:r>
              <a:rPr lang="en-GB" sz="1400" i="1" dirty="0" smtClean="0">
                <a:solidFill>
                  <a:schemeClr val="tx1"/>
                </a:solidFill>
              </a:rPr>
              <a:t> image build -t vish.devops9/</a:t>
            </a:r>
            <a:r>
              <a:rPr lang="en-GB" sz="1400" i="1" dirty="0" err="1" smtClean="0">
                <a:solidFill>
                  <a:schemeClr val="tx1"/>
                </a:solidFill>
              </a:rPr>
              <a:t>counterapi:latest</a:t>
            </a:r>
            <a:r>
              <a:rPr lang="en-GB" sz="1400" i="1" dirty="0" smtClean="0">
                <a:solidFill>
                  <a:schemeClr val="tx1"/>
                </a:solidFill>
              </a:rPr>
              <a:t> . </a:t>
            </a:r>
            <a:r>
              <a:rPr lang="en" sz="1400" dirty="0" smtClean="0"/>
              <a:t>(dot means current directory)</a:t>
            </a:r>
            <a:endParaRPr lang="en-GB" sz="1400" i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22210" y="22430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002060"/>
                </a:solidFill>
              </a:rPr>
              <a:t>Deploy Jar file using Docker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88882" y="672029"/>
            <a:ext cx="8296273" cy="447147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GB" sz="1400" dirty="0" smtClean="0">
                <a:solidFill>
                  <a:srgbClr val="002060"/>
                </a:solidFill>
              </a:rPr>
              <a:t>5. Push image into </a:t>
            </a:r>
            <a:r>
              <a:rPr lang="en-GB" sz="1400" dirty="0" err="1" smtClean="0">
                <a:solidFill>
                  <a:srgbClr val="002060"/>
                </a:solidFill>
              </a:rPr>
              <a:t>Docker</a:t>
            </a:r>
            <a:r>
              <a:rPr lang="en-GB" sz="1400" dirty="0" smtClean="0">
                <a:solidFill>
                  <a:srgbClr val="002060"/>
                </a:solidFill>
              </a:rPr>
              <a:t> hub. Before pushing, access needs to be given. To give access,</a:t>
            </a:r>
          </a:p>
          <a:p>
            <a:pPr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GB" sz="1400" i="1" dirty="0" smtClean="0">
                <a:solidFill>
                  <a:schemeClr val="tx1"/>
                </a:solidFill>
              </a:rPr>
              <a:t>	</a:t>
            </a:r>
            <a:r>
              <a:rPr lang="en-GB" sz="1400" i="1" dirty="0" err="1" smtClean="0">
                <a:solidFill>
                  <a:schemeClr val="tx1"/>
                </a:solidFill>
              </a:rPr>
              <a:t>sudo</a:t>
            </a:r>
            <a:r>
              <a:rPr lang="en-GB" sz="1400" i="1" dirty="0" smtClean="0">
                <a:solidFill>
                  <a:schemeClr val="tx1"/>
                </a:solidFill>
              </a:rPr>
              <a:t> </a:t>
            </a:r>
            <a:r>
              <a:rPr lang="en-GB" sz="1400" i="1" dirty="0" err="1" smtClean="0">
                <a:solidFill>
                  <a:schemeClr val="tx1"/>
                </a:solidFill>
              </a:rPr>
              <a:t>docker</a:t>
            </a:r>
            <a:r>
              <a:rPr lang="en-GB" sz="1400" i="1" dirty="0" smtClean="0">
                <a:solidFill>
                  <a:schemeClr val="tx1"/>
                </a:solidFill>
              </a:rPr>
              <a:t> login docker.io </a:t>
            </a:r>
          </a:p>
          <a:p>
            <a:pPr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GB" sz="1400" i="1" dirty="0" smtClean="0">
                <a:solidFill>
                  <a:schemeClr val="tx1"/>
                </a:solidFill>
              </a:rPr>
              <a:t> 	Username: vishdevops9</a:t>
            </a:r>
          </a:p>
          <a:p>
            <a:pPr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GB" sz="1400" i="1" dirty="0" smtClean="0">
                <a:solidFill>
                  <a:schemeClr val="tx1"/>
                </a:solidFill>
              </a:rPr>
              <a:t>	Password: (login </a:t>
            </a:r>
            <a:r>
              <a:rPr lang="en-GB" sz="1400" i="1" dirty="0" err="1" smtClean="0">
                <a:solidFill>
                  <a:schemeClr val="tx1"/>
                </a:solidFill>
              </a:rPr>
              <a:t>p.w</a:t>
            </a:r>
            <a:r>
              <a:rPr lang="en-GB" sz="1400" i="1" dirty="0" smtClean="0">
                <a:solidFill>
                  <a:schemeClr val="tx1"/>
                </a:solidFill>
              </a:rPr>
              <a:t>. of </a:t>
            </a:r>
            <a:r>
              <a:rPr lang="en-GB" sz="1400" i="1" dirty="0" err="1" smtClean="0">
                <a:solidFill>
                  <a:schemeClr val="tx1"/>
                </a:solidFill>
              </a:rPr>
              <a:t>docker</a:t>
            </a:r>
            <a:r>
              <a:rPr lang="en-GB" sz="1400" i="1" dirty="0" smtClean="0">
                <a:solidFill>
                  <a:schemeClr val="tx1"/>
                </a:solidFill>
              </a:rPr>
              <a:t> hub)</a:t>
            </a:r>
          </a:p>
          <a:p>
            <a:pPr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GB" sz="1400" dirty="0" smtClean="0">
                <a:solidFill>
                  <a:srgbClr val="002060"/>
                </a:solidFill>
              </a:rPr>
              <a:t>6. Push created </a:t>
            </a:r>
            <a:r>
              <a:rPr lang="en-GB" sz="1400" dirty="0" err="1" smtClean="0">
                <a:solidFill>
                  <a:srgbClr val="002060"/>
                </a:solidFill>
              </a:rPr>
              <a:t>docker</a:t>
            </a:r>
            <a:r>
              <a:rPr lang="en-GB" sz="1400" dirty="0" smtClean="0">
                <a:solidFill>
                  <a:srgbClr val="002060"/>
                </a:solidFill>
              </a:rPr>
              <a:t> image into </a:t>
            </a:r>
            <a:r>
              <a:rPr lang="en-GB" sz="1400" dirty="0" err="1" smtClean="0">
                <a:solidFill>
                  <a:srgbClr val="002060"/>
                </a:solidFill>
              </a:rPr>
              <a:t>Docker</a:t>
            </a:r>
            <a:r>
              <a:rPr lang="en-GB" sz="1400" dirty="0" smtClean="0">
                <a:solidFill>
                  <a:srgbClr val="002060"/>
                </a:solidFill>
              </a:rPr>
              <a:t> hub.</a:t>
            </a:r>
          </a:p>
          <a:p>
            <a:pPr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GB" sz="1400" i="1" dirty="0" smtClean="0">
                <a:solidFill>
                  <a:schemeClr val="tx1"/>
                </a:solidFill>
              </a:rPr>
              <a:t>	</a:t>
            </a:r>
            <a:r>
              <a:rPr lang="en-GB" sz="1400" i="1" dirty="0" err="1" smtClean="0">
                <a:solidFill>
                  <a:schemeClr val="tx1"/>
                </a:solidFill>
              </a:rPr>
              <a:t>sudo</a:t>
            </a:r>
            <a:r>
              <a:rPr lang="en-GB" sz="1400" i="1" dirty="0" smtClean="0">
                <a:solidFill>
                  <a:schemeClr val="tx1"/>
                </a:solidFill>
              </a:rPr>
              <a:t> </a:t>
            </a:r>
            <a:r>
              <a:rPr lang="en-GB" sz="1400" i="1" dirty="0" err="1" smtClean="0">
                <a:solidFill>
                  <a:schemeClr val="tx1"/>
                </a:solidFill>
              </a:rPr>
              <a:t>docker</a:t>
            </a:r>
            <a:r>
              <a:rPr lang="en-GB" sz="1400" i="1" dirty="0" smtClean="0">
                <a:solidFill>
                  <a:schemeClr val="tx1"/>
                </a:solidFill>
              </a:rPr>
              <a:t> push vishdevops9/</a:t>
            </a:r>
            <a:r>
              <a:rPr lang="en-GB" sz="1400" i="1" dirty="0" err="1" smtClean="0">
                <a:solidFill>
                  <a:schemeClr val="tx1"/>
                </a:solidFill>
              </a:rPr>
              <a:t>counterapi:latest</a:t>
            </a:r>
            <a:r>
              <a:rPr lang="en-GB" sz="1400" i="1" dirty="0" smtClean="0">
                <a:solidFill>
                  <a:schemeClr val="tx1"/>
                </a:solidFill>
              </a:rPr>
              <a:t> </a:t>
            </a:r>
          </a:p>
          <a:p>
            <a:pPr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sz="1400" dirty="0" smtClean="0">
                <a:solidFill>
                  <a:srgbClr val="002060"/>
                </a:solidFill>
              </a:rPr>
              <a:t>7. Run this image as container</a:t>
            </a:r>
          </a:p>
          <a:p>
            <a:pPr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sz="1400" i="1" dirty="0" smtClean="0">
                <a:solidFill>
                  <a:srgbClr val="002060"/>
                </a:solidFill>
              </a:rPr>
              <a:t>	</a:t>
            </a:r>
            <a:r>
              <a:rPr lang="en" sz="1400" i="1" dirty="0" smtClean="0">
                <a:solidFill>
                  <a:schemeClr val="tx1"/>
                </a:solidFill>
              </a:rPr>
              <a:t>sudo </a:t>
            </a:r>
            <a:r>
              <a:rPr lang="en" sz="1400" i="1" dirty="0">
                <a:solidFill>
                  <a:schemeClr val="tx1"/>
                </a:solidFill>
              </a:rPr>
              <a:t>docker container run --network </a:t>
            </a:r>
            <a:r>
              <a:rPr lang="en" sz="1400" i="1" dirty="0" smtClean="0">
                <a:solidFill>
                  <a:srgbClr val="FF0000"/>
                </a:solidFill>
              </a:rPr>
              <a:t>network name </a:t>
            </a:r>
            <a:r>
              <a:rPr lang="en" sz="1400" i="1" dirty="0" smtClean="0">
                <a:solidFill>
                  <a:schemeClr val="tx1"/>
                </a:solidFill>
              </a:rPr>
              <a:t>--</a:t>
            </a:r>
            <a:r>
              <a:rPr lang="en" sz="1400" i="1" dirty="0">
                <a:solidFill>
                  <a:schemeClr val="tx1"/>
                </a:solidFill>
              </a:rPr>
              <a:t>name </a:t>
            </a:r>
            <a:r>
              <a:rPr lang="en" sz="1400" i="1" dirty="0" smtClean="0">
                <a:solidFill>
                  <a:srgbClr val="FF0000"/>
                </a:solidFill>
              </a:rPr>
              <a:t>container name </a:t>
            </a:r>
            <a:r>
              <a:rPr lang="en" sz="1400" i="1" dirty="0" smtClean="0">
                <a:solidFill>
                  <a:schemeClr val="tx1"/>
                </a:solidFill>
              </a:rPr>
              <a:t>–p </a:t>
            </a:r>
            <a:r>
              <a:rPr lang="en" sz="1400" i="1" dirty="0" smtClean="0">
                <a:solidFill>
                  <a:srgbClr val="FF0000"/>
                </a:solidFill>
              </a:rPr>
              <a:t>9082(container port</a:t>
            </a:r>
            <a:r>
              <a:rPr lang="en" sz="1400" i="1" dirty="0" smtClean="0">
                <a:solidFill>
                  <a:schemeClr val="tx1"/>
                </a:solidFill>
              </a:rPr>
              <a:t>):9082(</a:t>
            </a:r>
            <a:r>
              <a:rPr lang="en" sz="1400" i="1" dirty="0" smtClean="0">
                <a:solidFill>
                  <a:srgbClr val="FF0000"/>
                </a:solidFill>
              </a:rPr>
              <a:t>jar port</a:t>
            </a:r>
            <a:r>
              <a:rPr lang="en" sz="1400" i="1" dirty="0" smtClean="0">
                <a:solidFill>
                  <a:schemeClr val="tx1"/>
                </a:solidFill>
              </a:rPr>
              <a:t>) -</a:t>
            </a:r>
            <a:r>
              <a:rPr lang="en" sz="1400" i="1" dirty="0">
                <a:solidFill>
                  <a:schemeClr val="tx1"/>
                </a:solidFill>
              </a:rPr>
              <a:t>d </a:t>
            </a:r>
            <a:r>
              <a:rPr lang="en" sz="1400" i="1" dirty="0" smtClean="0">
                <a:solidFill>
                  <a:srgbClr val="FF0000"/>
                </a:solidFill>
              </a:rPr>
              <a:t>image name</a:t>
            </a:r>
          </a:p>
          <a:p>
            <a:pPr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sz="1400" dirty="0" smtClean="0">
                <a:solidFill>
                  <a:srgbClr val="002060"/>
                </a:solidFill>
              </a:rPr>
              <a:t>8. Check the logs of the docker container </a:t>
            </a:r>
          </a:p>
          <a:p>
            <a:pPr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sz="1400" i="1" dirty="0" smtClean="0">
                <a:solidFill>
                  <a:srgbClr val="002060"/>
                </a:solidFill>
              </a:rPr>
              <a:t>	</a:t>
            </a:r>
            <a:r>
              <a:rPr lang="en" sz="1400" i="1" dirty="0" smtClean="0">
                <a:solidFill>
                  <a:schemeClr val="tx1"/>
                </a:solidFill>
              </a:rPr>
              <a:t>docker </a:t>
            </a:r>
            <a:r>
              <a:rPr lang="en" sz="1400" i="1" dirty="0">
                <a:solidFill>
                  <a:schemeClr val="tx1"/>
                </a:solidFill>
              </a:rPr>
              <a:t>container logs </a:t>
            </a:r>
            <a:r>
              <a:rPr lang="en" sz="1400" i="1" dirty="0" smtClean="0">
                <a:solidFill>
                  <a:srgbClr val="FF0000"/>
                </a:solidFill>
              </a:rPr>
              <a:t>container name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204</Words>
  <Application>Microsoft Office PowerPoint</Application>
  <PresentationFormat>On-screen Show (16:9)</PresentationFormat>
  <Paragraphs>60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Simple Light</vt:lpstr>
      <vt:lpstr>Docker User Guide - AWS Ubuntu</vt:lpstr>
      <vt:lpstr>Docker - Overview</vt:lpstr>
      <vt:lpstr>Commands to use in Ubuntu server to access Docker</vt:lpstr>
      <vt:lpstr>Commands to use in Ubuntu server to access Docker Hub</vt:lpstr>
      <vt:lpstr>Deploy Jar file using Docker </vt:lpstr>
      <vt:lpstr>Deploy Jar file using Docker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User Guide - AWS Ubuntu</dc:title>
  <dc:creator>Saitarun Nadipineni</dc:creator>
  <cp:lastModifiedBy>Vishali Adimulam</cp:lastModifiedBy>
  <cp:revision>8</cp:revision>
  <dcterms:modified xsi:type="dcterms:W3CDTF">2020-07-12T20:20:43Z</dcterms:modified>
</cp:coreProperties>
</file>