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267" r:id="rId3"/>
    <p:sldId id="268" r:id="rId4"/>
    <p:sldId id="269" r:id="rId5"/>
    <p:sldId id="270" r:id="rId6"/>
    <p:sldId id="263" r:id="rId7"/>
    <p:sldId id="265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F9D7B-AAEB-4EF9-A615-371FF95F66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51A3C7A-7C49-496F-BAD1-F0448DCD24A1}">
      <dgm:prSet/>
      <dgm:spPr/>
      <dgm:t>
        <a:bodyPr/>
        <a:lstStyle/>
        <a:p>
          <a:r>
            <a:rPr lang="en-US" dirty="0"/>
            <a:t>• ARTIFICIAL INTELLIGENCE &amp; MACHINE LEARNING – HANDS-ON WORKSHOP</a:t>
          </a:r>
        </a:p>
      </dgm:t>
    </dgm:pt>
    <dgm:pt modelId="{E4D62EFC-E93E-49CC-B406-56C8E0849218}" type="parTrans" cxnId="{F8E1A142-26DE-4BD8-9E58-29C097A5370C}">
      <dgm:prSet/>
      <dgm:spPr/>
      <dgm:t>
        <a:bodyPr/>
        <a:lstStyle/>
        <a:p>
          <a:endParaRPr lang="en-US"/>
        </a:p>
      </dgm:t>
    </dgm:pt>
    <dgm:pt modelId="{37916294-0643-42F1-960B-A3A25A112F54}" type="sibTrans" cxnId="{F8E1A142-26DE-4BD8-9E58-29C097A5370C}">
      <dgm:prSet/>
      <dgm:spPr/>
      <dgm:t>
        <a:bodyPr/>
        <a:lstStyle/>
        <a:p>
          <a:endParaRPr lang="en-US"/>
        </a:p>
      </dgm:t>
    </dgm:pt>
    <dgm:pt modelId="{AB8B4B9F-B0D0-430A-B52E-BA29B1AC14A5}">
      <dgm:prSet/>
      <dgm:spPr/>
      <dgm:t>
        <a:bodyPr/>
        <a:lstStyle/>
        <a:p>
          <a:r>
            <a:rPr lang="en-US" dirty="0"/>
            <a:t>• Session 5: Unsupervised Learning – Part 1</a:t>
          </a:r>
        </a:p>
      </dgm:t>
    </dgm:pt>
    <dgm:pt modelId="{9A27D8F0-5BD7-44A1-AAFB-D6EF6F1CC64D}" type="parTrans" cxnId="{0C470CA0-2428-4CC6-BCD6-7BC75A9511CA}">
      <dgm:prSet/>
      <dgm:spPr/>
      <dgm:t>
        <a:bodyPr/>
        <a:lstStyle/>
        <a:p>
          <a:endParaRPr lang="en-US"/>
        </a:p>
      </dgm:t>
    </dgm:pt>
    <dgm:pt modelId="{6CEA449B-FB56-4C83-916C-0D3641867F8D}" type="sibTrans" cxnId="{0C470CA0-2428-4CC6-BCD6-7BC75A9511CA}">
      <dgm:prSet/>
      <dgm:spPr/>
      <dgm:t>
        <a:bodyPr/>
        <a:lstStyle/>
        <a:p>
          <a:endParaRPr lang="en-US"/>
        </a:p>
      </dgm:t>
    </dgm:pt>
    <dgm:pt modelId="{5A39B66E-53E9-4F78-BB56-85CB6C1B4507}">
      <dgm:prSet/>
      <dgm:spPr/>
      <dgm:t>
        <a:bodyPr/>
        <a:lstStyle/>
        <a:p>
          <a:r>
            <a:rPr lang="en-US" dirty="0"/>
            <a:t>• Vishnu H S</a:t>
          </a:r>
        </a:p>
        <a:p>
          <a:r>
            <a:rPr lang="en-US" dirty="0"/>
            <a:t>   25 April 2025</a:t>
          </a:r>
        </a:p>
      </dgm:t>
    </dgm:pt>
    <dgm:pt modelId="{3877F801-BC58-4BC4-8A7B-2DF4278DA430}" type="parTrans" cxnId="{F12B1838-D269-4D22-A3D2-A34F412DF475}">
      <dgm:prSet/>
      <dgm:spPr/>
      <dgm:t>
        <a:bodyPr/>
        <a:lstStyle/>
        <a:p>
          <a:endParaRPr lang="en-US"/>
        </a:p>
      </dgm:t>
    </dgm:pt>
    <dgm:pt modelId="{070F5B01-0CB8-4682-BEDB-171CC609D424}" type="sibTrans" cxnId="{F12B1838-D269-4D22-A3D2-A34F412DF475}">
      <dgm:prSet/>
      <dgm:spPr/>
      <dgm:t>
        <a:bodyPr/>
        <a:lstStyle/>
        <a:p>
          <a:endParaRPr lang="en-US"/>
        </a:p>
      </dgm:t>
    </dgm:pt>
    <dgm:pt modelId="{EF97D045-F5B3-4E35-90D9-F94FE4B8FABF}" type="pres">
      <dgm:prSet presAssocID="{F18F9D7B-AAEB-4EF9-A615-371FF95F66BD}" presName="root" presStyleCnt="0">
        <dgm:presLayoutVars>
          <dgm:dir/>
          <dgm:resizeHandles val="exact"/>
        </dgm:presLayoutVars>
      </dgm:prSet>
      <dgm:spPr/>
    </dgm:pt>
    <dgm:pt modelId="{E3623A76-2B39-4976-8F2D-F40305B98E3F}" type="pres">
      <dgm:prSet presAssocID="{351A3C7A-7C49-496F-BAD1-F0448DCD24A1}" presName="compNode" presStyleCnt="0"/>
      <dgm:spPr/>
    </dgm:pt>
    <dgm:pt modelId="{A36BFA86-7657-4F22-98B7-4CF4EDD439E6}" type="pres">
      <dgm:prSet presAssocID="{351A3C7A-7C49-496F-BAD1-F0448DCD24A1}" presName="bgRect" presStyleLbl="bgShp" presStyleIdx="0" presStyleCnt="3"/>
      <dgm:spPr/>
    </dgm:pt>
    <dgm:pt modelId="{AB9A3A9C-6E42-4CA5-8EEA-6B8B0474A778}" type="pres">
      <dgm:prSet presAssocID="{351A3C7A-7C49-496F-BAD1-F0448DCD24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59F01A1C-1984-41FB-BA4B-1671187E9086}" type="pres">
      <dgm:prSet presAssocID="{351A3C7A-7C49-496F-BAD1-F0448DCD24A1}" presName="spaceRect" presStyleCnt="0"/>
      <dgm:spPr/>
    </dgm:pt>
    <dgm:pt modelId="{AF96A4BD-F6FC-4A9E-8D4A-DDA0805C1517}" type="pres">
      <dgm:prSet presAssocID="{351A3C7A-7C49-496F-BAD1-F0448DCD24A1}" presName="parTx" presStyleLbl="revTx" presStyleIdx="0" presStyleCnt="3">
        <dgm:presLayoutVars>
          <dgm:chMax val="0"/>
          <dgm:chPref val="0"/>
        </dgm:presLayoutVars>
      </dgm:prSet>
      <dgm:spPr/>
    </dgm:pt>
    <dgm:pt modelId="{9C988FF8-E704-4638-9470-E112FFB8DEAC}" type="pres">
      <dgm:prSet presAssocID="{37916294-0643-42F1-960B-A3A25A112F54}" presName="sibTrans" presStyleCnt="0"/>
      <dgm:spPr/>
    </dgm:pt>
    <dgm:pt modelId="{2345640D-005F-49FB-A5BE-BD3A4A18D329}" type="pres">
      <dgm:prSet presAssocID="{AB8B4B9F-B0D0-430A-B52E-BA29B1AC14A5}" presName="compNode" presStyleCnt="0"/>
      <dgm:spPr/>
    </dgm:pt>
    <dgm:pt modelId="{1DA6E41F-4D95-45C8-A312-DA1670DBE2A9}" type="pres">
      <dgm:prSet presAssocID="{AB8B4B9F-B0D0-430A-B52E-BA29B1AC14A5}" presName="bgRect" presStyleLbl="bgShp" presStyleIdx="1" presStyleCnt="3"/>
      <dgm:spPr/>
    </dgm:pt>
    <dgm:pt modelId="{3530EE13-1E59-4D19-B16E-1C8B469BAF84}" type="pres">
      <dgm:prSet presAssocID="{AB8B4B9F-B0D0-430A-B52E-BA29B1AC14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E46F942-DCBC-4F00-A8D3-91D095EBE91A}" type="pres">
      <dgm:prSet presAssocID="{AB8B4B9F-B0D0-430A-B52E-BA29B1AC14A5}" presName="spaceRect" presStyleCnt="0"/>
      <dgm:spPr/>
    </dgm:pt>
    <dgm:pt modelId="{8FEA4590-A2F9-4C04-AF21-BAE5A75F803E}" type="pres">
      <dgm:prSet presAssocID="{AB8B4B9F-B0D0-430A-B52E-BA29B1AC14A5}" presName="parTx" presStyleLbl="revTx" presStyleIdx="1" presStyleCnt="3">
        <dgm:presLayoutVars>
          <dgm:chMax val="0"/>
          <dgm:chPref val="0"/>
        </dgm:presLayoutVars>
      </dgm:prSet>
      <dgm:spPr/>
    </dgm:pt>
    <dgm:pt modelId="{7C4C38F3-6F57-474C-8F5A-7309625E4387}" type="pres">
      <dgm:prSet presAssocID="{6CEA449B-FB56-4C83-916C-0D3641867F8D}" presName="sibTrans" presStyleCnt="0"/>
      <dgm:spPr/>
    </dgm:pt>
    <dgm:pt modelId="{7EAF7579-21AE-4381-8921-FA6BEB6D4D44}" type="pres">
      <dgm:prSet presAssocID="{5A39B66E-53E9-4F78-BB56-85CB6C1B4507}" presName="compNode" presStyleCnt="0"/>
      <dgm:spPr/>
    </dgm:pt>
    <dgm:pt modelId="{8A6933CD-28D0-4E13-803D-43DF8238B83A}" type="pres">
      <dgm:prSet presAssocID="{5A39B66E-53E9-4F78-BB56-85CB6C1B4507}" presName="bgRect" presStyleLbl="bgShp" presStyleIdx="2" presStyleCnt="3"/>
      <dgm:spPr/>
    </dgm:pt>
    <dgm:pt modelId="{98B300E7-DBA9-41AD-81D5-A2A52B7FE3B4}" type="pres">
      <dgm:prSet presAssocID="{5A39B66E-53E9-4F78-BB56-85CB6C1B45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483A081-581B-4AA1-AEB3-581C615F06B2}" type="pres">
      <dgm:prSet presAssocID="{5A39B66E-53E9-4F78-BB56-85CB6C1B4507}" presName="spaceRect" presStyleCnt="0"/>
      <dgm:spPr/>
    </dgm:pt>
    <dgm:pt modelId="{7C2D501A-C440-4DF5-A7F3-DBEDB260DF1E}" type="pres">
      <dgm:prSet presAssocID="{5A39B66E-53E9-4F78-BB56-85CB6C1B45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63B5003-507C-42B6-AA5D-E99269F12AEF}" type="presOf" srcId="{351A3C7A-7C49-496F-BAD1-F0448DCD24A1}" destId="{AF96A4BD-F6FC-4A9E-8D4A-DDA0805C1517}" srcOrd="0" destOrd="0" presId="urn:microsoft.com/office/officeart/2018/2/layout/IconVerticalSolidList"/>
    <dgm:cxn modelId="{C2B7CC1A-5449-4B21-BCDE-4B743456C7B2}" type="presOf" srcId="{F18F9D7B-AAEB-4EF9-A615-371FF95F66BD}" destId="{EF97D045-F5B3-4E35-90D9-F94FE4B8FABF}" srcOrd="0" destOrd="0" presId="urn:microsoft.com/office/officeart/2018/2/layout/IconVerticalSolidList"/>
    <dgm:cxn modelId="{F12B1838-D269-4D22-A3D2-A34F412DF475}" srcId="{F18F9D7B-AAEB-4EF9-A615-371FF95F66BD}" destId="{5A39B66E-53E9-4F78-BB56-85CB6C1B4507}" srcOrd="2" destOrd="0" parTransId="{3877F801-BC58-4BC4-8A7B-2DF4278DA430}" sibTransId="{070F5B01-0CB8-4682-BEDB-171CC609D424}"/>
    <dgm:cxn modelId="{E0D6043C-AE1F-4F85-9275-9F0C5E7A3013}" type="presOf" srcId="{5A39B66E-53E9-4F78-BB56-85CB6C1B4507}" destId="{7C2D501A-C440-4DF5-A7F3-DBEDB260DF1E}" srcOrd="0" destOrd="0" presId="urn:microsoft.com/office/officeart/2018/2/layout/IconVerticalSolidList"/>
    <dgm:cxn modelId="{F8E1A142-26DE-4BD8-9E58-29C097A5370C}" srcId="{F18F9D7B-AAEB-4EF9-A615-371FF95F66BD}" destId="{351A3C7A-7C49-496F-BAD1-F0448DCD24A1}" srcOrd="0" destOrd="0" parTransId="{E4D62EFC-E93E-49CC-B406-56C8E0849218}" sibTransId="{37916294-0643-42F1-960B-A3A25A112F54}"/>
    <dgm:cxn modelId="{0C470CA0-2428-4CC6-BCD6-7BC75A9511CA}" srcId="{F18F9D7B-AAEB-4EF9-A615-371FF95F66BD}" destId="{AB8B4B9F-B0D0-430A-B52E-BA29B1AC14A5}" srcOrd="1" destOrd="0" parTransId="{9A27D8F0-5BD7-44A1-AAFB-D6EF6F1CC64D}" sibTransId="{6CEA449B-FB56-4C83-916C-0D3641867F8D}"/>
    <dgm:cxn modelId="{065E8ADF-9C4A-47A3-80C1-B5C6884B4AB7}" type="presOf" srcId="{AB8B4B9F-B0D0-430A-B52E-BA29B1AC14A5}" destId="{8FEA4590-A2F9-4C04-AF21-BAE5A75F803E}" srcOrd="0" destOrd="0" presId="urn:microsoft.com/office/officeart/2018/2/layout/IconVerticalSolidList"/>
    <dgm:cxn modelId="{BCC330A3-4E41-49DA-825F-66C967A49B40}" type="presParOf" srcId="{EF97D045-F5B3-4E35-90D9-F94FE4B8FABF}" destId="{E3623A76-2B39-4976-8F2D-F40305B98E3F}" srcOrd="0" destOrd="0" presId="urn:microsoft.com/office/officeart/2018/2/layout/IconVerticalSolidList"/>
    <dgm:cxn modelId="{F707C0D5-17B9-4CAB-8D86-B3DBEB339643}" type="presParOf" srcId="{E3623A76-2B39-4976-8F2D-F40305B98E3F}" destId="{A36BFA86-7657-4F22-98B7-4CF4EDD439E6}" srcOrd="0" destOrd="0" presId="urn:microsoft.com/office/officeart/2018/2/layout/IconVerticalSolidList"/>
    <dgm:cxn modelId="{1F28C92F-AFAC-4DB8-97DE-1961F4B57A07}" type="presParOf" srcId="{E3623A76-2B39-4976-8F2D-F40305B98E3F}" destId="{AB9A3A9C-6E42-4CA5-8EEA-6B8B0474A778}" srcOrd="1" destOrd="0" presId="urn:microsoft.com/office/officeart/2018/2/layout/IconVerticalSolidList"/>
    <dgm:cxn modelId="{8E5FD02C-2C72-4436-95B6-6E47FCD82DCA}" type="presParOf" srcId="{E3623A76-2B39-4976-8F2D-F40305B98E3F}" destId="{59F01A1C-1984-41FB-BA4B-1671187E9086}" srcOrd="2" destOrd="0" presId="urn:microsoft.com/office/officeart/2018/2/layout/IconVerticalSolidList"/>
    <dgm:cxn modelId="{8E9648C7-3B3C-40A3-AEEA-AC9C165D1AF0}" type="presParOf" srcId="{E3623A76-2B39-4976-8F2D-F40305B98E3F}" destId="{AF96A4BD-F6FC-4A9E-8D4A-DDA0805C1517}" srcOrd="3" destOrd="0" presId="urn:microsoft.com/office/officeart/2018/2/layout/IconVerticalSolidList"/>
    <dgm:cxn modelId="{93415993-31D3-4A61-ADD5-9E19407305DC}" type="presParOf" srcId="{EF97D045-F5B3-4E35-90D9-F94FE4B8FABF}" destId="{9C988FF8-E704-4638-9470-E112FFB8DEAC}" srcOrd="1" destOrd="0" presId="urn:microsoft.com/office/officeart/2018/2/layout/IconVerticalSolidList"/>
    <dgm:cxn modelId="{BC56B1D1-067B-441A-AD9A-A9B6E837E55D}" type="presParOf" srcId="{EF97D045-F5B3-4E35-90D9-F94FE4B8FABF}" destId="{2345640D-005F-49FB-A5BE-BD3A4A18D329}" srcOrd="2" destOrd="0" presId="urn:microsoft.com/office/officeart/2018/2/layout/IconVerticalSolidList"/>
    <dgm:cxn modelId="{FBDE613B-9D67-4A17-BAEA-9836C701607C}" type="presParOf" srcId="{2345640D-005F-49FB-A5BE-BD3A4A18D329}" destId="{1DA6E41F-4D95-45C8-A312-DA1670DBE2A9}" srcOrd="0" destOrd="0" presId="urn:microsoft.com/office/officeart/2018/2/layout/IconVerticalSolidList"/>
    <dgm:cxn modelId="{4BF99EF9-51A7-4315-B54D-06FB4CE60D45}" type="presParOf" srcId="{2345640D-005F-49FB-A5BE-BD3A4A18D329}" destId="{3530EE13-1E59-4D19-B16E-1C8B469BAF84}" srcOrd="1" destOrd="0" presId="urn:microsoft.com/office/officeart/2018/2/layout/IconVerticalSolidList"/>
    <dgm:cxn modelId="{DFD100D4-3231-453C-978C-0AE8F013AFC8}" type="presParOf" srcId="{2345640D-005F-49FB-A5BE-BD3A4A18D329}" destId="{FE46F942-DCBC-4F00-A8D3-91D095EBE91A}" srcOrd="2" destOrd="0" presId="urn:microsoft.com/office/officeart/2018/2/layout/IconVerticalSolidList"/>
    <dgm:cxn modelId="{DC834E88-BEEA-4577-BFFE-B4115705A758}" type="presParOf" srcId="{2345640D-005F-49FB-A5BE-BD3A4A18D329}" destId="{8FEA4590-A2F9-4C04-AF21-BAE5A75F803E}" srcOrd="3" destOrd="0" presId="urn:microsoft.com/office/officeart/2018/2/layout/IconVerticalSolidList"/>
    <dgm:cxn modelId="{255A5DBD-D513-4CF4-AB3A-631BB344D93F}" type="presParOf" srcId="{EF97D045-F5B3-4E35-90D9-F94FE4B8FABF}" destId="{7C4C38F3-6F57-474C-8F5A-7309625E4387}" srcOrd="3" destOrd="0" presId="urn:microsoft.com/office/officeart/2018/2/layout/IconVerticalSolidList"/>
    <dgm:cxn modelId="{2677F447-4348-4726-B7B7-10D5AE2C123A}" type="presParOf" srcId="{EF97D045-F5B3-4E35-90D9-F94FE4B8FABF}" destId="{7EAF7579-21AE-4381-8921-FA6BEB6D4D44}" srcOrd="4" destOrd="0" presId="urn:microsoft.com/office/officeart/2018/2/layout/IconVerticalSolidList"/>
    <dgm:cxn modelId="{262E33BD-5DD3-4EFB-9874-DC1D2314D751}" type="presParOf" srcId="{7EAF7579-21AE-4381-8921-FA6BEB6D4D44}" destId="{8A6933CD-28D0-4E13-803D-43DF8238B83A}" srcOrd="0" destOrd="0" presId="urn:microsoft.com/office/officeart/2018/2/layout/IconVerticalSolidList"/>
    <dgm:cxn modelId="{4801C42F-0EAA-493B-B9B9-40AA08231A4D}" type="presParOf" srcId="{7EAF7579-21AE-4381-8921-FA6BEB6D4D44}" destId="{98B300E7-DBA9-41AD-81D5-A2A52B7FE3B4}" srcOrd="1" destOrd="0" presId="urn:microsoft.com/office/officeart/2018/2/layout/IconVerticalSolidList"/>
    <dgm:cxn modelId="{276615D9-5F92-437E-A599-90419FB5A7DD}" type="presParOf" srcId="{7EAF7579-21AE-4381-8921-FA6BEB6D4D44}" destId="{B483A081-581B-4AA1-AEB3-581C615F06B2}" srcOrd="2" destOrd="0" presId="urn:microsoft.com/office/officeart/2018/2/layout/IconVerticalSolidList"/>
    <dgm:cxn modelId="{F45B7741-1559-4251-89A7-ECE6D191F140}" type="presParOf" srcId="{7EAF7579-21AE-4381-8921-FA6BEB6D4D44}" destId="{7C2D501A-C440-4DF5-A7F3-DBEDB260DF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17D461-01F1-4A5B-A6B4-B4A177E6A0F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6F2B13-5D96-4367-9883-A9DBFEAACD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Dataset:</a:t>
          </a:r>
          <a:r>
            <a:rPr lang="en-US" sz="2000" dirty="0"/>
            <a:t> Customer data</a:t>
          </a:r>
        </a:p>
      </dgm:t>
    </dgm:pt>
    <dgm:pt modelId="{6EDAD404-3D96-4659-B982-61E82F253DF4}" type="parTrans" cxnId="{CBA1FD65-39D8-463F-9ED4-BB5CBA1FA1A5}">
      <dgm:prSet/>
      <dgm:spPr/>
      <dgm:t>
        <a:bodyPr/>
        <a:lstStyle/>
        <a:p>
          <a:endParaRPr lang="en-US"/>
        </a:p>
      </dgm:t>
    </dgm:pt>
    <dgm:pt modelId="{4005C537-0BD2-4020-8745-BF8786412D44}" type="sibTrans" cxnId="{CBA1FD65-39D8-463F-9ED4-BB5CBA1FA1A5}">
      <dgm:prSet/>
      <dgm:spPr/>
      <dgm:t>
        <a:bodyPr/>
        <a:lstStyle/>
        <a:p>
          <a:endParaRPr lang="en-US"/>
        </a:p>
      </dgm:t>
    </dgm:pt>
    <dgm:pt modelId="{036B3813-1E15-43F8-8401-81401D8B7D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Algorithm:</a:t>
          </a:r>
          <a:r>
            <a:rPr lang="en-US" sz="2000" dirty="0"/>
            <a:t> K-Means</a:t>
          </a:r>
        </a:p>
      </dgm:t>
    </dgm:pt>
    <dgm:pt modelId="{E0245F46-8A91-4FFE-B4F3-965ECA0303B6}" type="parTrans" cxnId="{68B880F2-83D4-4F71-92B2-152A43096DCE}">
      <dgm:prSet/>
      <dgm:spPr/>
      <dgm:t>
        <a:bodyPr/>
        <a:lstStyle/>
        <a:p>
          <a:endParaRPr lang="en-US"/>
        </a:p>
      </dgm:t>
    </dgm:pt>
    <dgm:pt modelId="{F520A14B-51CC-40C4-A7D0-61A8F49CCD39}" type="sibTrans" cxnId="{68B880F2-83D4-4F71-92B2-152A43096DCE}">
      <dgm:prSet/>
      <dgm:spPr/>
      <dgm:t>
        <a:bodyPr/>
        <a:lstStyle/>
        <a:p>
          <a:endParaRPr lang="en-US"/>
        </a:p>
      </dgm:t>
    </dgm:pt>
    <dgm:pt modelId="{F479EE10-82FF-4790-8A83-3D72317DA8A5}" type="pres">
      <dgm:prSet presAssocID="{1117D461-01F1-4A5B-A6B4-B4A177E6A0F1}" presName="root" presStyleCnt="0">
        <dgm:presLayoutVars>
          <dgm:dir/>
          <dgm:resizeHandles val="exact"/>
        </dgm:presLayoutVars>
      </dgm:prSet>
      <dgm:spPr/>
    </dgm:pt>
    <dgm:pt modelId="{F136A8EE-E55C-4CC7-9EE9-3443D3C69265}" type="pres">
      <dgm:prSet presAssocID="{476F2B13-5D96-4367-9883-A9DBFEAACD10}" presName="compNode" presStyleCnt="0"/>
      <dgm:spPr/>
    </dgm:pt>
    <dgm:pt modelId="{196E9056-D9C7-44CC-B795-1EC0840B9A22}" type="pres">
      <dgm:prSet presAssocID="{476F2B13-5D96-4367-9883-A9DBFEAACD10}" presName="bgRect" presStyleLbl="bgShp" presStyleIdx="0" presStyleCnt="2" custLinFactNeighborX="6897" custLinFactNeighborY="755"/>
      <dgm:spPr/>
    </dgm:pt>
    <dgm:pt modelId="{D6C77DFD-68D3-4C8B-9A45-5D123DF113D7}" type="pres">
      <dgm:prSet presAssocID="{476F2B13-5D96-4367-9883-A9DBFEAACD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5386C6E-BBF0-405D-85A5-59B8CF833DCE}" type="pres">
      <dgm:prSet presAssocID="{476F2B13-5D96-4367-9883-A9DBFEAACD10}" presName="spaceRect" presStyleCnt="0"/>
      <dgm:spPr/>
    </dgm:pt>
    <dgm:pt modelId="{2E21C828-1C3C-4091-A9DA-EB4A2FC86631}" type="pres">
      <dgm:prSet presAssocID="{476F2B13-5D96-4367-9883-A9DBFEAACD10}" presName="parTx" presStyleLbl="revTx" presStyleIdx="0" presStyleCnt="2">
        <dgm:presLayoutVars>
          <dgm:chMax val="0"/>
          <dgm:chPref val="0"/>
        </dgm:presLayoutVars>
      </dgm:prSet>
      <dgm:spPr/>
    </dgm:pt>
    <dgm:pt modelId="{5514C1FA-66D8-49B0-9134-8FFB9E7CA334}" type="pres">
      <dgm:prSet presAssocID="{4005C537-0BD2-4020-8745-BF8786412D44}" presName="sibTrans" presStyleCnt="0"/>
      <dgm:spPr/>
    </dgm:pt>
    <dgm:pt modelId="{CEB423C1-37FB-4293-810D-7248ED82F58B}" type="pres">
      <dgm:prSet presAssocID="{036B3813-1E15-43F8-8401-81401D8B7D6F}" presName="compNode" presStyleCnt="0"/>
      <dgm:spPr/>
    </dgm:pt>
    <dgm:pt modelId="{EA2B32C5-A38D-475F-9749-68E9FA30048A}" type="pres">
      <dgm:prSet presAssocID="{036B3813-1E15-43F8-8401-81401D8B7D6F}" presName="bgRect" presStyleLbl="bgShp" presStyleIdx="1" presStyleCnt="2"/>
      <dgm:spPr/>
    </dgm:pt>
    <dgm:pt modelId="{073C0CDA-EF65-4C2E-87E5-F522BA13651E}" type="pres">
      <dgm:prSet presAssocID="{036B3813-1E15-43F8-8401-81401D8B7D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915709B-D5BB-4E23-BE22-326707CFB54B}" type="pres">
      <dgm:prSet presAssocID="{036B3813-1E15-43F8-8401-81401D8B7D6F}" presName="spaceRect" presStyleCnt="0"/>
      <dgm:spPr/>
    </dgm:pt>
    <dgm:pt modelId="{2E9EBB26-CBDD-4528-9492-C5B6AEAE360A}" type="pres">
      <dgm:prSet presAssocID="{036B3813-1E15-43F8-8401-81401D8B7D6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BA1FD65-39D8-463F-9ED4-BB5CBA1FA1A5}" srcId="{1117D461-01F1-4A5B-A6B4-B4A177E6A0F1}" destId="{476F2B13-5D96-4367-9883-A9DBFEAACD10}" srcOrd="0" destOrd="0" parTransId="{6EDAD404-3D96-4659-B982-61E82F253DF4}" sibTransId="{4005C537-0BD2-4020-8745-BF8786412D44}"/>
    <dgm:cxn modelId="{FB3BC568-5569-4E68-A0F5-2051DB8B5D24}" type="presOf" srcId="{1117D461-01F1-4A5B-A6B4-B4A177E6A0F1}" destId="{F479EE10-82FF-4790-8A83-3D72317DA8A5}" srcOrd="0" destOrd="0" presId="urn:microsoft.com/office/officeart/2018/2/layout/IconVerticalSolidList"/>
    <dgm:cxn modelId="{04F11B8E-770C-48E3-990A-AA1F2547290D}" type="presOf" srcId="{476F2B13-5D96-4367-9883-A9DBFEAACD10}" destId="{2E21C828-1C3C-4091-A9DA-EB4A2FC86631}" srcOrd="0" destOrd="0" presId="urn:microsoft.com/office/officeart/2018/2/layout/IconVerticalSolidList"/>
    <dgm:cxn modelId="{9EFD34A0-CC65-4532-9199-9236EC8DB78B}" type="presOf" srcId="{036B3813-1E15-43F8-8401-81401D8B7D6F}" destId="{2E9EBB26-CBDD-4528-9492-C5B6AEAE360A}" srcOrd="0" destOrd="0" presId="urn:microsoft.com/office/officeart/2018/2/layout/IconVerticalSolidList"/>
    <dgm:cxn modelId="{68B880F2-83D4-4F71-92B2-152A43096DCE}" srcId="{1117D461-01F1-4A5B-A6B4-B4A177E6A0F1}" destId="{036B3813-1E15-43F8-8401-81401D8B7D6F}" srcOrd="1" destOrd="0" parTransId="{E0245F46-8A91-4FFE-B4F3-965ECA0303B6}" sibTransId="{F520A14B-51CC-40C4-A7D0-61A8F49CCD39}"/>
    <dgm:cxn modelId="{32016C6C-C34F-46FD-BBEE-CEE159DFE303}" type="presParOf" srcId="{F479EE10-82FF-4790-8A83-3D72317DA8A5}" destId="{F136A8EE-E55C-4CC7-9EE9-3443D3C69265}" srcOrd="0" destOrd="0" presId="urn:microsoft.com/office/officeart/2018/2/layout/IconVerticalSolidList"/>
    <dgm:cxn modelId="{6803B22A-8AB7-40D0-BC53-7BB2452FB2D2}" type="presParOf" srcId="{F136A8EE-E55C-4CC7-9EE9-3443D3C69265}" destId="{196E9056-D9C7-44CC-B795-1EC0840B9A22}" srcOrd="0" destOrd="0" presId="urn:microsoft.com/office/officeart/2018/2/layout/IconVerticalSolidList"/>
    <dgm:cxn modelId="{FFFEE060-CC09-4F46-99FC-3B9F98849B61}" type="presParOf" srcId="{F136A8EE-E55C-4CC7-9EE9-3443D3C69265}" destId="{D6C77DFD-68D3-4C8B-9A45-5D123DF113D7}" srcOrd="1" destOrd="0" presId="urn:microsoft.com/office/officeart/2018/2/layout/IconVerticalSolidList"/>
    <dgm:cxn modelId="{771CD8EB-DFA4-4D65-8A75-0AF9B8422FD0}" type="presParOf" srcId="{F136A8EE-E55C-4CC7-9EE9-3443D3C69265}" destId="{E5386C6E-BBF0-405D-85A5-59B8CF833DCE}" srcOrd="2" destOrd="0" presId="urn:microsoft.com/office/officeart/2018/2/layout/IconVerticalSolidList"/>
    <dgm:cxn modelId="{7A3E182F-6C7A-4B87-8C08-3E1115BBCD17}" type="presParOf" srcId="{F136A8EE-E55C-4CC7-9EE9-3443D3C69265}" destId="{2E21C828-1C3C-4091-A9DA-EB4A2FC86631}" srcOrd="3" destOrd="0" presId="urn:microsoft.com/office/officeart/2018/2/layout/IconVerticalSolidList"/>
    <dgm:cxn modelId="{E31F5826-C547-44F8-B8A4-A14A33D80323}" type="presParOf" srcId="{F479EE10-82FF-4790-8A83-3D72317DA8A5}" destId="{5514C1FA-66D8-49B0-9134-8FFB9E7CA334}" srcOrd="1" destOrd="0" presId="urn:microsoft.com/office/officeart/2018/2/layout/IconVerticalSolidList"/>
    <dgm:cxn modelId="{9AF7D7C8-83AD-425A-B299-DDA4C5F60D79}" type="presParOf" srcId="{F479EE10-82FF-4790-8A83-3D72317DA8A5}" destId="{CEB423C1-37FB-4293-810D-7248ED82F58B}" srcOrd="2" destOrd="0" presId="urn:microsoft.com/office/officeart/2018/2/layout/IconVerticalSolidList"/>
    <dgm:cxn modelId="{7C379D7A-59B4-4EFC-804D-F6C3760195F6}" type="presParOf" srcId="{CEB423C1-37FB-4293-810D-7248ED82F58B}" destId="{EA2B32C5-A38D-475F-9749-68E9FA30048A}" srcOrd="0" destOrd="0" presId="urn:microsoft.com/office/officeart/2018/2/layout/IconVerticalSolidList"/>
    <dgm:cxn modelId="{DE075479-98AC-4C89-AF47-E6A031CB55BC}" type="presParOf" srcId="{CEB423C1-37FB-4293-810D-7248ED82F58B}" destId="{073C0CDA-EF65-4C2E-87E5-F522BA13651E}" srcOrd="1" destOrd="0" presId="urn:microsoft.com/office/officeart/2018/2/layout/IconVerticalSolidList"/>
    <dgm:cxn modelId="{F21AA696-DA33-4EA7-9068-9D966EFEE75A}" type="presParOf" srcId="{CEB423C1-37FB-4293-810D-7248ED82F58B}" destId="{A915709B-D5BB-4E23-BE22-326707CFB54B}" srcOrd="2" destOrd="0" presId="urn:microsoft.com/office/officeart/2018/2/layout/IconVerticalSolidList"/>
    <dgm:cxn modelId="{4D097A4B-CFF1-429D-8FA7-DD89960BCCF9}" type="presParOf" srcId="{CEB423C1-37FB-4293-810D-7248ED82F58B}" destId="{2E9EBB26-CBDD-4528-9492-C5B6AEAE36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8F9D7B-AAEB-4EF9-A615-371FF95F66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51A3C7A-7C49-496F-BAD1-F0448DCD24A1}">
      <dgm:prSet/>
      <dgm:spPr/>
      <dgm:t>
        <a:bodyPr/>
        <a:lstStyle/>
        <a:p>
          <a:r>
            <a:rPr lang="en-US" dirty="0"/>
            <a:t>• ARTIFICIAL INTELLIGENCE &amp; MACHINE LEARNING – HANDS-ON WORKSHOP</a:t>
          </a:r>
        </a:p>
      </dgm:t>
    </dgm:pt>
    <dgm:pt modelId="{E4D62EFC-E93E-49CC-B406-56C8E0849218}" type="parTrans" cxnId="{F8E1A142-26DE-4BD8-9E58-29C097A5370C}">
      <dgm:prSet/>
      <dgm:spPr/>
      <dgm:t>
        <a:bodyPr/>
        <a:lstStyle/>
        <a:p>
          <a:endParaRPr lang="en-US"/>
        </a:p>
      </dgm:t>
    </dgm:pt>
    <dgm:pt modelId="{37916294-0643-42F1-960B-A3A25A112F54}" type="sibTrans" cxnId="{F8E1A142-26DE-4BD8-9E58-29C097A5370C}">
      <dgm:prSet/>
      <dgm:spPr/>
      <dgm:t>
        <a:bodyPr/>
        <a:lstStyle/>
        <a:p>
          <a:endParaRPr lang="en-US"/>
        </a:p>
      </dgm:t>
    </dgm:pt>
    <dgm:pt modelId="{AB8B4B9F-B0D0-430A-B52E-BA29B1AC14A5}">
      <dgm:prSet/>
      <dgm:spPr/>
      <dgm:t>
        <a:bodyPr/>
        <a:lstStyle/>
        <a:p>
          <a:r>
            <a:rPr lang="en-US" dirty="0"/>
            <a:t>• Session 6: Unsupervised Learning – Part 2</a:t>
          </a:r>
        </a:p>
      </dgm:t>
    </dgm:pt>
    <dgm:pt modelId="{9A27D8F0-5BD7-44A1-AAFB-D6EF6F1CC64D}" type="parTrans" cxnId="{0C470CA0-2428-4CC6-BCD6-7BC75A9511CA}">
      <dgm:prSet/>
      <dgm:spPr/>
      <dgm:t>
        <a:bodyPr/>
        <a:lstStyle/>
        <a:p>
          <a:endParaRPr lang="en-US"/>
        </a:p>
      </dgm:t>
    </dgm:pt>
    <dgm:pt modelId="{6CEA449B-FB56-4C83-916C-0D3641867F8D}" type="sibTrans" cxnId="{0C470CA0-2428-4CC6-BCD6-7BC75A9511CA}">
      <dgm:prSet/>
      <dgm:spPr/>
      <dgm:t>
        <a:bodyPr/>
        <a:lstStyle/>
        <a:p>
          <a:endParaRPr lang="en-US"/>
        </a:p>
      </dgm:t>
    </dgm:pt>
    <dgm:pt modelId="{5A39B66E-53E9-4F78-BB56-85CB6C1B4507}">
      <dgm:prSet/>
      <dgm:spPr/>
      <dgm:t>
        <a:bodyPr/>
        <a:lstStyle/>
        <a:p>
          <a:r>
            <a:rPr lang="en-US" dirty="0"/>
            <a:t>• Vishnu H S</a:t>
          </a:r>
        </a:p>
        <a:p>
          <a:r>
            <a:rPr lang="en-US" dirty="0"/>
            <a:t>   25 April 2025</a:t>
          </a:r>
        </a:p>
      </dgm:t>
    </dgm:pt>
    <dgm:pt modelId="{3877F801-BC58-4BC4-8A7B-2DF4278DA430}" type="parTrans" cxnId="{F12B1838-D269-4D22-A3D2-A34F412DF475}">
      <dgm:prSet/>
      <dgm:spPr/>
      <dgm:t>
        <a:bodyPr/>
        <a:lstStyle/>
        <a:p>
          <a:endParaRPr lang="en-US"/>
        </a:p>
      </dgm:t>
    </dgm:pt>
    <dgm:pt modelId="{070F5B01-0CB8-4682-BEDB-171CC609D424}" type="sibTrans" cxnId="{F12B1838-D269-4D22-A3D2-A34F412DF475}">
      <dgm:prSet/>
      <dgm:spPr/>
      <dgm:t>
        <a:bodyPr/>
        <a:lstStyle/>
        <a:p>
          <a:endParaRPr lang="en-US"/>
        </a:p>
      </dgm:t>
    </dgm:pt>
    <dgm:pt modelId="{EF97D045-F5B3-4E35-90D9-F94FE4B8FABF}" type="pres">
      <dgm:prSet presAssocID="{F18F9D7B-AAEB-4EF9-A615-371FF95F66BD}" presName="root" presStyleCnt="0">
        <dgm:presLayoutVars>
          <dgm:dir/>
          <dgm:resizeHandles val="exact"/>
        </dgm:presLayoutVars>
      </dgm:prSet>
      <dgm:spPr/>
    </dgm:pt>
    <dgm:pt modelId="{E3623A76-2B39-4976-8F2D-F40305B98E3F}" type="pres">
      <dgm:prSet presAssocID="{351A3C7A-7C49-496F-BAD1-F0448DCD24A1}" presName="compNode" presStyleCnt="0"/>
      <dgm:spPr/>
    </dgm:pt>
    <dgm:pt modelId="{A36BFA86-7657-4F22-98B7-4CF4EDD439E6}" type="pres">
      <dgm:prSet presAssocID="{351A3C7A-7C49-496F-BAD1-F0448DCD24A1}" presName="bgRect" presStyleLbl="bgShp" presStyleIdx="0" presStyleCnt="3"/>
      <dgm:spPr/>
    </dgm:pt>
    <dgm:pt modelId="{AB9A3A9C-6E42-4CA5-8EEA-6B8B0474A778}" type="pres">
      <dgm:prSet presAssocID="{351A3C7A-7C49-496F-BAD1-F0448DCD24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59F01A1C-1984-41FB-BA4B-1671187E9086}" type="pres">
      <dgm:prSet presAssocID="{351A3C7A-7C49-496F-BAD1-F0448DCD24A1}" presName="spaceRect" presStyleCnt="0"/>
      <dgm:spPr/>
    </dgm:pt>
    <dgm:pt modelId="{AF96A4BD-F6FC-4A9E-8D4A-DDA0805C1517}" type="pres">
      <dgm:prSet presAssocID="{351A3C7A-7C49-496F-BAD1-F0448DCD24A1}" presName="parTx" presStyleLbl="revTx" presStyleIdx="0" presStyleCnt="3">
        <dgm:presLayoutVars>
          <dgm:chMax val="0"/>
          <dgm:chPref val="0"/>
        </dgm:presLayoutVars>
      </dgm:prSet>
      <dgm:spPr/>
    </dgm:pt>
    <dgm:pt modelId="{9C988FF8-E704-4638-9470-E112FFB8DEAC}" type="pres">
      <dgm:prSet presAssocID="{37916294-0643-42F1-960B-A3A25A112F54}" presName="sibTrans" presStyleCnt="0"/>
      <dgm:spPr/>
    </dgm:pt>
    <dgm:pt modelId="{2345640D-005F-49FB-A5BE-BD3A4A18D329}" type="pres">
      <dgm:prSet presAssocID="{AB8B4B9F-B0D0-430A-B52E-BA29B1AC14A5}" presName="compNode" presStyleCnt="0"/>
      <dgm:spPr/>
    </dgm:pt>
    <dgm:pt modelId="{1DA6E41F-4D95-45C8-A312-DA1670DBE2A9}" type="pres">
      <dgm:prSet presAssocID="{AB8B4B9F-B0D0-430A-B52E-BA29B1AC14A5}" presName="bgRect" presStyleLbl="bgShp" presStyleIdx="1" presStyleCnt="3"/>
      <dgm:spPr/>
    </dgm:pt>
    <dgm:pt modelId="{3530EE13-1E59-4D19-B16E-1C8B469BAF84}" type="pres">
      <dgm:prSet presAssocID="{AB8B4B9F-B0D0-430A-B52E-BA29B1AC14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E46F942-DCBC-4F00-A8D3-91D095EBE91A}" type="pres">
      <dgm:prSet presAssocID="{AB8B4B9F-B0D0-430A-B52E-BA29B1AC14A5}" presName="spaceRect" presStyleCnt="0"/>
      <dgm:spPr/>
    </dgm:pt>
    <dgm:pt modelId="{8FEA4590-A2F9-4C04-AF21-BAE5A75F803E}" type="pres">
      <dgm:prSet presAssocID="{AB8B4B9F-B0D0-430A-B52E-BA29B1AC14A5}" presName="parTx" presStyleLbl="revTx" presStyleIdx="1" presStyleCnt="3">
        <dgm:presLayoutVars>
          <dgm:chMax val="0"/>
          <dgm:chPref val="0"/>
        </dgm:presLayoutVars>
      </dgm:prSet>
      <dgm:spPr/>
    </dgm:pt>
    <dgm:pt modelId="{7C4C38F3-6F57-474C-8F5A-7309625E4387}" type="pres">
      <dgm:prSet presAssocID="{6CEA449B-FB56-4C83-916C-0D3641867F8D}" presName="sibTrans" presStyleCnt="0"/>
      <dgm:spPr/>
    </dgm:pt>
    <dgm:pt modelId="{7EAF7579-21AE-4381-8921-FA6BEB6D4D44}" type="pres">
      <dgm:prSet presAssocID="{5A39B66E-53E9-4F78-BB56-85CB6C1B4507}" presName="compNode" presStyleCnt="0"/>
      <dgm:spPr/>
    </dgm:pt>
    <dgm:pt modelId="{8A6933CD-28D0-4E13-803D-43DF8238B83A}" type="pres">
      <dgm:prSet presAssocID="{5A39B66E-53E9-4F78-BB56-85CB6C1B4507}" presName="bgRect" presStyleLbl="bgShp" presStyleIdx="2" presStyleCnt="3"/>
      <dgm:spPr/>
    </dgm:pt>
    <dgm:pt modelId="{98B300E7-DBA9-41AD-81D5-A2A52B7FE3B4}" type="pres">
      <dgm:prSet presAssocID="{5A39B66E-53E9-4F78-BB56-85CB6C1B45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483A081-581B-4AA1-AEB3-581C615F06B2}" type="pres">
      <dgm:prSet presAssocID="{5A39B66E-53E9-4F78-BB56-85CB6C1B4507}" presName="spaceRect" presStyleCnt="0"/>
      <dgm:spPr/>
    </dgm:pt>
    <dgm:pt modelId="{7C2D501A-C440-4DF5-A7F3-DBEDB260DF1E}" type="pres">
      <dgm:prSet presAssocID="{5A39B66E-53E9-4F78-BB56-85CB6C1B45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63B5003-507C-42B6-AA5D-E99269F12AEF}" type="presOf" srcId="{351A3C7A-7C49-496F-BAD1-F0448DCD24A1}" destId="{AF96A4BD-F6FC-4A9E-8D4A-DDA0805C1517}" srcOrd="0" destOrd="0" presId="urn:microsoft.com/office/officeart/2018/2/layout/IconVerticalSolidList"/>
    <dgm:cxn modelId="{C2B7CC1A-5449-4B21-BCDE-4B743456C7B2}" type="presOf" srcId="{F18F9D7B-AAEB-4EF9-A615-371FF95F66BD}" destId="{EF97D045-F5B3-4E35-90D9-F94FE4B8FABF}" srcOrd="0" destOrd="0" presId="urn:microsoft.com/office/officeart/2018/2/layout/IconVerticalSolidList"/>
    <dgm:cxn modelId="{F12B1838-D269-4D22-A3D2-A34F412DF475}" srcId="{F18F9D7B-AAEB-4EF9-A615-371FF95F66BD}" destId="{5A39B66E-53E9-4F78-BB56-85CB6C1B4507}" srcOrd="2" destOrd="0" parTransId="{3877F801-BC58-4BC4-8A7B-2DF4278DA430}" sibTransId="{070F5B01-0CB8-4682-BEDB-171CC609D424}"/>
    <dgm:cxn modelId="{E0D6043C-AE1F-4F85-9275-9F0C5E7A3013}" type="presOf" srcId="{5A39B66E-53E9-4F78-BB56-85CB6C1B4507}" destId="{7C2D501A-C440-4DF5-A7F3-DBEDB260DF1E}" srcOrd="0" destOrd="0" presId="urn:microsoft.com/office/officeart/2018/2/layout/IconVerticalSolidList"/>
    <dgm:cxn modelId="{F8E1A142-26DE-4BD8-9E58-29C097A5370C}" srcId="{F18F9D7B-AAEB-4EF9-A615-371FF95F66BD}" destId="{351A3C7A-7C49-496F-BAD1-F0448DCD24A1}" srcOrd="0" destOrd="0" parTransId="{E4D62EFC-E93E-49CC-B406-56C8E0849218}" sibTransId="{37916294-0643-42F1-960B-A3A25A112F54}"/>
    <dgm:cxn modelId="{0C470CA0-2428-4CC6-BCD6-7BC75A9511CA}" srcId="{F18F9D7B-AAEB-4EF9-A615-371FF95F66BD}" destId="{AB8B4B9F-B0D0-430A-B52E-BA29B1AC14A5}" srcOrd="1" destOrd="0" parTransId="{9A27D8F0-5BD7-44A1-AAFB-D6EF6F1CC64D}" sibTransId="{6CEA449B-FB56-4C83-916C-0D3641867F8D}"/>
    <dgm:cxn modelId="{065E8ADF-9C4A-47A3-80C1-B5C6884B4AB7}" type="presOf" srcId="{AB8B4B9F-B0D0-430A-B52E-BA29B1AC14A5}" destId="{8FEA4590-A2F9-4C04-AF21-BAE5A75F803E}" srcOrd="0" destOrd="0" presId="urn:microsoft.com/office/officeart/2018/2/layout/IconVerticalSolidList"/>
    <dgm:cxn modelId="{BCC330A3-4E41-49DA-825F-66C967A49B40}" type="presParOf" srcId="{EF97D045-F5B3-4E35-90D9-F94FE4B8FABF}" destId="{E3623A76-2B39-4976-8F2D-F40305B98E3F}" srcOrd="0" destOrd="0" presId="urn:microsoft.com/office/officeart/2018/2/layout/IconVerticalSolidList"/>
    <dgm:cxn modelId="{F707C0D5-17B9-4CAB-8D86-B3DBEB339643}" type="presParOf" srcId="{E3623A76-2B39-4976-8F2D-F40305B98E3F}" destId="{A36BFA86-7657-4F22-98B7-4CF4EDD439E6}" srcOrd="0" destOrd="0" presId="urn:microsoft.com/office/officeart/2018/2/layout/IconVerticalSolidList"/>
    <dgm:cxn modelId="{1F28C92F-AFAC-4DB8-97DE-1961F4B57A07}" type="presParOf" srcId="{E3623A76-2B39-4976-8F2D-F40305B98E3F}" destId="{AB9A3A9C-6E42-4CA5-8EEA-6B8B0474A778}" srcOrd="1" destOrd="0" presId="urn:microsoft.com/office/officeart/2018/2/layout/IconVerticalSolidList"/>
    <dgm:cxn modelId="{8E5FD02C-2C72-4436-95B6-6E47FCD82DCA}" type="presParOf" srcId="{E3623A76-2B39-4976-8F2D-F40305B98E3F}" destId="{59F01A1C-1984-41FB-BA4B-1671187E9086}" srcOrd="2" destOrd="0" presId="urn:microsoft.com/office/officeart/2018/2/layout/IconVerticalSolidList"/>
    <dgm:cxn modelId="{8E9648C7-3B3C-40A3-AEEA-AC9C165D1AF0}" type="presParOf" srcId="{E3623A76-2B39-4976-8F2D-F40305B98E3F}" destId="{AF96A4BD-F6FC-4A9E-8D4A-DDA0805C1517}" srcOrd="3" destOrd="0" presId="urn:microsoft.com/office/officeart/2018/2/layout/IconVerticalSolidList"/>
    <dgm:cxn modelId="{93415993-31D3-4A61-ADD5-9E19407305DC}" type="presParOf" srcId="{EF97D045-F5B3-4E35-90D9-F94FE4B8FABF}" destId="{9C988FF8-E704-4638-9470-E112FFB8DEAC}" srcOrd="1" destOrd="0" presId="urn:microsoft.com/office/officeart/2018/2/layout/IconVerticalSolidList"/>
    <dgm:cxn modelId="{BC56B1D1-067B-441A-AD9A-A9B6E837E55D}" type="presParOf" srcId="{EF97D045-F5B3-4E35-90D9-F94FE4B8FABF}" destId="{2345640D-005F-49FB-A5BE-BD3A4A18D329}" srcOrd="2" destOrd="0" presId="urn:microsoft.com/office/officeart/2018/2/layout/IconVerticalSolidList"/>
    <dgm:cxn modelId="{FBDE613B-9D67-4A17-BAEA-9836C701607C}" type="presParOf" srcId="{2345640D-005F-49FB-A5BE-BD3A4A18D329}" destId="{1DA6E41F-4D95-45C8-A312-DA1670DBE2A9}" srcOrd="0" destOrd="0" presId="urn:microsoft.com/office/officeart/2018/2/layout/IconVerticalSolidList"/>
    <dgm:cxn modelId="{4BF99EF9-51A7-4315-B54D-06FB4CE60D45}" type="presParOf" srcId="{2345640D-005F-49FB-A5BE-BD3A4A18D329}" destId="{3530EE13-1E59-4D19-B16E-1C8B469BAF84}" srcOrd="1" destOrd="0" presId="urn:microsoft.com/office/officeart/2018/2/layout/IconVerticalSolidList"/>
    <dgm:cxn modelId="{DFD100D4-3231-453C-978C-0AE8F013AFC8}" type="presParOf" srcId="{2345640D-005F-49FB-A5BE-BD3A4A18D329}" destId="{FE46F942-DCBC-4F00-A8D3-91D095EBE91A}" srcOrd="2" destOrd="0" presId="urn:microsoft.com/office/officeart/2018/2/layout/IconVerticalSolidList"/>
    <dgm:cxn modelId="{DC834E88-BEEA-4577-BFFE-B4115705A758}" type="presParOf" srcId="{2345640D-005F-49FB-A5BE-BD3A4A18D329}" destId="{8FEA4590-A2F9-4C04-AF21-BAE5A75F803E}" srcOrd="3" destOrd="0" presId="urn:microsoft.com/office/officeart/2018/2/layout/IconVerticalSolidList"/>
    <dgm:cxn modelId="{255A5DBD-D513-4CF4-AB3A-631BB344D93F}" type="presParOf" srcId="{EF97D045-F5B3-4E35-90D9-F94FE4B8FABF}" destId="{7C4C38F3-6F57-474C-8F5A-7309625E4387}" srcOrd="3" destOrd="0" presId="urn:microsoft.com/office/officeart/2018/2/layout/IconVerticalSolidList"/>
    <dgm:cxn modelId="{2677F447-4348-4726-B7B7-10D5AE2C123A}" type="presParOf" srcId="{EF97D045-F5B3-4E35-90D9-F94FE4B8FABF}" destId="{7EAF7579-21AE-4381-8921-FA6BEB6D4D44}" srcOrd="4" destOrd="0" presId="urn:microsoft.com/office/officeart/2018/2/layout/IconVerticalSolidList"/>
    <dgm:cxn modelId="{262E33BD-5DD3-4EFB-9874-DC1D2314D751}" type="presParOf" srcId="{7EAF7579-21AE-4381-8921-FA6BEB6D4D44}" destId="{8A6933CD-28D0-4E13-803D-43DF8238B83A}" srcOrd="0" destOrd="0" presId="urn:microsoft.com/office/officeart/2018/2/layout/IconVerticalSolidList"/>
    <dgm:cxn modelId="{4801C42F-0EAA-493B-B9B9-40AA08231A4D}" type="presParOf" srcId="{7EAF7579-21AE-4381-8921-FA6BEB6D4D44}" destId="{98B300E7-DBA9-41AD-81D5-A2A52B7FE3B4}" srcOrd="1" destOrd="0" presId="urn:microsoft.com/office/officeart/2018/2/layout/IconVerticalSolidList"/>
    <dgm:cxn modelId="{276615D9-5F92-437E-A599-90419FB5A7DD}" type="presParOf" srcId="{7EAF7579-21AE-4381-8921-FA6BEB6D4D44}" destId="{B483A081-581B-4AA1-AEB3-581C615F06B2}" srcOrd="2" destOrd="0" presId="urn:microsoft.com/office/officeart/2018/2/layout/IconVerticalSolidList"/>
    <dgm:cxn modelId="{F45B7741-1559-4251-89A7-ECE6D191F140}" type="presParOf" srcId="{7EAF7579-21AE-4381-8921-FA6BEB6D4D44}" destId="{7C2D501A-C440-4DF5-A7F3-DBEDB260DF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17D461-01F1-4A5B-A6B4-B4A177E6A0F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6F2B13-5D96-4367-9883-A9DBFEAACD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Dataset:</a:t>
          </a:r>
          <a:r>
            <a:rPr lang="en-US" sz="2000" dirty="0"/>
            <a:t> Groceries</a:t>
          </a:r>
        </a:p>
      </dgm:t>
    </dgm:pt>
    <dgm:pt modelId="{6EDAD404-3D96-4659-B982-61E82F253DF4}" type="parTrans" cxnId="{CBA1FD65-39D8-463F-9ED4-BB5CBA1FA1A5}">
      <dgm:prSet/>
      <dgm:spPr/>
      <dgm:t>
        <a:bodyPr/>
        <a:lstStyle/>
        <a:p>
          <a:endParaRPr lang="en-US"/>
        </a:p>
      </dgm:t>
    </dgm:pt>
    <dgm:pt modelId="{4005C537-0BD2-4020-8745-BF8786412D44}" type="sibTrans" cxnId="{CBA1FD65-39D8-463F-9ED4-BB5CBA1FA1A5}">
      <dgm:prSet/>
      <dgm:spPr/>
      <dgm:t>
        <a:bodyPr/>
        <a:lstStyle/>
        <a:p>
          <a:endParaRPr lang="en-US"/>
        </a:p>
      </dgm:t>
    </dgm:pt>
    <dgm:pt modelId="{036B3813-1E15-43F8-8401-81401D8B7D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Algorithm: </a:t>
          </a:r>
          <a:r>
            <a:rPr lang="en-US" sz="2000" b="0" dirty="0"/>
            <a:t>apriori</a:t>
          </a:r>
        </a:p>
      </dgm:t>
    </dgm:pt>
    <dgm:pt modelId="{E0245F46-8A91-4FFE-B4F3-965ECA0303B6}" type="parTrans" cxnId="{68B880F2-83D4-4F71-92B2-152A43096DCE}">
      <dgm:prSet/>
      <dgm:spPr/>
      <dgm:t>
        <a:bodyPr/>
        <a:lstStyle/>
        <a:p>
          <a:endParaRPr lang="en-US"/>
        </a:p>
      </dgm:t>
    </dgm:pt>
    <dgm:pt modelId="{F520A14B-51CC-40C4-A7D0-61A8F49CCD39}" type="sibTrans" cxnId="{68B880F2-83D4-4F71-92B2-152A43096DCE}">
      <dgm:prSet/>
      <dgm:spPr/>
      <dgm:t>
        <a:bodyPr/>
        <a:lstStyle/>
        <a:p>
          <a:endParaRPr lang="en-US"/>
        </a:p>
      </dgm:t>
    </dgm:pt>
    <dgm:pt modelId="{F479EE10-82FF-4790-8A83-3D72317DA8A5}" type="pres">
      <dgm:prSet presAssocID="{1117D461-01F1-4A5B-A6B4-B4A177E6A0F1}" presName="root" presStyleCnt="0">
        <dgm:presLayoutVars>
          <dgm:dir/>
          <dgm:resizeHandles val="exact"/>
        </dgm:presLayoutVars>
      </dgm:prSet>
      <dgm:spPr/>
    </dgm:pt>
    <dgm:pt modelId="{F136A8EE-E55C-4CC7-9EE9-3443D3C69265}" type="pres">
      <dgm:prSet presAssocID="{476F2B13-5D96-4367-9883-A9DBFEAACD10}" presName="compNode" presStyleCnt="0"/>
      <dgm:spPr/>
    </dgm:pt>
    <dgm:pt modelId="{196E9056-D9C7-44CC-B795-1EC0840B9A22}" type="pres">
      <dgm:prSet presAssocID="{476F2B13-5D96-4367-9883-A9DBFEAACD10}" presName="bgRect" presStyleLbl="bgShp" presStyleIdx="0" presStyleCnt="2" custLinFactNeighborX="6897" custLinFactNeighborY="755"/>
      <dgm:spPr/>
    </dgm:pt>
    <dgm:pt modelId="{D6C77DFD-68D3-4C8B-9A45-5D123DF113D7}" type="pres">
      <dgm:prSet presAssocID="{476F2B13-5D96-4367-9883-A9DBFEAACD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5386C6E-BBF0-405D-85A5-59B8CF833DCE}" type="pres">
      <dgm:prSet presAssocID="{476F2B13-5D96-4367-9883-A9DBFEAACD10}" presName="spaceRect" presStyleCnt="0"/>
      <dgm:spPr/>
    </dgm:pt>
    <dgm:pt modelId="{2E21C828-1C3C-4091-A9DA-EB4A2FC86631}" type="pres">
      <dgm:prSet presAssocID="{476F2B13-5D96-4367-9883-A9DBFEAACD10}" presName="parTx" presStyleLbl="revTx" presStyleIdx="0" presStyleCnt="2">
        <dgm:presLayoutVars>
          <dgm:chMax val="0"/>
          <dgm:chPref val="0"/>
        </dgm:presLayoutVars>
      </dgm:prSet>
      <dgm:spPr/>
    </dgm:pt>
    <dgm:pt modelId="{5514C1FA-66D8-49B0-9134-8FFB9E7CA334}" type="pres">
      <dgm:prSet presAssocID="{4005C537-0BD2-4020-8745-BF8786412D44}" presName="sibTrans" presStyleCnt="0"/>
      <dgm:spPr/>
    </dgm:pt>
    <dgm:pt modelId="{CEB423C1-37FB-4293-810D-7248ED82F58B}" type="pres">
      <dgm:prSet presAssocID="{036B3813-1E15-43F8-8401-81401D8B7D6F}" presName="compNode" presStyleCnt="0"/>
      <dgm:spPr/>
    </dgm:pt>
    <dgm:pt modelId="{EA2B32C5-A38D-475F-9749-68E9FA30048A}" type="pres">
      <dgm:prSet presAssocID="{036B3813-1E15-43F8-8401-81401D8B7D6F}" presName="bgRect" presStyleLbl="bgShp" presStyleIdx="1" presStyleCnt="2"/>
      <dgm:spPr/>
    </dgm:pt>
    <dgm:pt modelId="{073C0CDA-EF65-4C2E-87E5-F522BA13651E}" type="pres">
      <dgm:prSet presAssocID="{036B3813-1E15-43F8-8401-81401D8B7D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915709B-D5BB-4E23-BE22-326707CFB54B}" type="pres">
      <dgm:prSet presAssocID="{036B3813-1E15-43F8-8401-81401D8B7D6F}" presName="spaceRect" presStyleCnt="0"/>
      <dgm:spPr/>
    </dgm:pt>
    <dgm:pt modelId="{2E9EBB26-CBDD-4528-9492-C5B6AEAE360A}" type="pres">
      <dgm:prSet presAssocID="{036B3813-1E15-43F8-8401-81401D8B7D6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BA1FD65-39D8-463F-9ED4-BB5CBA1FA1A5}" srcId="{1117D461-01F1-4A5B-A6B4-B4A177E6A0F1}" destId="{476F2B13-5D96-4367-9883-A9DBFEAACD10}" srcOrd="0" destOrd="0" parTransId="{6EDAD404-3D96-4659-B982-61E82F253DF4}" sibTransId="{4005C537-0BD2-4020-8745-BF8786412D44}"/>
    <dgm:cxn modelId="{FB3BC568-5569-4E68-A0F5-2051DB8B5D24}" type="presOf" srcId="{1117D461-01F1-4A5B-A6B4-B4A177E6A0F1}" destId="{F479EE10-82FF-4790-8A83-3D72317DA8A5}" srcOrd="0" destOrd="0" presId="urn:microsoft.com/office/officeart/2018/2/layout/IconVerticalSolidList"/>
    <dgm:cxn modelId="{04F11B8E-770C-48E3-990A-AA1F2547290D}" type="presOf" srcId="{476F2B13-5D96-4367-9883-A9DBFEAACD10}" destId="{2E21C828-1C3C-4091-A9DA-EB4A2FC86631}" srcOrd="0" destOrd="0" presId="urn:microsoft.com/office/officeart/2018/2/layout/IconVerticalSolidList"/>
    <dgm:cxn modelId="{9EFD34A0-CC65-4532-9199-9236EC8DB78B}" type="presOf" srcId="{036B3813-1E15-43F8-8401-81401D8B7D6F}" destId="{2E9EBB26-CBDD-4528-9492-C5B6AEAE360A}" srcOrd="0" destOrd="0" presId="urn:microsoft.com/office/officeart/2018/2/layout/IconVerticalSolidList"/>
    <dgm:cxn modelId="{68B880F2-83D4-4F71-92B2-152A43096DCE}" srcId="{1117D461-01F1-4A5B-A6B4-B4A177E6A0F1}" destId="{036B3813-1E15-43F8-8401-81401D8B7D6F}" srcOrd="1" destOrd="0" parTransId="{E0245F46-8A91-4FFE-B4F3-965ECA0303B6}" sibTransId="{F520A14B-51CC-40C4-A7D0-61A8F49CCD39}"/>
    <dgm:cxn modelId="{32016C6C-C34F-46FD-BBEE-CEE159DFE303}" type="presParOf" srcId="{F479EE10-82FF-4790-8A83-3D72317DA8A5}" destId="{F136A8EE-E55C-4CC7-9EE9-3443D3C69265}" srcOrd="0" destOrd="0" presId="urn:microsoft.com/office/officeart/2018/2/layout/IconVerticalSolidList"/>
    <dgm:cxn modelId="{6803B22A-8AB7-40D0-BC53-7BB2452FB2D2}" type="presParOf" srcId="{F136A8EE-E55C-4CC7-9EE9-3443D3C69265}" destId="{196E9056-D9C7-44CC-B795-1EC0840B9A22}" srcOrd="0" destOrd="0" presId="urn:microsoft.com/office/officeart/2018/2/layout/IconVerticalSolidList"/>
    <dgm:cxn modelId="{FFFEE060-CC09-4F46-99FC-3B9F98849B61}" type="presParOf" srcId="{F136A8EE-E55C-4CC7-9EE9-3443D3C69265}" destId="{D6C77DFD-68D3-4C8B-9A45-5D123DF113D7}" srcOrd="1" destOrd="0" presId="urn:microsoft.com/office/officeart/2018/2/layout/IconVerticalSolidList"/>
    <dgm:cxn modelId="{771CD8EB-DFA4-4D65-8A75-0AF9B8422FD0}" type="presParOf" srcId="{F136A8EE-E55C-4CC7-9EE9-3443D3C69265}" destId="{E5386C6E-BBF0-405D-85A5-59B8CF833DCE}" srcOrd="2" destOrd="0" presId="urn:microsoft.com/office/officeart/2018/2/layout/IconVerticalSolidList"/>
    <dgm:cxn modelId="{7A3E182F-6C7A-4B87-8C08-3E1115BBCD17}" type="presParOf" srcId="{F136A8EE-E55C-4CC7-9EE9-3443D3C69265}" destId="{2E21C828-1C3C-4091-A9DA-EB4A2FC86631}" srcOrd="3" destOrd="0" presId="urn:microsoft.com/office/officeart/2018/2/layout/IconVerticalSolidList"/>
    <dgm:cxn modelId="{E31F5826-C547-44F8-B8A4-A14A33D80323}" type="presParOf" srcId="{F479EE10-82FF-4790-8A83-3D72317DA8A5}" destId="{5514C1FA-66D8-49B0-9134-8FFB9E7CA334}" srcOrd="1" destOrd="0" presId="urn:microsoft.com/office/officeart/2018/2/layout/IconVerticalSolidList"/>
    <dgm:cxn modelId="{9AF7D7C8-83AD-425A-B299-DDA4C5F60D79}" type="presParOf" srcId="{F479EE10-82FF-4790-8A83-3D72317DA8A5}" destId="{CEB423C1-37FB-4293-810D-7248ED82F58B}" srcOrd="2" destOrd="0" presId="urn:microsoft.com/office/officeart/2018/2/layout/IconVerticalSolidList"/>
    <dgm:cxn modelId="{7C379D7A-59B4-4EFC-804D-F6C3760195F6}" type="presParOf" srcId="{CEB423C1-37FB-4293-810D-7248ED82F58B}" destId="{EA2B32C5-A38D-475F-9749-68E9FA30048A}" srcOrd="0" destOrd="0" presId="urn:microsoft.com/office/officeart/2018/2/layout/IconVerticalSolidList"/>
    <dgm:cxn modelId="{DE075479-98AC-4C89-AF47-E6A031CB55BC}" type="presParOf" srcId="{CEB423C1-37FB-4293-810D-7248ED82F58B}" destId="{073C0CDA-EF65-4C2E-87E5-F522BA13651E}" srcOrd="1" destOrd="0" presId="urn:microsoft.com/office/officeart/2018/2/layout/IconVerticalSolidList"/>
    <dgm:cxn modelId="{F21AA696-DA33-4EA7-9068-9D966EFEE75A}" type="presParOf" srcId="{CEB423C1-37FB-4293-810D-7248ED82F58B}" destId="{A915709B-D5BB-4E23-BE22-326707CFB54B}" srcOrd="2" destOrd="0" presId="urn:microsoft.com/office/officeart/2018/2/layout/IconVerticalSolidList"/>
    <dgm:cxn modelId="{4D097A4B-CFF1-429D-8FA7-DD89960BCCF9}" type="presParOf" srcId="{CEB423C1-37FB-4293-810D-7248ED82F58B}" destId="{2E9EBB26-CBDD-4528-9492-C5B6AEAE36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BFA86-7657-4F22-98B7-4CF4EDD439E6}">
      <dsp:nvSpPr>
        <dsp:cNvPr id="0" name=""/>
        <dsp:cNvSpPr/>
      </dsp:nvSpPr>
      <dsp:spPr>
        <a:xfrm>
          <a:off x="0" y="623"/>
          <a:ext cx="4656727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A3A9C-6E42-4CA5-8EEA-6B8B0474A778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6A4BD-F6FC-4A9E-8D4A-DDA0805C1517}">
      <dsp:nvSpPr>
        <dsp:cNvPr id="0" name=""/>
        <dsp:cNvSpPr/>
      </dsp:nvSpPr>
      <dsp:spPr>
        <a:xfrm>
          <a:off x="1684370" y="623"/>
          <a:ext cx="2972357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ARTIFICIAL INTELLIGENCE &amp; MACHINE LEARNING – HANDS-ON WORKSHOP</a:t>
          </a:r>
        </a:p>
      </dsp:txBody>
      <dsp:txXfrm>
        <a:off x="1684370" y="623"/>
        <a:ext cx="2972357" cy="1458329"/>
      </dsp:txXfrm>
    </dsp:sp>
    <dsp:sp modelId="{1DA6E41F-4D95-45C8-A312-DA1670DBE2A9}">
      <dsp:nvSpPr>
        <dsp:cNvPr id="0" name=""/>
        <dsp:cNvSpPr/>
      </dsp:nvSpPr>
      <dsp:spPr>
        <a:xfrm>
          <a:off x="0" y="1823535"/>
          <a:ext cx="4656727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0EE13-1E59-4D19-B16E-1C8B469BAF84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A4590-A2F9-4C04-AF21-BAE5A75F803E}">
      <dsp:nvSpPr>
        <dsp:cNvPr id="0" name=""/>
        <dsp:cNvSpPr/>
      </dsp:nvSpPr>
      <dsp:spPr>
        <a:xfrm>
          <a:off x="1684370" y="1823535"/>
          <a:ext cx="2972357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Session 5: Unsupervised Learning – Part 1</a:t>
          </a:r>
        </a:p>
      </dsp:txBody>
      <dsp:txXfrm>
        <a:off x="1684370" y="1823535"/>
        <a:ext cx="2972357" cy="1458329"/>
      </dsp:txXfrm>
    </dsp:sp>
    <dsp:sp modelId="{8A6933CD-28D0-4E13-803D-43DF8238B83A}">
      <dsp:nvSpPr>
        <dsp:cNvPr id="0" name=""/>
        <dsp:cNvSpPr/>
      </dsp:nvSpPr>
      <dsp:spPr>
        <a:xfrm>
          <a:off x="0" y="3646447"/>
          <a:ext cx="4656727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300E7-DBA9-41AD-81D5-A2A52B7FE3B4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D501A-C440-4DF5-A7F3-DBEDB260DF1E}">
      <dsp:nvSpPr>
        <dsp:cNvPr id="0" name=""/>
        <dsp:cNvSpPr/>
      </dsp:nvSpPr>
      <dsp:spPr>
        <a:xfrm>
          <a:off x="1684370" y="3646447"/>
          <a:ext cx="2972357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Vishnu H 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25 April 2025</a:t>
          </a:r>
        </a:p>
      </dsp:txBody>
      <dsp:txXfrm>
        <a:off x="1684370" y="3646447"/>
        <a:ext cx="2972357" cy="1458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E9056-D9C7-44CC-B795-1EC0840B9A22}">
      <dsp:nvSpPr>
        <dsp:cNvPr id="0" name=""/>
        <dsp:cNvSpPr/>
      </dsp:nvSpPr>
      <dsp:spPr>
        <a:xfrm>
          <a:off x="0" y="665245"/>
          <a:ext cx="4916510" cy="12112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77DFD-68D3-4C8B-9A45-5D123DF113D7}">
      <dsp:nvSpPr>
        <dsp:cNvPr id="0" name=""/>
        <dsp:cNvSpPr/>
      </dsp:nvSpPr>
      <dsp:spPr>
        <a:xfrm>
          <a:off x="366407" y="928634"/>
          <a:ext cx="666194" cy="666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1C828-1C3C-4091-A9DA-EB4A2FC86631}">
      <dsp:nvSpPr>
        <dsp:cNvPr id="0" name=""/>
        <dsp:cNvSpPr/>
      </dsp:nvSpPr>
      <dsp:spPr>
        <a:xfrm>
          <a:off x="1399008" y="656100"/>
          <a:ext cx="3517501" cy="1211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92" tIns="128192" rIns="128192" bIns="12819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Dataset:</a:t>
          </a:r>
          <a:r>
            <a:rPr lang="en-US" sz="2000" kern="1200" dirty="0"/>
            <a:t> Customer data</a:t>
          </a:r>
        </a:p>
      </dsp:txBody>
      <dsp:txXfrm>
        <a:off x="1399008" y="656100"/>
        <a:ext cx="3517501" cy="1211262"/>
      </dsp:txXfrm>
    </dsp:sp>
    <dsp:sp modelId="{EA2B32C5-A38D-475F-9749-68E9FA30048A}">
      <dsp:nvSpPr>
        <dsp:cNvPr id="0" name=""/>
        <dsp:cNvSpPr/>
      </dsp:nvSpPr>
      <dsp:spPr>
        <a:xfrm>
          <a:off x="0" y="2170179"/>
          <a:ext cx="4916510" cy="12112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C0CDA-EF65-4C2E-87E5-F522BA13651E}">
      <dsp:nvSpPr>
        <dsp:cNvPr id="0" name=""/>
        <dsp:cNvSpPr/>
      </dsp:nvSpPr>
      <dsp:spPr>
        <a:xfrm>
          <a:off x="366407" y="2442713"/>
          <a:ext cx="666194" cy="666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EBB26-CBDD-4528-9492-C5B6AEAE360A}">
      <dsp:nvSpPr>
        <dsp:cNvPr id="0" name=""/>
        <dsp:cNvSpPr/>
      </dsp:nvSpPr>
      <dsp:spPr>
        <a:xfrm>
          <a:off x="1399008" y="2170179"/>
          <a:ext cx="3517501" cy="1211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92" tIns="128192" rIns="128192" bIns="12819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Algorithm:</a:t>
          </a:r>
          <a:r>
            <a:rPr lang="en-US" sz="2000" kern="1200" dirty="0"/>
            <a:t> K-Means</a:t>
          </a:r>
        </a:p>
      </dsp:txBody>
      <dsp:txXfrm>
        <a:off x="1399008" y="2170179"/>
        <a:ext cx="3517501" cy="12112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BFA86-7657-4F22-98B7-4CF4EDD439E6}">
      <dsp:nvSpPr>
        <dsp:cNvPr id="0" name=""/>
        <dsp:cNvSpPr/>
      </dsp:nvSpPr>
      <dsp:spPr>
        <a:xfrm>
          <a:off x="0" y="623"/>
          <a:ext cx="4656727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A3A9C-6E42-4CA5-8EEA-6B8B0474A778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6A4BD-F6FC-4A9E-8D4A-DDA0805C1517}">
      <dsp:nvSpPr>
        <dsp:cNvPr id="0" name=""/>
        <dsp:cNvSpPr/>
      </dsp:nvSpPr>
      <dsp:spPr>
        <a:xfrm>
          <a:off x="1684370" y="623"/>
          <a:ext cx="2972357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ARTIFICIAL INTELLIGENCE &amp; MACHINE LEARNING – HANDS-ON WORKSHOP</a:t>
          </a:r>
        </a:p>
      </dsp:txBody>
      <dsp:txXfrm>
        <a:off x="1684370" y="623"/>
        <a:ext cx="2972357" cy="1458329"/>
      </dsp:txXfrm>
    </dsp:sp>
    <dsp:sp modelId="{1DA6E41F-4D95-45C8-A312-DA1670DBE2A9}">
      <dsp:nvSpPr>
        <dsp:cNvPr id="0" name=""/>
        <dsp:cNvSpPr/>
      </dsp:nvSpPr>
      <dsp:spPr>
        <a:xfrm>
          <a:off x="0" y="1823535"/>
          <a:ext cx="4656727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0EE13-1E59-4D19-B16E-1C8B469BAF84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A4590-A2F9-4C04-AF21-BAE5A75F803E}">
      <dsp:nvSpPr>
        <dsp:cNvPr id="0" name=""/>
        <dsp:cNvSpPr/>
      </dsp:nvSpPr>
      <dsp:spPr>
        <a:xfrm>
          <a:off x="1684370" y="1823535"/>
          <a:ext cx="2972357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Session 6: Unsupervised Learning – Part 2</a:t>
          </a:r>
        </a:p>
      </dsp:txBody>
      <dsp:txXfrm>
        <a:off x="1684370" y="1823535"/>
        <a:ext cx="2972357" cy="1458329"/>
      </dsp:txXfrm>
    </dsp:sp>
    <dsp:sp modelId="{8A6933CD-28D0-4E13-803D-43DF8238B83A}">
      <dsp:nvSpPr>
        <dsp:cNvPr id="0" name=""/>
        <dsp:cNvSpPr/>
      </dsp:nvSpPr>
      <dsp:spPr>
        <a:xfrm>
          <a:off x="0" y="3646447"/>
          <a:ext cx="4656727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300E7-DBA9-41AD-81D5-A2A52B7FE3B4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D501A-C440-4DF5-A7F3-DBEDB260DF1E}">
      <dsp:nvSpPr>
        <dsp:cNvPr id="0" name=""/>
        <dsp:cNvSpPr/>
      </dsp:nvSpPr>
      <dsp:spPr>
        <a:xfrm>
          <a:off x="1684370" y="3646447"/>
          <a:ext cx="2972357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Vishnu H 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25 April 2025</a:t>
          </a:r>
        </a:p>
      </dsp:txBody>
      <dsp:txXfrm>
        <a:off x="1684370" y="3646447"/>
        <a:ext cx="2972357" cy="14583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E9056-D9C7-44CC-B795-1EC0840B9A22}">
      <dsp:nvSpPr>
        <dsp:cNvPr id="0" name=""/>
        <dsp:cNvSpPr/>
      </dsp:nvSpPr>
      <dsp:spPr>
        <a:xfrm>
          <a:off x="0" y="665245"/>
          <a:ext cx="4916510" cy="12112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77DFD-68D3-4C8B-9A45-5D123DF113D7}">
      <dsp:nvSpPr>
        <dsp:cNvPr id="0" name=""/>
        <dsp:cNvSpPr/>
      </dsp:nvSpPr>
      <dsp:spPr>
        <a:xfrm>
          <a:off x="366407" y="928634"/>
          <a:ext cx="666194" cy="666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1C828-1C3C-4091-A9DA-EB4A2FC86631}">
      <dsp:nvSpPr>
        <dsp:cNvPr id="0" name=""/>
        <dsp:cNvSpPr/>
      </dsp:nvSpPr>
      <dsp:spPr>
        <a:xfrm>
          <a:off x="1399008" y="656100"/>
          <a:ext cx="3517501" cy="1211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92" tIns="128192" rIns="128192" bIns="12819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Dataset:</a:t>
          </a:r>
          <a:r>
            <a:rPr lang="en-US" sz="2000" kern="1200" dirty="0"/>
            <a:t> Groceries</a:t>
          </a:r>
        </a:p>
      </dsp:txBody>
      <dsp:txXfrm>
        <a:off x="1399008" y="656100"/>
        <a:ext cx="3517501" cy="1211262"/>
      </dsp:txXfrm>
    </dsp:sp>
    <dsp:sp modelId="{EA2B32C5-A38D-475F-9749-68E9FA30048A}">
      <dsp:nvSpPr>
        <dsp:cNvPr id="0" name=""/>
        <dsp:cNvSpPr/>
      </dsp:nvSpPr>
      <dsp:spPr>
        <a:xfrm>
          <a:off x="0" y="2170179"/>
          <a:ext cx="4916510" cy="12112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C0CDA-EF65-4C2E-87E5-F522BA13651E}">
      <dsp:nvSpPr>
        <dsp:cNvPr id="0" name=""/>
        <dsp:cNvSpPr/>
      </dsp:nvSpPr>
      <dsp:spPr>
        <a:xfrm>
          <a:off x="366407" y="2442713"/>
          <a:ext cx="666194" cy="666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EBB26-CBDD-4528-9492-C5B6AEAE360A}">
      <dsp:nvSpPr>
        <dsp:cNvPr id="0" name=""/>
        <dsp:cNvSpPr/>
      </dsp:nvSpPr>
      <dsp:spPr>
        <a:xfrm>
          <a:off x="1399008" y="2170179"/>
          <a:ext cx="3517501" cy="1211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92" tIns="128192" rIns="128192" bIns="12819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Algorithm: </a:t>
          </a:r>
          <a:r>
            <a:rPr lang="en-US" sz="2000" b="0" kern="1200" dirty="0"/>
            <a:t>apriori</a:t>
          </a:r>
        </a:p>
      </dsp:txBody>
      <dsp:txXfrm>
        <a:off x="1399008" y="2170179"/>
        <a:ext cx="3517501" cy="1211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FA00E-6C81-478A-B312-37BAB01F45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F54AB-BE89-4A8F-95B9-62758C704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41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41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3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741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113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587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933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113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661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0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37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2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34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79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1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54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14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25-04-2025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15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25-04-2025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AI ML Workshop, MCE by Vishnu H 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75FBE-2147-4036-A4FA-1AFFD9189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91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B2F4B0B-6CDE-4467-A567-7930C6692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FBD904E-E2AA-40C0-9B75-6705C2936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21" y="685800"/>
            <a:ext cx="2886633" cy="5105400"/>
          </a:xfrm>
        </p:spPr>
        <p:txBody>
          <a:bodyPr>
            <a:normAutofit/>
          </a:bodyPr>
          <a:lstStyle/>
          <a:p>
            <a:r>
              <a:rPr lang="en-IN" sz="3700" dirty="0">
                <a:solidFill>
                  <a:srgbClr val="FFFFFF"/>
                </a:solidFill>
              </a:rPr>
              <a:t>Unsupervised Learning – Part 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CA0337-9B09-4746-93D0-7E92F422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9400DCF3-F870-42BD-9169-1B4BD854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C4C6F6B-30DD-4B7F-8169-7A575C25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66C1E1CC-3625-43BC-98A8-A1C67FAD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37C6358A-C557-444E-A1F5-149AD3B6C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E1981B58-ABB6-4FEB-BE0A-17F8AD1B4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828B56B0-6617-4529-B84C-73B093A8F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E2ECA62-464F-A0E5-A0AA-7A26DFC3F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703039"/>
              </p:ext>
            </p:extLst>
          </p:nvPr>
        </p:nvGraphicFramePr>
        <p:xfrm>
          <a:off x="6439897" y="685800"/>
          <a:ext cx="4656728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7DC6C4-8F87-2C52-CAF0-B672D5DE4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19D734-C381-AB08-B879-073BEFBB8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IN" sz="3200">
                <a:solidFill>
                  <a:schemeClr val="tx2"/>
                </a:solidFill>
              </a:rPr>
              <a:t>Key Metrics</a:t>
            </a:r>
            <a:br>
              <a:rPr lang="en-IN" sz="3200">
                <a:solidFill>
                  <a:schemeClr val="tx2"/>
                </a:solidFill>
              </a:rPr>
            </a:br>
            <a:endParaRPr lang="en-IN" sz="3200">
              <a:solidFill>
                <a:schemeClr val="tx2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0273545-8B91-15E2-AE04-D143F73319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9032" y="1072609"/>
            <a:ext cx="6383207" cy="45226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900" b="1"/>
              <a:t>Support:</a:t>
            </a:r>
            <a:endParaRPr lang="en-US" sz="19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/>
              <a:t>How frequently an itemset appears in the dataset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/>
              <a:t>Example: Bread appears in 40% of all transactions → Support = 0.4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/>
              <a:t>Confidence:</a:t>
            </a:r>
            <a:endParaRPr lang="en-US" sz="19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/>
              <a:t>Probability of seeing item B when item A is bought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/>
              <a:t>Formula: Support(A and B) / Support(A)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/>
              <a:t>Lift:</a:t>
            </a:r>
            <a:endParaRPr lang="en-US" sz="19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/>
              <a:t>How much more likely B is purchased when A is purchased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/>
              <a:t>Formula: Confidence / Support(B)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/>
              <a:t>Lift &gt; 1 = positive correlation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851-DBDF-4EC8-1984-1E04CDE9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43600" y="6310313"/>
            <a:ext cx="213042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AI ML Workshop, MCE by Vishnu H 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9CB7E-C6BF-435A-39FF-6B8B70F1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4297" y="6315505"/>
            <a:ext cx="1143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25-04-2025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F0B0-96BA-DCF4-3EC7-0CB58ECB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1072" y="6310313"/>
            <a:ext cx="5511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F475FBE-2147-4036-A4FA-1AFFD9189A92}" type="slidenum">
              <a:rPr lang="en-IN" smtClean="0"/>
              <a:pPr>
                <a:spcAft>
                  <a:spcPts val="600"/>
                </a:spcAft>
              </a:pPr>
              <a:t>10</a:t>
            </a:fld>
            <a:endParaRPr lang="en-IN" dirty="0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85640E99-969D-EF31-364F-06931A721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24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632CE-D806-DF8B-1B1F-C107D0F24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EB18A-6E8F-04D3-3E41-D177BA35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Apriori Algorithm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CBAFA445-64B5-56C0-5719-3CFF22B4D2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70138" y="764372"/>
            <a:ext cx="7086600" cy="56364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600" b="1" dirty="0"/>
              <a:t>What is Apriori?</a:t>
            </a:r>
            <a:endParaRPr lang="en-US" sz="16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It’s like finding shopping patterns — "If people buy A and B, they often buy C too."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Helps uncover </a:t>
            </a:r>
            <a:r>
              <a:rPr lang="en-US" sz="1600" b="1" dirty="0"/>
              <a:t>frequent item combinations</a:t>
            </a:r>
            <a:r>
              <a:rPr lang="en-US" sz="1600" dirty="0"/>
              <a:t> in big datasets.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1" dirty="0"/>
              <a:t>Real-Life Analogy:</a:t>
            </a:r>
            <a:endParaRPr lang="en-US" sz="16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At a supermarket, if many customers buy bread + butter, the store might place jam nearby as a bundle.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1" dirty="0"/>
              <a:t>How Apriori Works (Step-by-Step):</a:t>
            </a:r>
            <a:endParaRPr lang="en-US" sz="16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List all items that are frequently bought (based on support).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Combine items into pairs/triples, etc.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Keep only those combos that meet the support threshold.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600" dirty="0"/>
              <a:t>Use confidence and lift to check if the rules are strong.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1" dirty="0"/>
              <a:t>Fun Example:</a:t>
            </a:r>
            <a:endParaRPr lang="en-US" sz="16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If 70% of customers who bought "chips" also bought "soda", that’s a rule!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33DE5-C25E-87DC-2441-32222BEC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609" y="6414619"/>
            <a:ext cx="869400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25-04-2025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1099F-F4F0-66C0-49C8-91060506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4774" y="6436740"/>
            <a:ext cx="2255834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AI ML Workshop, MCE by Vishnu H 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A2F93-FC6E-8991-750F-7292BDE9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9031" y="6436740"/>
            <a:ext cx="86710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475FBE-2147-4036-A4FA-1AFFD9189A92}" type="slidenum">
              <a:rPr lang="en-IN" smtClean="0"/>
              <a:pPr>
                <a:spcAft>
                  <a:spcPts val="600"/>
                </a:spcAft>
              </a:pPr>
              <a:t>11</a:t>
            </a:fld>
            <a:endParaRPr lang="en-IN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A892C473-DC77-3607-E8D0-ECE4864EBA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45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05EA0-EFF8-A217-B51B-8EBC1E3B2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3480824-5C4D-3918-EE97-141FA9A354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968739"/>
              </p:ext>
            </p:extLst>
          </p:nvPr>
        </p:nvGraphicFramePr>
        <p:xfrm>
          <a:off x="3935996" y="1410228"/>
          <a:ext cx="4916510" cy="4037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CB94CC54-C8AB-984B-5215-6B5A0DB5FBBF}"/>
              </a:ext>
            </a:extLst>
          </p:cNvPr>
          <p:cNvSpPr txBox="1">
            <a:spLocks/>
          </p:cNvSpPr>
          <p:nvPr/>
        </p:nvSpPr>
        <p:spPr>
          <a:xfrm>
            <a:off x="2637234" y="685801"/>
            <a:ext cx="7514035" cy="1185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Hands-on: Market Basket Analysis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9FF4ADE-0DA7-643F-A3B9-E56EDA81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15110" y="6348412"/>
            <a:ext cx="21917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AI ML Workshop, MCE by Vishnu H S</a:t>
            </a:r>
            <a:endParaRPr lang="en-IN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BACAEB1-B98B-5563-71E3-05947218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70568" y="6348412"/>
            <a:ext cx="1143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25-04-2025</a:t>
            </a:r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9B1D497-8C3F-3017-0935-E0DA3F62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7" y="634841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475FBE-2147-4036-A4FA-1AFFD9189A92}" type="slidenum">
              <a:rPr lang="en-IN" smtClean="0"/>
              <a:pPr>
                <a:spcAft>
                  <a:spcPts val="600"/>
                </a:spcAft>
              </a:pPr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37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FB7E40-36A6-51DB-D1C4-E08FFD0BD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346F-8871-0399-F654-7A287F75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511" y="659991"/>
            <a:ext cx="2566579" cy="5538019"/>
          </a:xfrm>
        </p:spPr>
        <p:txBody>
          <a:bodyPr>
            <a:normAutofit/>
          </a:bodyPr>
          <a:lstStyle/>
          <a:p>
            <a:r>
              <a:rPr lang="en-US" sz="2800" dirty="0"/>
              <a:t>Session 6 Summary &amp; Q&amp;A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C0E4FC33-121A-304F-C839-221E747B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908" y="2077678"/>
            <a:ext cx="4133798" cy="27026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700" b="1" dirty="0"/>
              <a:t>Summary Points: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Association rules help uncover product relationships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Apriori uses support/confidence to prune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Lift adds context to strength of rule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F4BD1FC-254A-3C51-3AC3-47687425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98908" y="6389672"/>
            <a:ext cx="23426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AI ML Workshop, MCE by Vishnu H S</a:t>
            </a:r>
            <a:endParaRPr lang="en-IN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2F4C281-3536-594E-EF92-30A843D6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58025" y="6389671"/>
            <a:ext cx="1143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25-04-2025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D6AC5C-2D42-BAB2-6195-74290AFC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395236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475FBE-2147-4036-A4FA-1AFFD9189A92}" type="slidenum">
              <a:rPr lang="en-IN" smtClean="0"/>
              <a:pPr>
                <a:spcAft>
                  <a:spcPts val="600"/>
                </a:spcAft>
              </a:pPr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72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A33D2-A654-982A-CB65-C0E4CE869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243" y="764372"/>
            <a:ext cx="2361343" cy="5216013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What is Unsupervised Learning?</a:t>
            </a:r>
            <a:br>
              <a:rPr lang="en-IN" sz="2800" dirty="0"/>
            </a:br>
            <a:endParaRPr lang="en-IN" sz="2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11C3-F9B0-E049-03FC-8B66331D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93" y="1020404"/>
            <a:ext cx="7086600" cy="52160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700" b="1" dirty="0"/>
              <a:t>Definition:</a:t>
            </a:r>
            <a:endParaRPr lang="en-US" sz="17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A type of machine learning where the model learns patterns from </a:t>
            </a:r>
            <a:r>
              <a:rPr lang="en-US" sz="1700" b="1" dirty="0"/>
              <a:t>unlabeled data</a:t>
            </a:r>
            <a:r>
              <a:rPr lang="en-US" sz="1700" dirty="0"/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sz="1700" b="1" dirty="0"/>
              <a:t>Goal:</a:t>
            </a:r>
            <a:endParaRPr lang="en-US" sz="17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Discover hidden structures and groupings without knowing the answers in advance.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>
              <a:lnSpc>
                <a:spcPct val="90000"/>
              </a:lnSpc>
              <a:buNone/>
            </a:pPr>
            <a:r>
              <a:rPr lang="en-US" sz="1700" b="1" dirty="0"/>
              <a:t>Real-life Examples:</a:t>
            </a:r>
            <a:endParaRPr lang="en-US" sz="17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Customer segmentation in marketing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Organizing news articles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Recommending similar movies</a:t>
            </a:r>
          </a:p>
          <a:p>
            <a:pPr>
              <a:lnSpc>
                <a:spcPct val="90000"/>
              </a:lnSpc>
              <a:buNone/>
            </a:pPr>
            <a:r>
              <a:rPr lang="en-US" sz="1700" b="1" dirty="0"/>
              <a:t>Types:</a:t>
            </a:r>
            <a:endParaRPr lang="en-US" sz="17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Clustering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Association Rule Mining</a:t>
            </a:r>
          </a:p>
          <a:p>
            <a:pPr>
              <a:lnSpc>
                <a:spcPct val="90000"/>
              </a:lnSpc>
            </a:pPr>
            <a:endParaRPr lang="en-IN" sz="1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17E10-92E1-1C05-BBD8-15A1241D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83871" y="6476730"/>
            <a:ext cx="1143000" cy="365125"/>
          </a:xfrm>
        </p:spPr>
        <p:txBody>
          <a:bodyPr/>
          <a:lstStyle/>
          <a:p>
            <a:r>
              <a:rPr lang="en-US" dirty="0"/>
              <a:t>25-04-2025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7C401-C4A9-314A-57FF-238CC788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0860" y="6492875"/>
            <a:ext cx="2170280" cy="365125"/>
          </a:xfrm>
        </p:spPr>
        <p:txBody>
          <a:bodyPr/>
          <a:lstStyle/>
          <a:p>
            <a:r>
              <a:rPr lang="en-US" dirty="0"/>
              <a:t>AI ML Workshop, MCE by Vishnu H 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8537C-C082-7CE9-81E9-AFDC01F7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6738" y="6486509"/>
            <a:ext cx="551167" cy="365125"/>
          </a:xfrm>
        </p:spPr>
        <p:txBody>
          <a:bodyPr/>
          <a:lstStyle/>
          <a:p>
            <a:fld id="{0F475FBE-2147-4036-A4FA-1AFFD9189A92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77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B7FE-4EA3-CB6E-E981-FAD2027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503" y="173566"/>
            <a:ext cx="10018713" cy="1185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dirty="0"/>
              <a:t>K-Means Clustering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C85373D-B90B-9838-201F-1DEAFFF1D4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1998133"/>
            <a:ext cx="4971353" cy="37930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What is K-Means?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K-Means groups data points into ‘k’ clusters based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on similarity.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How it Works: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Choose number of clusters k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Randomly place k cluster centers (centroids)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Assign each point to the nearest cluster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Recalculate centroids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Repeat until stable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12" name="Picture 11" descr="A diagram of a diagram of a number of circles&#10;&#10;AI-generated content may be incorrect.">
            <a:extLst>
              <a:ext uri="{FF2B5EF4-FFF2-40B4-BE49-F238E27FC236}">
                <a16:creationId xmlns:a16="http://schemas.microsoft.com/office/drawing/2014/main" id="{66EC4892-B8CD-9EC8-F720-06A537675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983" y="2432967"/>
            <a:ext cx="4593730" cy="229686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249CC-FD28-650F-354D-711E94B2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15110" y="6348412"/>
            <a:ext cx="21917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AI ML Workshop, MCE by Vishnu H 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65C6-D1C3-7A55-22F6-81E6565C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70568" y="6348412"/>
            <a:ext cx="1143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25-04-2025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3CB62-FB56-8FDD-8E2E-B451CDB2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7" y="634841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475FBE-2147-4036-A4FA-1AFFD9189A92}" type="slidenum">
              <a:rPr lang="en-IN" smtClean="0"/>
              <a:pPr>
                <a:spcAft>
                  <a:spcPts val="600"/>
                </a:spcAft>
              </a:pPr>
              <a:t>3</a:t>
            </a:fld>
            <a:endParaRPr lang="en-IN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08CB741-3FDE-F108-414F-E7669ED2C6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51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F3B49B-71CB-6E00-E479-596FE05EB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96E5-8051-5436-8C2F-59A5ED79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11" y="225924"/>
            <a:ext cx="10018713" cy="1185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500"/>
              <a:t>DBSCAN (Density Based Spatial Clustering of Applications with Noise)</a:t>
            </a:r>
            <a:br>
              <a:rPr lang="en-IN" sz="2500"/>
            </a:br>
            <a:endParaRPr lang="en-IN" sz="25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95521F5-266B-5D47-1900-9FAD551606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1998133"/>
            <a:ext cx="6855356" cy="37930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buSz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Finds clusters based on data density.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buSz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Can detect 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clusters of any shape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(not just circles  like K-Means).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buSz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Automatically detects 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noise/outliers.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How it Works: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SzTx/>
              <a:buFont typeface="+mj-lt"/>
              <a:buAutoNum type="arabicPeriod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Choose two parameters: eps (radius) and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</a:rPr>
              <a:t>min_samples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(minimum points to form a cluster).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SzTx/>
              <a:buFont typeface="+mj-lt"/>
              <a:buAutoNum type="arabicPeriod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Core points have enough neighbors → form clusters.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SzTx/>
              <a:buFont typeface="+mj-lt"/>
              <a:buAutoNum type="arabicPeriod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Border points are connected to clusters.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SzTx/>
              <a:buFont typeface="+mj-lt"/>
              <a:buAutoNum type="arabicPeriod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Noise points don't belong anywhere.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AutoNum type="arabicPeriod" startAt="4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Great For: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buSz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Geographic data, irregular shapes, removing outliers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10" name="Picture 9" descr="A diagram of a diagram of a core point&#10;&#10;AI-generated content may be incorrect.">
            <a:extLst>
              <a:ext uri="{FF2B5EF4-FFF2-40B4-BE49-F238E27FC236}">
                <a16:creationId xmlns:a16="http://schemas.microsoft.com/office/drawing/2014/main" id="{1B01DB16-2861-7386-E1C8-93934246A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907" y="2535331"/>
            <a:ext cx="2717116" cy="27171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646C9-DF12-65DD-6B07-1C851667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9031" y="6426200"/>
            <a:ext cx="2209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AI ML Workshop, MCE by Vishnu H 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28672-2DF1-FBB4-BEB5-EDAF5366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88856" y="6426199"/>
            <a:ext cx="1143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25-04-2025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1300B-93BA-109D-C74F-94FA1E7D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426198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475FBE-2147-4036-A4FA-1AFFD9189A92}" type="slidenum">
              <a:rPr lang="en-IN" smtClean="0"/>
              <a:pPr>
                <a:spcAft>
                  <a:spcPts val="600"/>
                </a:spcAft>
              </a:pPr>
              <a:t>4</a:t>
            </a:fld>
            <a:endParaRPr lang="en-IN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FF61770-D031-6C81-D230-C5558DE4AD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9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29462-081A-E8B7-4911-59291E792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EF0B-01B4-705D-5ED8-2111A14E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118" y="104878"/>
            <a:ext cx="10018713" cy="1185333"/>
          </a:xfrm>
        </p:spPr>
        <p:txBody>
          <a:bodyPr>
            <a:normAutofit/>
          </a:bodyPr>
          <a:lstStyle/>
          <a:p>
            <a:r>
              <a:rPr lang="en-US" sz="2800" dirty="0"/>
              <a:t>Hierarchical Clustering (Agglomerative)</a:t>
            </a:r>
            <a:endParaRPr lang="en-IN" sz="2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F95E0B6-D6FA-562D-6C30-3287DB80F5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1998133"/>
            <a:ext cx="5364164" cy="37930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Builds a </a:t>
            </a:r>
            <a:r>
              <a:rPr lang="en-US" sz="1700" b="1" dirty="0"/>
              <a:t>tree of clusters</a:t>
            </a:r>
            <a:r>
              <a:rPr lang="en-US" sz="1700" dirty="0"/>
              <a:t> from the bottom up.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Each point starts as its own cluster → Merge closest pairs until one big tree</a:t>
            </a:r>
          </a:p>
          <a:p>
            <a:pPr>
              <a:lnSpc>
                <a:spcPct val="90000"/>
              </a:lnSpc>
              <a:buNone/>
            </a:pPr>
            <a:r>
              <a:rPr lang="en-US" sz="1700" b="1" dirty="0"/>
              <a:t>Key Output:</a:t>
            </a:r>
            <a:endParaRPr lang="en-US" sz="17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Dendrogram</a:t>
            </a:r>
            <a:r>
              <a:rPr lang="en-US" sz="1700" dirty="0"/>
              <a:t> – a tree diagram showing merge steps</a:t>
            </a:r>
          </a:p>
          <a:p>
            <a:pPr>
              <a:lnSpc>
                <a:spcPct val="90000"/>
              </a:lnSpc>
              <a:buNone/>
            </a:pPr>
            <a:r>
              <a:rPr lang="en-US" sz="1700" b="1" dirty="0"/>
              <a:t>Steps:</a:t>
            </a:r>
            <a:endParaRPr lang="en-US" sz="17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Calculate distance matrix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Merge nearest clusters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700" dirty="0"/>
              <a:t>Repeat until one cluster remains</a:t>
            </a:r>
          </a:p>
          <a:p>
            <a:pPr>
              <a:lnSpc>
                <a:spcPct val="90000"/>
              </a:lnSpc>
              <a:buNone/>
            </a:pPr>
            <a:r>
              <a:rPr lang="en-US" sz="1700" b="1" dirty="0"/>
              <a:t>Great For:</a:t>
            </a:r>
            <a:endParaRPr lang="en-US" sz="17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Small datasets, exploring cluster relationships</a:t>
            </a:r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01DE43CA-48C2-37C9-4B43-DEAEA0FE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4567" y="2537081"/>
            <a:ext cx="3978273" cy="2715170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7CC7-871A-736A-66AE-3348779D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49446" y="6387997"/>
            <a:ext cx="21902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AI ML Workshop, MCE by Vishnu H 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73289-7ED4-5F9B-9F79-79DE106F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88856" y="6387996"/>
            <a:ext cx="1143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25-04-2025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33B5-5B80-D3CA-6C9A-40AC937D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7257" y="6374160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475FBE-2147-4036-A4FA-1AFFD9189A92}" type="slidenum">
              <a:rPr lang="en-IN" smtClean="0"/>
              <a:pPr>
                <a:spcAft>
                  <a:spcPts val="600"/>
                </a:spcAft>
              </a:pPr>
              <a:t>5</a:t>
            </a:fld>
            <a:endParaRPr lang="en-IN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E422E7B2-857A-BBAD-7FDA-7D022490C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26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A98DFF5-EAE2-196A-0C0C-AA721D253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642090"/>
              </p:ext>
            </p:extLst>
          </p:nvPr>
        </p:nvGraphicFramePr>
        <p:xfrm>
          <a:off x="3935996" y="1410228"/>
          <a:ext cx="4916510" cy="4037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5A4B5A1-0A40-A584-F4DC-7A197AB9FA96}"/>
              </a:ext>
            </a:extLst>
          </p:cNvPr>
          <p:cNvSpPr txBox="1">
            <a:spLocks/>
          </p:cNvSpPr>
          <p:nvPr/>
        </p:nvSpPr>
        <p:spPr>
          <a:xfrm>
            <a:off x="2637234" y="685801"/>
            <a:ext cx="7514035" cy="1185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Hands-on: K-Means Customer Segmentation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1C9AE12-D7F6-A0EF-30E0-E48EAF0D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15110" y="6348412"/>
            <a:ext cx="21917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AI ML Workshop, MCE by Vishnu H S</a:t>
            </a:r>
            <a:endParaRPr lang="en-IN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FE34885-809E-6AA5-8157-A1199B9C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70568" y="6348412"/>
            <a:ext cx="1143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25-04-2025</a:t>
            </a:r>
            <a:endParaRPr lang="en-IN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8927F26-FF48-D11E-F8C7-8387EDDD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7" y="634841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475FBE-2147-4036-A4FA-1AFFD9189A92}" type="slidenum">
              <a:rPr lang="en-IN" smtClean="0"/>
              <a:pPr>
                <a:spcAft>
                  <a:spcPts val="600"/>
                </a:spcAft>
              </a:pPr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1009" y="1072610"/>
            <a:ext cx="2281168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Session 5 Summary &amp; Q&amp;A</a:t>
            </a:r>
          </a:p>
        </p:txBody>
      </p:sp>
      <p:sp>
        <p:nvSpPr>
          <p:cNvPr id="60" name="Content Placeholder 2"/>
          <p:cNvSpPr>
            <a:spLocks noGrp="1"/>
          </p:cNvSpPr>
          <p:nvPr>
            <p:ph idx="1"/>
          </p:nvPr>
        </p:nvSpPr>
        <p:spPr>
          <a:xfrm>
            <a:off x="5385775" y="1618488"/>
            <a:ext cx="4787405" cy="397676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700" b="1" dirty="0"/>
              <a:t>Summary Points:</a:t>
            </a:r>
            <a:endParaRPr lang="en-US" sz="1700" dirty="0"/>
          </a:p>
          <a:p>
            <a:r>
              <a:rPr lang="en-IN" sz="1700" dirty="0"/>
              <a:t>Unsupervised learning = finding patterns in unlabelled data</a:t>
            </a:r>
          </a:p>
          <a:p>
            <a:r>
              <a:rPr lang="en-IN" sz="1700" dirty="0"/>
              <a:t>K-Means groups data based on similarity</a:t>
            </a:r>
          </a:p>
          <a:p>
            <a:r>
              <a:rPr lang="en-IN" sz="1700" dirty="0"/>
              <a:t>Choosing k is crucial – Elbow method helps</a:t>
            </a:r>
          </a:p>
          <a:p>
            <a:r>
              <a:rPr lang="en-IN" sz="1700" dirty="0"/>
              <a:t>DBSCAN &amp; Hierarchical are useful alternatives</a:t>
            </a:r>
            <a:endParaRPr sz="170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9F1A26A-D9AF-70CD-A7E9-B0F9BCC8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15110" y="6348412"/>
            <a:ext cx="21917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AI ML Workshop, MCE by Vishnu H S</a:t>
            </a:r>
            <a:endParaRPr lang="en-IN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31C847D-D9FE-54E4-9B34-B444AE56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70568" y="6348412"/>
            <a:ext cx="1143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25-04-2025</a:t>
            </a:r>
            <a:endParaRPr lang="en-IN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DFBF8AA-A261-72E3-6056-871C7D7B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7" y="634841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475FBE-2147-4036-A4FA-1AFFD9189A92}" type="slidenum">
              <a:rPr lang="en-IN" smtClean="0"/>
              <a:pPr>
                <a:spcAft>
                  <a:spcPts val="600"/>
                </a:spcAft>
              </a:pPr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D296C7-BF60-CD42-146A-6A70047A2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3BA0985-0C13-AB1B-DB34-E4005E0F5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08DF81C-50B5-2815-9E31-07B2EAF90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D8612-40D7-BF88-147E-256EA454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21" y="685800"/>
            <a:ext cx="2886633" cy="5105400"/>
          </a:xfrm>
        </p:spPr>
        <p:txBody>
          <a:bodyPr>
            <a:normAutofit/>
          </a:bodyPr>
          <a:lstStyle/>
          <a:p>
            <a:r>
              <a:rPr lang="en-IN" sz="3700" dirty="0">
                <a:solidFill>
                  <a:srgbClr val="FFFFFF"/>
                </a:solidFill>
              </a:rPr>
              <a:t>Unsupervised Learning – Part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5A7AF9B-2E28-ED81-62C1-9593053E0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038214B-A74A-0B30-D31E-6DBECC09E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46BDC4A9-5813-44EF-2F9F-7D69533BB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23B50F01-FB7B-CA67-6C98-F66CEFC6D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AB8A4506-CE81-32AD-77FA-CF8837EB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A3167C94-07EC-87A1-C968-26FD9D2C6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B4793B06-3A58-94D8-A5F6-7F4B298CC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9B048AB-F680-11CC-50AB-776796B9F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342521"/>
              </p:ext>
            </p:extLst>
          </p:nvPr>
        </p:nvGraphicFramePr>
        <p:xfrm>
          <a:off x="6439897" y="685800"/>
          <a:ext cx="4656728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9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A7ACDC-599B-B5A8-F35B-B79E2B853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355D4F-439D-46D1-9007-6D39B842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ACB4EA-FD87-4345-AC16-8265F959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1CE3EAB-07A7-4263-8D91-D1D36B4A6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E0A91B66-B6C6-48D2-8559-1B010D31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B61816F4-67FD-4DFC-949B-8BB34929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0A3C8AD5-353F-44A3-8D9C-B2879484C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45C8C8DD-D701-477C-BDEB-A11E77CBE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785FD395-5D8A-4EEC-9DFE-41A84A58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DCBFB4-727F-D9D3-B9F0-11E19FB3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dirty="0"/>
              <a:t>What is Association Rule Mining?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0529-71D3-C684-6EF9-0ABBA2E8E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462" y="2666999"/>
            <a:ext cx="9199561" cy="31242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700" b="1" dirty="0"/>
              <a:t>Goal: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Discover relationships between items in large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Commonly used in market basket analysis</a:t>
            </a:r>
          </a:p>
          <a:p>
            <a:pPr>
              <a:buNone/>
            </a:pPr>
            <a:r>
              <a:rPr lang="en-US" sz="1700" b="1" dirty="0"/>
              <a:t>Real-life Examples: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Customers who buy bread also buy butter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If a user watches action movies, suggest superhero films</a:t>
            </a:r>
          </a:p>
          <a:p>
            <a:endParaRPr lang="en-IN" sz="17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8AD81-2C5B-0B8C-B7CE-DC3FE74C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98780" y="6356350"/>
            <a:ext cx="22008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AI ML Workshop, MCE by Vishnu H 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E8D0F-D443-7DC5-FE0D-A7504FDA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21840" y="6356348"/>
            <a:ext cx="1143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25-04-2025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D0050-9C73-F25C-BE99-C0DBF90B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356349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475FBE-2147-4036-A4FA-1AFFD9189A92}" type="slidenum">
              <a:rPr lang="en-IN" smtClean="0"/>
              <a:pPr>
                <a:spcAft>
                  <a:spcPts val="600"/>
                </a:spcAft>
              </a:pPr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145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56</TotalTime>
  <Words>788</Words>
  <Application>Microsoft Office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Century Gothic</vt:lpstr>
      <vt:lpstr>Corbel</vt:lpstr>
      <vt:lpstr>Parallax</vt:lpstr>
      <vt:lpstr>Unsupervised Learning – Part 1</vt:lpstr>
      <vt:lpstr>What is Unsupervised Learning? </vt:lpstr>
      <vt:lpstr>K-Means Clustering </vt:lpstr>
      <vt:lpstr>DBSCAN (Density Based Spatial Clustering of Applications with Noise) </vt:lpstr>
      <vt:lpstr>Hierarchical Clustering (Agglomerative)</vt:lpstr>
      <vt:lpstr>PowerPoint Presentation</vt:lpstr>
      <vt:lpstr>Session 5 Summary &amp; Q&amp;A</vt:lpstr>
      <vt:lpstr>Unsupervised Learning – Part 2</vt:lpstr>
      <vt:lpstr>What is Association Rule Mining?</vt:lpstr>
      <vt:lpstr>Key Metrics </vt:lpstr>
      <vt:lpstr>Apriori Algorithm</vt:lpstr>
      <vt:lpstr>PowerPoint Presentation</vt:lpstr>
      <vt:lpstr>Session 6 Summary &amp;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 SriDhara</dc:creator>
  <cp:lastModifiedBy>Vishnu SriDhara</cp:lastModifiedBy>
  <cp:revision>49</cp:revision>
  <dcterms:created xsi:type="dcterms:W3CDTF">2025-03-26T04:30:12Z</dcterms:created>
  <dcterms:modified xsi:type="dcterms:W3CDTF">2025-04-22T07:50:33Z</dcterms:modified>
</cp:coreProperties>
</file>