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5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F9D7B-AAEB-4EF9-A615-371FF95F6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1A3C7A-7C49-496F-BAD1-F0448DCD24A1}">
      <dgm:prSet/>
      <dgm:spPr/>
      <dgm:t>
        <a:bodyPr/>
        <a:lstStyle/>
        <a:p>
          <a:r>
            <a:rPr lang="en-US" dirty="0"/>
            <a:t>• ARTIFICIAL INTELLIGENCE &amp; MACHINE LEARNING – HANDS-ON WORKSHOP</a:t>
          </a:r>
        </a:p>
      </dgm:t>
    </dgm:pt>
    <dgm:pt modelId="{E4D62EFC-E93E-49CC-B406-56C8E0849218}" type="parTrans" cxnId="{F8E1A142-26DE-4BD8-9E58-29C097A5370C}">
      <dgm:prSet/>
      <dgm:spPr/>
      <dgm:t>
        <a:bodyPr/>
        <a:lstStyle/>
        <a:p>
          <a:endParaRPr lang="en-US"/>
        </a:p>
      </dgm:t>
    </dgm:pt>
    <dgm:pt modelId="{37916294-0643-42F1-960B-A3A25A112F54}" type="sibTrans" cxnId="{F8E1A142-26DE-4BD8-9E58-29C097A5370C}">
      <dgm:prSet/>
      <dgm:spPr/>
      <dgm:t>
        <a:bodyPr/>
        <a:lstStyle/>
        <a:p>
          <a:endParaRPr lang="en-US"/>
        </a:p>
      </dgm:t>
    </dgm:pt>
    <dgm:pt modelId="{AB8B4B9F-B0D0-430A-B52E-BA29B1AC14A5}">
      <dgm:prSet/>
      <dgm:spPr/>
      <dgm:t>
        <a:bodyPr/>
        <a:lstStyle/>
        <a:p>
          <a:r>
            <a:rPr lang="en-US" dirty="0"/>
            <a:t>• Session: AI Chatbot</a:t>
          </a:r>
        </a:p>
      </dgm:t>
    </dgm:pt>
    <dgm:pt modelId="{9A27D8F0-5BD7-44A1-AAFB-D6EF6F1CC64D}" type="parTrans" cxnId="{0C470CA0-2428-4CC6-BCD6-7BC75A9511CA}">
      <dgm:prSet/>
      <dgm:spPr/>
      <dgm:t>
        <a:bodyPr/>
        <a:lstStyle/>
        <a:p>
          <a:endParaRPr lang="en-US"/>
        </a:p>
      </dgm:t>
    </dgm:pt>
    <dgm:pt modelId="{6CEA449B-FB56-4C83-916C-0D3641867F8D}" type="sibTrans" cxnId="{0C470CA0-2428-4CC6-BCD6-7BC75A9511CA}">
      <dgm:prSet/>
      <dgm:spPr/>
      <dgm:t>
        <a:bodyPr/>
        <a:lstStyle/>
        <a:p>
          <a:endParaRPr lang="en-US"/>
        </a:p>
      </dgm:t>
    </dgm:pt>
    <dgm:pt modelId="{5A39B66E-53E9-4F78-BB56-85CB6C1B4507}">
      <dgm:prSet/>
      <dgm:spPr/>
      <dgm:t>
        <a:bodyPr/>
        <a:lstStyle/>
        <a:p>
          <a:r>
            <a:rPr lang="en-US" dirty="0"/>
            <a:t>• Vishnu H S</a:t>
          </a:r>
        </a:p>
        <a:p>
          <a:r>
            <a:rPr lang="en-US" dirty="0"/>
            <a:t>   25 April 2025</a:t>
          </a:r>
        </a:p>
      </dgm:t>
    </dgm:pt>
    <dgm:pt modelId="{3877F801-BC58-4BC4-8A7B-2DF4278DA430}" type="parTrans" cxnId="{F12B1838-D269-4D22-A3D2-A34F412DF475}">
      <dgm:prSet/>
      <dgm:spPr/>
      <dgm:t>
        <a:bodyPr/>
        <a:lstStyle/>
        <a:p>
          <a:endParaRPr lang="en-US"/>
        </a:p>
      </dgm:t>
    </dgm:pt>
    <dgm:pt modelId="{070F5B01-0CB8-4682-BEDB-171CC609D424}" type="sibTrans" cxnId="{F12B1838-D269-4D22-A3D2-A34F412DF475}">
      <dgm:prSet/>
      <dgm:spPr/>
      <dgm:t>
        <a:bodyPr/>
        <a:lstStyle/>
        <a:p>
          <a:endParaRPr lang="en-US"/>
        </a:p>
      </dgm:t>
    </dgm:pt>
    <dgm:pt modelId="{EF97D045-F5B3-4E35-90D9-F94FE4B8FABF}" type="pres">
      <dgm:prSet presAssocID="{F18F9D7B-AAEB-4EF9-A615-371FF95F66BD}" presName="root" presStyleCnt="0">
        <dgm:presLayoutVars>
          <dgm:dir/>
          <dgm:resizeHandles val="exact"/>
        </dgm:presLayoutVars>
      </dgm:prSet>
      <dgm:spPr/>
    </dgm:pt>
    <dgm:pt modelId="{E3623A76-2B39-4976-8F2D-F40305B98E3F}" type="pres">
      <dgm:prSet presAssocID="{351A3C7A-7C49-496F-BAD1-F0448DCD24A1}" presName="compNode" presStyleCnt="0"/>
      <dgm:spPr/>
    </dgm:pt>
    <dgm:pt modelId="{A36BFA86-7657-4F22-98B7-4CF4EDD439E6}" type="pres">
      <dgm:prSet presAssocID="{351A3C7A-7C49-496F-BAD1-F0448DCD24A1}" presName="bgRect" presStyleLbl="bgShp" presStyleIdx="0" presStyleCnt="3"/>
      <dgm:spPr/>
    </dgm:pt>
    <dgm:pt modelId="{AB9A3A9C-6E42-4CA5-8EEA-6B8B0474A778}" type="pres">
      <dgm:prSet presAssocID="{351A3C7A-7C49-496F-BAD1-F0448DCD2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F01A1C-1984-41FB-BA4B-1671187E9086}" type="pres">
      <dgm:prSet presAssocID="{351A3C7A-7C49-496F-BAD1-F0448DCD24A1}" presName="spaceRect" presStyleCnt="0"/>
      <dgm:spPr/>
    </dgm:pt>
    <dgm:pt modelId="{AF96A4BD-F6FC-4A9E-8D4A-DDA0805C1517}" type="pres">
      <dgm:prSet presAssocID="{351A3C7A-7C49-496F-BAD1-F0448DCD24A1}" presName="parTx" presStyleLbl="revTx" presStyleIdx="0" presStyleCnt="3">
        <dgm:presLayoutVars>
          <dgm:chMax val="0"/>
          <dgm:chPref val="0"/>
        </dgm:presLayoutVars>
      </dgm:prSet>
      <dgm:spPr/>
    </dgm:pt>
    <dgm:pt modelId="{9C988FF8-E704-4638-9470-E112FFB8DEAC}" type="pres">
      <dgm:prSet presAssocID="{37916294-0643-42F1-960B-A3A25A112F54}" presName="sibTrans" presStyleCnt="0"/>
      <dgm:spPr/>
    </dgm:pt>
    <dgm:pt modelId="{2345640D-005F-49FB-A5BE-BD3A4A18D329}" type="pres">
      <dgm:prSet presAssocID="{AB8B4B9F-B0D0-430A-B52E-BA29B1AC14A5}" presName="compNode" presStyleCnt="0"/>
      <dgm:spPr/>
    </dgm:pt>
    <dgm:pt modelId="{1DA6E41F-4D95-45C8-A312-DA1670DBE2A9}" type="pres">
      <dgm:prSet presAssocID="{AB8B4B9F-B0D0-430A-B52E-BA29B1AC14A5}" presName="bgRect" presStyleLbl="bgShp" presStyleIdx="1" presStyleCnt="3"/>
      <dgm:spPr/>
    </dgm:pt>
    <dgm:pt modelId="{3530EE13-1E59-4D19-B16E-1C8B469BAF84}" type="pres">
      <dgm:prSet presAssocID="{AB8B4B9F-B0D0-430A-B52E-BA29B1AC14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46F942-DCBC-4F00-A8D3-91D095EBE91A}" type="pres">
      <dgm:prSet presAssocID="{AB8B4B9F-B0D0-430A-B52E-BA29B1AC14A5}" presName="spaceRect" presStyleCnt="0"/>
      <dgm:spPr/>
    </dgm:pt>
    <dgm:pt modelId="{8FEA4590-A2F9-4C04-AF21-BAE5A75F803E}" type="pres">
      <dgm:prSet presAssocID="{AB8B4B9F-B0D0-430A-B52E-BA29B1AC14A5}" presName="parTx" presStyleLbl="revTx" presStyleIdx="1" presStyleCnt="3">
        <dgm:presLayoutVars>
          <dgm:chMax val="0"/>
          <dgm:chPref val="0"/>
        </dgm:presLayoutVars>
      </dgm:prSet>
      <dgm:spPr/>
    </dgm:pt>
    <dgm:pt modelId="{7C4C38F3-6F57-474C-8F5A-7309625E4387}" type="pres">
      <dgm:prSet presAssocID="{6CEA449B-FB56-4C83-916C-0D3641867F8D}" presName="sibTrans" presStyleCnt="0"/>
      <dgm:spPr/>
    </dgm:pt>
    <dgm:pt modelId="{7EAF7579-21AE-4381-8921-FA6BEB6D4D44}" type="pres">
      <dgm:prSet presAssocID="{5A39B66E-53E9-4F78-BB56-85CB6C1B4507}" presName="compNode" presStyleCnt="0"/>
      <dgm:spPr/>
    </dgm:pt>
    <dgm:pt modelId="{8A6933CD-28D0-4E13-803D-43DF8238B83A}" type="pres">
      <dgm:prSet presAssocID="{5A39B66E-53E9-4F78-BB56-85CB6C1B4507}" presName="bgRect" presStyleLbl="bgShp" presStyleIdx="2" presStyleCnt="3"/>
      <dgm:spPr/>
    </dgm:pt>
    <dgm:pt modelId="{98B300E7-DBA9-41AD-81D5-A2A52B7FE3B4}" type="pres">
      <dgm:prSet presAssocID="{5A39B66E-53E9-4F78-BB56-85CB6C1B4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83A081-581B-4AA1-AEB3-581C615F06B2}" type="pres">
      <dgm:prSet presAssocID="{5A39B66E-53E9-4F78-BB56-85CB6C1B4507}" presName="spaceRect" presStyleCnt="0"/>
      <dgm:spPr/>
    </dgm:pt>
    <dgm:pt modelId="{7C2D501A-C440-4DF5-A7F3-DBEDB260DF1E}" type="pres">
      <dgm:prSet presAssocID="{5A39B66E-53E9-4F78-BB56-85CB6C1B45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3B5003-507C-42B6-AA5D-E99269F12AEF}" type="presOf" srcId="{351A3C7A-7C49-496F-BAD1-F0448DCD24A1}" destId="{AF96A4BD-F6FC-4A9E-8D4A-DDA0805C1517}" srcOrd="0" destOrd="0" presId="urn:microsoft.com/office/officeart/2018/2/layout/IconVerticalSolidList"/>
    <dgm:cxn modelId="{C2B7CC1A-5449-4B21-BCDE-4B743456C7B2}" type="presOf" srcId="{F18F9D7B-AAEB-4EF9-A615-371FF95F66BD}" destId="{EF97D045-F5B3-4E35-90D9-F94FE4B8FABF}" srcOrd="0" destOrd="0" presId="urn:microsoft.com/office/officeart/2018/2/layout/IconVerticalSolidList"/>
    <dgm:cxn modelId="{F12B1838-D269-4D22-A3D2-A34F412DF475}" srcId="{F18F9D7B-AAEB-4EF9-A615-371FF95F66BD}" destId="{5A39B66E-53E9-4F78-BB56-85CB6C1B4507}" srcOrd="2" destOrd="0" parTransId="{3877F801-BC58-4BC4-8A7B-2DF4278DA430}" sibTransId="{070F5B01-0CB8-4682-BEDB-171CC609D424}"/>
    <dgm:cxn modelId="{E0D6043C-AE1F-4F85-9275-9F0C5E7A3013}" type="presOf" srcId="{5A39B66E-53E9-4F78-BB56-85CB6C1B4507}" destId="{7C2D501A-C440-4DF5-A7F3-DBEDB260DF1E}" srcOrd="0" destOrd="0" presId="urn:microsoft.com/office/officeart/2018/2/layout/IconVerticalSolidList"/>
    <dgm:cxn modelId="{F8E1A142-26DE-4BD8-9E58-29C097A5370C}" srcId="{F18F9D7B-AAEB-4EF9-A615-371FF95F66BD}" destId="{351A3C7A-7C49-496F-BAD1-F0448DCD24A1}" srcOrd="0" destOrd="0" parTransId="{E4D62EFC-E93E-49CC-B406-56C8E0849218}" sibTransId="{37916294-0643-42F1-960B-A3A25A112F54}"/>
    <dgm:cxn modelId="{0C470CA0-2428-4CC6-BCD6-7BC75A9511CA}" srcId="{F18F9D7B-AAEB-4EF9-A615-371FF95F66BD}" destId="{AB8B4B9F-B0D0-430A-B52E-BA29B1AC14A5}" srcOrd="1" destOrd="0" parTransId="{9A27D8F0-5BD7-44A1-AAFB-D6EF6F1CC64D}" sibTransId="{6CEA449B-FB56-4C83-916C-0D3641867F8D}"/>
    <dgm:cxn modelId="{065E8ADF-9C4A-47A3-80C1-B5C6884B4AB7}" type="presOf" srcId="{AB8B4B9F-B0D0-430A-B52E-BA29B1AC14A5}" destId="{8FEA4590-A2F9-4C04-AF21-BAE5A75F803E}" srcOrd="0" destOrd="0" presId="urn:microsoft.com/office/officeart/2018/2/layout/IconVerticalSolidList"/>
    <dgm:cxn modelId="{BCC330A3-4E41-49DA-825F-66C967A49B40}" type="presParOf" srcId="{EF97D045-F5B3-4E35-90D9-F94FE4B8FABF}" destId="{E3623A76-2B39-4976-8F2D-F40305B98E3F}" srcOrd="0" destOrd="0" presId="urn:microsoft.com/office/officeart/2018/2/layout/IconVerticalSolidList"/>
    <dgm:cxn modelId="{F707C0D5-17B9-4CAB-8D86-B3DBEB339643}" type="presParOf" srcId="{E3623A76-2B39-4976-8F2D-F40305B98E3F}" destId="{A36BFA86-7657-4F22-98B7-4CF4EDD439E6}" srcOrd="0" destOrd="0" presId="urn:microsoft.com/office/officeart/2018/2/layout/IconVerticalSolidList"/>
    <dgm:cxn modelId="{1F28C92F-AFAC-4DB8-97DE-1961F4B57A07}" type="presParOf" srcId="{E3623A76-2B39-4976-8F2D-F40305B98E3F}" destId="{AB9A3A9C-6E42-4CA5-8EEA-6B8B0474A778}" srcOrd="1" destOrd="0" presId="urn:microsoft.com/office/officeart/2018/2/layout/IconVerticalSolidList"/>
    <dgm:cxn modelId="{8E5FD02C-2C72-4436-95B6-6E47FCD82DCA}" type="presParOf" srcId="{E3623A76-2B39-4976-8F2D-F40305B98E3F}" destId="{59F01A1C-1984-41FB-BA4B-1671187E9086}" srcOrd="2" destOrd="0" presId="urn:microsoft.com/office/officeart/2018/2/layout/IconVerticalSolidList"/>
    <dgm:cxn modelId="{8E9648C7-3B3C-40A3-AEEA-AC9C165D1AF0}" type="presParOf" srcId="{E3623A76-2B39-4976-8F2D-F40305B98E3F}" destId="{AF96A4BD-F6FC-4A9E-8D4A-DDA0805C1517}" srcOrd="3" destOrd="0" presId="urn:microsoft.com/office/officeart/2018/2/layout/IconVerticalSolidList"/>
    <dgm:cxn modelId="{93415993-31D3-4A61-ADD5-9E19407305DC}" type="presParOf" srcId="{EF97D045-F5B3-4E35-90D9-F94FE4B8FABF}" destId="{9C988FF8-E704-4638-9470-E112FFB8DEAC}" srcOrd="1" destOrd="0" presId="urn:microsoft.com/office/officeart/2018/2/layout/IconVerticalSolidList"/>
    <dgm:cxn modelId="{BC56B1D1-067B-441A-AD9A-A9B6E837E55D}" type="presParOf" srcId="{EF97D045-F5B3-4E35-90D9-F94FE4B8FABF}" destId="{2345640D-005F-49FB-A5BE-BD3A4A18D329}" srcOrd="2" destOrd="0" presId="urn:microsoft.com/office/officeart/2018/2/layout/IconVerticalSolidList"/>
    <dgm:cxn modelId="{FBDE613B-9D67-4A17-BAEA-9836C701607C}" type="presParOf" srcId="{2345640D-005F-49FB-A5BE-BD3A4A18D329}" destId="{1DA6E41F-4D95-45C8-A312-DA1670DBE2A9}" srcOrd="0" destOrd="0" presId="urn:microsoft.com/office/officeart/2018/2/layout/IconVerticalSolidList"/>
    <dgm:cxn modelId="{4BF99EF9-51A7-4315-B54D-06FB4CE60D45}" type="presParOf" srcId="{2345640D-005F-49FB-A5BE-BD3A4A18D329}" destId="{3530EE13-1E59-4D19-B16E-1C8B469BAF84}" srcOrd="1" destOrd="0" presId="urn:microsoft.com/office/officeart/2018/2/layout/IconVerticalSolidList"/>
    <dgm:cxn modelId="{DFD100D4-3231-453C-978C-0AE8F013AFC8}" type="presParOf" srcId="{2345640D-005F-49FB-A5BE-BD3A4A18D329}" destId="{FE46F942-DCBC-4F00-A8D3-91D095EBE91A}" srcOrd="2" destOrd="0" presId="urn:microsoft.com/office/officeart/2018/2/layout/IconVerticalSolidList"/>
    <dgm:cxn modelId="{DC834E88-BEEA-4577-BFFE-B4115705A758}" type="presParOf" srcId="{2345640D-005F-49FB-A5BE-BD3A4A18D329}" destId="{8FEA4590-A2F9-4C04-AF21-BAE5A75F803E}" srcOrd="3" destOrd="0" presId="urn:microsoft.com/office/officeart/2018/2/layout/IconVerticalSolidList"/>
    <dgm:cxn modelId="{255A5DBD-D513-4CF4-AB3A-631BB344D93F}" type="presParOf" srcId="{EF97D045-F5B3-4E35-90D9-F94FE4B8FABF}" destId="{7C4C38F3-6F57-474C-8F5A-7309625E4387}" srcOrd="3" destOrd="0" presId="urn:microsoft.com/office/officeart/2018/2/layout/IconVerticalSolidList"/>
    <dgm:cxn modelId="{2677F447-4348-4726-B7B7-10D5AE2C123A}" type="presParOf" srcId="{EF97D045-F5B3-4E35-90D9-F94FE4B8FABF}" destId="{7EAF7579-21AE-4381-8921-FA6BEB6D4D44}" srcOrd="4" destOrd="0" presId="urn:microsoft.com/office/officeart/2018/2/layout/IconVerticalSolidList"/>
    <dgm:cxn modelId="{262E33BD-5DD3-4EFB-9874-DC1D2314D751}" type="presParOf" srcId="{7EAF7579-21AE-4381-8921-FA6BEB6D4D44}" destId="{8A6933CD-28D0-4E13-803D-43DF8238B83A}" srcOrd="0" destOrd="0" presId="urn:microsoft.com/office/officeart/2018/2/layout/IconVerticalSolidList"/>
    <dgm:cxn modelId="{4801C42F-0EAA-493B-B9B9-40AA08231A4D}" type="presParOf" srcId="{7EAF7579-21AE-4381-8921-FA6BEB6D4D44}" destId="{98B300E7-DBA9-41AD-81D5-A2A52B7FE3B4}" srcOrd="1" destOrd="0" presId="urn:microsoft.com/office/officeart/2018/2/layout/IconVerticalSolidList"/>
    <dgm:cxn modelId="{276615D9-5F92-437E-A599-90419FB5A7DD}" type="presParOf" srcId="{7EAF7579-21AE-4381-8921-FA6BEB6D4D44}" destId="{B483A081-581B-4AA1-AEB3-581C615F06B2}" srcOrd="2" destOrd="0" presId="urn:microsoft.com/office/officeart/2018/2/layout/IconVerticalSolidList"/>
    <dgm:cxn modelId="{F45B7741-1559-4251-89A7-ECE6D191F140}" type="presParOf" srcId="{7EAF7579-21AE-4381-8921-FA6BEB6D4D44}" destId="{7C2D501A-C440-4DF5-A7F3-DBEDB260D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BFA86-7657-4F22-98B7-4CF4EDD439E6}">
      <dsp:nvSpPr>
        <dsp:cNvPr id="0" name=""/>
        <dsp:cNvSpPr/>
      </dsp:nvSpPr>
      <dsp:spPr>
        <a:xfrm>
          <a:off x="0" y="623"/>
          <a:ext cx="4656727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3A9C-6E42-4CA5-8EEA-6B8B0474A778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6A4BD-F6FC-4A9E-8D4A-DDA0805C1517}">
      <dsp:nvSpPr>
        <dsp:cNvPr id="0" name=""/>
        <dsp:cNvSpPr/>
      </dsp:nvSpPr>
      <dsp:spPr>
        <a:xfrm>
          <a:off x="1684370" y="623"/>
          <a:ext cx="2972357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ARTIFICIAL INTELLIGENCE &amp; MACHINE LEARNING – HANDS-ON WORKSHOP</a:t>
          </a:r>
        </a:p>
      </dsp:txBody>
      <dsp:txXfrm>
        <a:off x="1684370" y="623"/>
        <a:ext cx="2972357" cy="1458329"/>
      </dsp:txXfrm>
    </dsp:sp>
    <dsp:sp modelId="{1DA6E41F-4D95-45C8-A312-DA1670DBE2A9}">
      <dsp:nvSpPr>
        <dsp:cNvPr id="0" name=""/>
        <dsp:cNvSpPr/>
      </dsp:nvSpPr>
      <dsp:spPr>
        <a:xfrm>
          <a:off x="0" y="1823535"/>
          <a:ext cx="4656727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0EE13-1E59-4D19-B16E-1C8B469BAF8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A4590-A2F9-4C04-AF21-BAE5A75F803E}">
      <dsp:nvSpPr>
        <dsp:cNvPr id="0" name=""/>
        <dsp:cNvSpPr/>
      </dsp:nvSpPr>
      <dsp:spPr>
        <a:xfrm>
          <a:off x="1684370" y="1823535"/>
          <a:ext cx="2972357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Session: AI Chatbot</a:t>
          </a:r>
        </a:p>
      </dsp:txBody>
      <dsp:txXfrm>
        <a:off x="1684370" y="1823535"/>
        <a:ext cx="2972357" cy="1458329"/>
      </dsp:txXfrm>
    </dsp:sp>
    <dsp:sp modelId="{8A6933CD-28D0-4E13-803D-43DF8238B83A}">
      <dsp:nvSpPr>
        <dsp:cNvPr id="0" name=""/>
        <dsp:cNvSpPr/>
      </dsp:nvSpPr>
      <dsp:spPr>
        <a:xfrm>
          <a:off x="0" y="3646447"/>
          <a:ext cx="4656727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300E7-DBA9-41AD-81D5-A2A52B7FE3B4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501A-C440-4DF5-A7F3-DBEDB260DF1E}">
      <dsp:nvSpPr>
        <dsp:cNvPr id="0" name=""/>
        <dsp:cNvSpPr/>
      </dsp:nvSpPr>
      <dsp:spPr>
        <a:xfrm>
          <a:off x="1684370" y="3646447"/>
          <a:ext cx="2972357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Vishnu H 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25 April 2025</a:t>
          </a:r>
        </a:p>
      </dsp:txBody>
      <dsp:txXfrm>
        <a:off x="1684370" y="3646447"/>
        <a:ext cx="2972357" cy="145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A00E-6C81-478A-B312-37BAB01F45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54AB-BE89-4A8F-95B9-62758C70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1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1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4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1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3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1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6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37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4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4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4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5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91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21" y="685800"/>
            <a:ext cx="2886633" cy="5105400"/>
          </a:xfrm>
        </p:spPr>
        <p:txBody>
          <a:bodyPr>
            <a:normAutofit/>
          </a:bodyPr>
          <a:lstStyle/>
          <a:p>
            <a:r>
              <a:rPr lang="en-IN" sz="3700" dirty="0">
                <a:solidFill>
                  <a:srgbClr val="FFFFFF"/>
                </a:solidFill>
              </a:rPr>
              <a:t>AI Chatbot – RAG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E2ECA62-464F-A0E5-A0AA-7A26DFC3F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19519"/>
              </p:ext>
            </p:extLst>
          </p:nvPr>
        </p:nvGraphicFramePr>
        <p:xfrm>
          <a:off x="6439897" y="685800"/>
          <a:ext cx="4656728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A33D2-A654-982A-CB65-C0E4CE86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11" y="1020510"/>
            <a:ext cx="2579886" cy="5216013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What are we building?</a:t>
            </a:r>
            <a:br>
              <a:rPr lang="en-IN" sz="2800" dirty="0"/>
            </a:br>
            <a:endParaRPr lang="en-IN" sz="2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11C3-F9B0-E049-03FC-8B66331D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349" y="1336083"/>
            <a:ext cx="7086600" cy="45848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dirty="0"/>
              <a:t>Imagine this 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 chatbot that </a:t>
            </a:r>
            <a:r>
              <a:rPr lang="en-US" sz="1700" b="1" dirty="0"/>
              <a:t>answers FAQs using your own documents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Like ChatGPT, but with your notes, policies, or books</a:t>
            </a:r>
          </a:p>
          <a:p>
            <a:pPr>
              <a:buNone/>
            </a:pPr>
            <a:r>
              <a:rPr lang="en-US" sz="1700" b="1" dirty="0"/>
              <a:t>This is called:</a:t>
            </a:r>
            <a:r>
              <a:rPr lang="en-US" sz="1700" dirty="0"/>
              <a:t> RAG (Retrieval-Augmented Generation)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Combine search with generation!</a:t>
            </a:r>
          </a:p>
          <a:p>
            <a:pPr>
              <a:buNone/>
            </a:pPr>
            <a:r>
              <a:rPr lang="en-US" sz="1700" b="1" dirty="0"/>
              <a:t>Goal Today: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Build a mini chatbot that answers from a custom document</a:t>
            </a:r>
          </a:p>
          <a:p>
            <a:endParaRPr lang="en-IN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7E10-92E1-1C05-BBD8-15A1241D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7411" y="6199631"/>
            <a:ext cx="257988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C401-C4A9-314A-57FF-238CC788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3022" y="6199631"/>
            <a:ext cx="582273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537C-C082-7CE9-81E9-AFDC01F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1" y="6199631"/>
            <a:ext cx="86710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5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9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1F15BE00-C120-5375-9CFA-085877C7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639" y="1426075"/>
            <a:ext cx="8467921" cy="4005849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249CC-FD28-650F-354D-711E94B2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6627" y="6379458"/>
            <a:ext cx="22831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65C6-D1C3-7A55-22F6-81E6565C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0291" y="6379457"/>
            <a:ext cx="1143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CB62-FB56-8FDD-8E2E-B451CDB2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38098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08CB741-3FDE-F108-414F-E7669ED2C6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1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3B49B-71CB-6E00-E479-596FE05EB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96E5-8051-5436-8C2F-59A5ED79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1" y="225924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dirty="0"/>
              <a:t>Key Concepts Made Simple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5521F5-266B-5D47-1900-9FAD55160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7775" y="1684866"/>
            <a:ext cx="6855356" cy="3793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1. Embeddings: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Convert text into numbers (vectors) that represent meaning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Similar meanings → similar vectors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2. Vector Database (FAISS):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Store all your document chunks as vectors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Later, find the most similar chunk to a question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3. OpenAI (GPT):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Use retrieved content + question → generate smart answer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46C9-DF12-65DD-6B07-1C851667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9031" y="6426200"/>
            <a:ext cx="2209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8672-2DF1-FBB4-BEB5-EDAF5366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856" y="6426199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1300B-93BA-109D-C74F-94FA1E7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26198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FF61770-D031-6C81-D230-C5558DE4A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8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100</TotalTime>
  <Words>179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Century Gothic</vt:lpstr>
      <vt:lpstr>Corbel</vt:lpstr>
      <vt:lpstr>Parallax</vt:lpstr>
      <vt:lpstr>AI Chatbot – RAG style</vt:lpstr>
      <vt:lpstr>What are we building? </vt:lpstr>
      <vt:lpstr>PowerPoint Presentation</vt:lpstr>
      <vt:lpstr>Key Concepts Made Simple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SriDhara</dc:creator>
  <cp:lastModifiedBy>Vishnu SriDhara</cp:lastModifiedBy>
  <cp:revision>57</cp:revision>
  <dcterms:created xsi:type="dcterms:W3CDTF">2025-03-26T04:30:12Z</dcterms:created>
  <dcterms:modified xsi:type="dcterms:W3CDTF">2025-04-22T08:36:36Z</dcterms:modified>
</cp:coreProperties>
</file>