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9" r:id="rId11"/>
    <p:sldId id="277" r:id="rId12"/>
    <p:sldId id="278" r:id="rId13"/>
    <p:sldId id="268" r:id="rId14"/>
    <p:sldId id="269" r:id="rId15"/>
    <p:sldId id="280" r:id="rId16"/>
    <p:sldId id="28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F9D7B-AAEB-4EF9-A615-371FF95F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1A3C7A-7C49-496F-BAD1-F0448DCD24A1}">
      <dgm:prSet/>
      <dgm:spPr/>
      <dgm:t>
        <a:bodyPr/>
        <a:lstStyle/>
        <a:p>
          <a:r>
            <a:rPr lang="en-US" dirty="0"/>
            <a:t>• ARTIFICIAL INTELLIGENCE &amp; MACHINE LEARNING – HANDS-ON WORKSHOP</a:t>
          </a:r>
        </a:p>
      </dgm:t>
    </dgm:pt>
    <dgm:pt modelId="{E4D62EFC-E93E-49CC-B406-56C8E0849218}" type="parTrans" cxnId="{F8E1A142-26DE-4BD8-9E58-29C097A5370C}">
      <dgm:prSet/>
      <dgm:spPr/>
      <dgm:t>
        <a:bodyPr/>
        <a:lstStyle/>
        <a:p>
          <a:endParaRPr lang="en-US"/>
        </a:p>
      </dgm:t>
    </dgm:pt>
    <dgm:pt modelId="{37916294-0643-42F1-960B-A3A25A112F54}" type="sibTrans" cxnId="{F8E1A142-26DE-4BD8-9E58-29C097A5370C}">
      <dgm:prSet/>
      <dgm:spPr/>
      <dgm:t>
        <a:bodyPr/>
        <a:lstStyle/>
        <a:p>
          <a:endParaRPr lang="en-US"/>
        </a:p>
      </dgm:t>
    </dgm:pt>
    <dgm:pt modelId="{AB8B4B9F-B0D0-430A-B52E-BA29B1AC14A5}">
      <dgm:prSet/>
      <dgm:spPr/>
      <dgm:t>
        <a:bodyPr/>
        <a:lstStyle/>
        <a:p>
          <a:r>
            <a:rPr lang="en-US" dirty="0"/>
            <a:t>• Session 1: Introduction to AI &amp; ML</a:t>
          </a:r>
        </a:p>
      </dgm:t>
    </dgm:pt>
    <dgm:pt modelId="{9A27D8F0-5BD7-44A1-AAFB-D6EF6F1CC64D}" type="parTrans" cxnId="{0C470CA0-2428-4CC6-BCD6-7BC75A9511CA}">
      <dgm:prSet/>
      <dgm:spPr/>
      <dgm:t>
        <a:bodyPr/>
        <a:lstStyle/>
        <a:p>
          <a:endParaRPr lang="en-US"/>
        </a:p>
      </dgm:t>
    </dgm:pt>
    <dgm:pt modelId="{6CEA449B-FB56-4C83-916C-0D3641867F8D}" type="sibTrans" cxnId="{0C470CA0-2428-4CC6-BCD6-7BC75A9511CA}">
      <dgm:prSet/>
      <dgm:spPr/>
      <dgm:t>
        <a:bodyPr/>
        <a:lstStyle/>
        <a:p>
          <a:endParaRPr lang="en-US"/>
        </a:p>
      </dgm:t>
    </dgm:pt>
    <dgm:pt modelId="{5A39B66E-53E9-4F78-BB56-85CB6C1B4507}">
      <dgm:prSet/>
      <dgm:spPr/>
      <dgm:t>
        <a:bodyPr/>
        <a:lstStyle/>
        <a:p>
          <a:r>
            <a:rPr lang="en-US" dirty="0"/>
            <a:t>• Vishnu H S</a:t>
          </a:r>
        </a:p>
        <a:p>
          <a:r>
            <a:rPr lang="en-US" dirty="0"/>
            <a:t>   24 April 2025</a:t>
          </a:r>
        </a:p>
      </dgm:t>
    </dgm:pt>
    <dgm:pt modelId="{3877F801-BC58-4BC4-8A7B-2DF4278DA430}" type="parTrans" cxnId="{F12B1838-D269-4D22-A3D2-A34F412DF475}">
      <dgm:prSet/>
      <dgm:spPr/>
      <dgm:t>
        <a:bodyPr/>
        <a:lstStyle/>
        <a:p>
          <a:endParaRPr lang="en-US"/>
        </a:p>
      </dgm:t>
    </dgm:pt>
    <dgm:pt modelId="{070F5B01-0CB8-4682-BEDB-171CC609D424}" type="sibTrans" cxnId="{F12B1838-D269-4D22-A3D2-A34F412DF475}">
      <dgm:prSet/>
      <dgm:spPr/>
      <dgm:t>
        <a:bodyPr/>
        <a:lstStyle/>
        <a:p>
          <a:endParaRPr lang="en-US"/>
        </a:p>
      </dgm:t>
    </dgm:pt>
    <dgm:pt modelId="{EF97D045-F5B3-4E35-90D9-F94FE4B8FABF}" type="pres">
      <dgm:prSet presAssocID="{F18F9D7B-AAEB-4EF9-A615-371FF95F66BD}" presName="root" presStyleCnt="0">
        <dgm:presLayoutVars>
          <dgm:dir/>
          <dgm:resizeHandles val="exact"/>
        </dgm:presLayoutVars>
      </dgm:prSet>
      <dgm:spPr/>
    </dgm:pt>
    <dgm:pt modelId="{E3623A76-2B39-4976-8F2D-F40305B98E3F}" type="pres">
      <dgm:prSet presAssocID="{351A3C7A-7C49-496F-BAD1-F0448DCD24A1}" presName="compNode" presStyleCnt="0"/>
      <dgm:spPr/>
    </dgm:pt>
    <dgm:pt modelId="{A36BFA86-7657-4F22-98B7-4CF4EDD439E6}" type="pres">
      <dgm:prSet presAssocID="{351A3C7A-7C49-496F-BAD1-F0448DCD24A1}" presName="bgRect" presStyleLbl="bgShp" presStyleIdx="0" presStyleCnt="3"/>
      <dgm:spPr/>
    </dgm:pt>
    <dgm:pt modelId="{AB9A3A9C-6E42-4CA5-8EEA-6B8B0474A778}" type="pres">
      <dgm:prSet presAssocID="{351A3C7A-7C49-496F-BAD1-F0448DCD2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01A1C-1984-41FB-BA4B-1671187E9086}" type="pres">
      <dgm:prSet presAssocID="{351A3C7A-7C49-496F-BAD1-F0448DCD24A1}" presName="spaceRect" presStyleCnt="0"/>
      <dgm:spPr/>
    </dgm:pt>
    <dgm:pt modelId="{AF96A4BD-F6FC-4A9E-8D4A-DDA0805C1517}" type="pres">
      <dgm:prSet presAssocID="{351A3C7A-7C49-496F-BAD1-F0448DCD24A1}" presName="parTx" presStyleLbl="revTx" presStyleIdx="0" presStyleCnt="3">
        <dgm:presLayoutVars>
          <dgm:chMax val="0"/>
          <dgm:chPref val="0"/>
        </dgm:presLayoutVars>
      </dgm:prSet>
      <dgm:spPr/>
    </dgm:pt>
    <dgm:pt modelId="{9C988FF8-E704-4638-9470-E112FFB8DEAC}" type="pres">
      <dgm:prSet presAssocID="{37916294-0643-42F1-960B-A3A25A112F54}" presName="sibTrans" presStyleCnt="0"/>
      <dgm:spPr/>
    </dgm:pt>
    <dgm:pt modelId="{2345640D-005F-49FB-A5BE-BD3A4A18D329}" type="pres">
      <dgm:prSet presAssocID="{AB8B4B9F-B0D0-430A-B52E-BA29B1AC14A5}" presName="compNode" presStyleCnt="0"/>
      <dgm:spPr/>
    </dgm:pt>
    <dgm:pt modelId="{1DA6E41F-4D95-45C8-A312-DA1670DBE2A9}" type="pres">
      <dgm:prSet presAssocID="{AB8B4B9F-B0D0-430A-B52E-BA29B1AC14A5}" presName="bgRect" presStyleLbl="bgShp" presStyleIdx="1" presStyleCnt="3"/>
      <dgm:spPr/>
    </dgm:pt>
    <dgm:pt modelId="{3530EE13-1E59-4D19-B16E-1C8B469BAF84}" type="pres">
      <dgm:prSet presAssocID="{AB8B4B9F-B0D0-430A-B52E-BA29B1AC1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46F942-DCBC-4F00-A8D3-91D095EBE91A}" type="pres">
      <dgm:prSet presAssocID="{AB8B4B9F-B0D0-430A-B52E-BA29B1AC14A5}" presName="spaceRect" presStyleCnt="0"/>
      <dgm:spPr/>
    </dgm:pt>
    <dgm:pt modelId="{8FEA4590-A2F9-4C04-AF21-BAE5A75F803E}" type="pres">
      <dgm:prSet presAssocID="{AB8B4B9F-B0D0-430A-B52E-BA29B1AC14A5}" presName="parTx" presStyleLbl="revTx" presStyleIdx="1" presStyleCnt="3">
        <dgm:presLayoutVars>
          <dgm:chMax val="0"/>
          <dgm:chPref val="0"/>
        </dgm:presLayoutVars>
      </dgm:prSet>
      <dgm:spPr/>
    </dgm:pt>
    <dgm:pt modelId="{7C4C38F3-6F57-474C-8F5A-7309625E4387}" type="pres">
      <dgm:prSet presAssocID="{6CEA449B-FB56-4C83-916C-0D3641867F8D}" presName="sibTrans" presStyleCnt="0"/>
      <dgm:spPr/>
    </dgm:pt>
    <dgm:pt modelId="{7EAF7579-21AE-4381-8921-FA6BEB6D4D44}" type="pres">
      <dgm:prSet presAssocID="{5A39B66E-53E9-4F78-BB56-85CB6C1B4507}" presName="compNode" presStyleCnt="0"/>
      <dgm:spPr/>
    </dgm:pt>
    <dgm:pt modelId="{8A6933CD-28D0-4E13-803D-43DF8238B83A}" type="pres">
      <dgm:prSet presAssocID="{5A39B66E-53E9-4F78-BB56-85CB6C1B4507}" presName="bgRect" presStyleLbl="bgShp" presStyleIdx="2" presStyleCnt="3"/>
      <dgm:spPr/>
    </dgm:pt>
    <dgm:pt modelId="{98B300E7-DBA9-41AD-81D5-A2A52B7FE3B4}" type="pres">
      <dgm:prSet presAssocID="{5A39B66E-53E9-4F78-BB56-85CB6C1B4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83A081-581B-4AA1-AEB3-581C615F06B2}" type="pres">
      <dgm:prSet presAssocID="{5A39B66E-53E9-4F78-BB56-85CB6C1B4507}" presName="spaceRect" presStyleCnt="0"/>
      <dgm:spPr/>
    </dgm:pt>
    <dgm:pt modelId="{7C2D501A-C440-4DF5-A7F3-DBEDB260DF1E}" type="pres">
      <dgm:prSet presAssocID="{5A39B66E-53E9-4F78-BB56-85CB6C1B4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B5003-507C-42B6-AA5D-E99269F12AEF}" type="presOf" srcId="{351A3C7A-7C49-496F-BAD1-F0448DCD24A1}" destId="{AF96A4BD-F6FC-4A9E-8D4A-DDA0805C1517}" srcOrd="0" destOrd="0" presId="urn:microsoft.com/office/officeart/2018/2/layout/IconVerticalSolidList"/>
    <dgm:cxn modelId="{C2B7CC1A-5449-4B21-BCDE-4B743456C7B2}" type="presOf" srcId="{F18F9D7B-AAEB-4EF9-A615-371FF95F66BD}" destId="{EF97D045-F5B3-4E35-90D9-F94FE4B8FABF}" srcOrd="0" destOrd="0" presId="urn:microsoft.com/office/officeart/2018/2/layout/IconVerticalSolidList"/>
    <dgm:cxn modelId="{F12B1838-D269-4D22-A3D2-A34F412DF475}" srcId="{F18F9D7B-AAEB-4EF9-A615-371FF95F66BD}" destId="{5A39B66E-53E9-4F78-BB56-85CB6C1B4507}" srcOrd="2" destOrd="0" parTransId="{3877F801-BC58-4BC4-8A7B-2DF4278DA430}" sibTransId="{070F5B01-0CB8-4682-BEDB-171CC609D424}"/>
    <dgm:cxn modelId="{E0D6043C-AE1F-4F85-9275-9F0C5E7A3013}" type="presOf" srcId="{5A39B66E-53E9-4F78-BB56-85CB6C1B4507}" destId="{7C2D501A-C440-4DF5-A7F3-DBEDB260DF1E}" srcOrd="0" destOrd="0" presId="urn:microsoft.com/office/officeart/2018/2/layout/IconVerticalSolidList"/>
    <dgm:cxn modelId="{F8E1A142-26DE-4BD8-9E58-29C097A5370C}" srcId="{F18F9D7B-AAEB-4EF9-A615-371FF95F66BD}" destId="{351A3C7A-7C49-496F-BAD1-F0448DCD24A1}" srcOrd="0" destOrd="0" parTransId="{E4D62EFC-E93E-49CC-B406-56C8E0849218}" sibTransId="{37916294-0643-42F1-960B-A3A25A112F54}"/>
    <dgm:cxn modelId="{0C470CA0-2428-4CC6-BCD6-7BC75A9511CA}" srcId="{F18F9D7B-AAEB-4EF9-A615-371FF95F66BD}" destId="{AB8B4B9F-B0D0-430A-B52E-BA29B1AC14A5}" srcOrd="1" destOrd="0" parTransId="{9A27D8F0-5BD7-44A1-AAFB-D6EF6F1CC64D}" sibTransId="{6CEA449B-FB56-4C83-916C-0D3641867F8D}"/>
    <dgm:cxn modelId="{065E8ADF-9C4A-47A3-80C1-B5C6884B4AB7}" type="presOf" srcId="{AB8B4B9F-B0D0-430A-B52E-BA29B1AC14A5}" destId="{8FEA4590-A2F9-4C04-AF21-BAE5A75F803E}" srcOrd="0" destOrd="0" presId="urn:microsoft.com/office/officeart/2018/2/layout/IconVerticalSolidList"/>
    <dgm:cxn modelId="{BCC330A3-4E41-49DA-825F-66C967A49B40}" type="presParOf" srcId="{EF97D045-F5B3-4E35-90D9-F94FE4B8FABF}" destId="{E3623A76-2B39-4976-8F2D-F40305B98E3F}" srcOrd="0" destOrd="0" presId="urn:microsoft.com/office/officeart/2018/2/layout/IconVerticalSolidList"/>
    <dgm:cxn modelId="{F707C0D5-17B9-4CAB-8D86-B3DBEB339643}" type="presParOf" srcId="{E3623A76-2B39-4976-8F2D-F40305B98E3F}" destId="{A36BFA86-7657-4F22-98B7-4CF4EDD439E6}" srcOrd="0" destOrd="0" presId="urn:microsoft.com/office/officeart/2018/2/layout/IconVerticalSolidList"/>
    <dgm:cxn modelId="{1F28C92F-AFAC-4DB8-97DE-1961F4B57A07}" type="presParOf" srcId="{E3623A76-2B39-4976-8F2D-F40305B98E3F}" destId="{AB9A3A9C-6E42-4CA5-8EEA-6B8B0474A778}" srcOrd="1" destOrd="0" presId="urn:microsoft.com/office/officeart/2018/2/layout/IconVerticalSolidList"/>
    <dgm:cxn modelId="{8E5FD02C-2C72-4436-95B6-6E47FCD82DCA}" type="presParOf" srcId="{E3623A76-2B39-4976-8F2D-F40305B98E3F}" destId="{59F01A1C-1984-41FB-BA4B-1671187E9086}" srcOrd="2" destOrd="0" presId="urn:microsoft.com/office/officeart/2018/2/layout/IconVerticalSolidList"/>
    <dgm:cxn modelId="{8E9648C7-3B3C-40A3-AEEA-AC9C165D1AF0}" type="presParOf" srcId="{E3623A76-2B39-4976-8F2D-F40305B98E3F}" destId="{AF96A4BD-F6FC-4A9E-8D4A-DDA0805C1517}" srcOrd="3" destOrd="0" presId="urn:microsoft.com/office/officeart/2018/2/layout/IconVerticalSolidList"/>
    <dgm:cxn modelId="{93415993-31D3-4A61-ADD5-9E19407305DC}" type="presParOf" srcId="{EF97D045-F5B3-4E35-90D9-F94FE4B8FABF}" destId="{9C988FF8-E704-4638-9470-E112FFB8DEAC}" srcOrd="1" destOrd="0" presId="urn:microsoft.com/office/officeart/2018/2/layout/IconVerticalSolidList"/>
    <dgm:cxn modelId="{BC56B1D1-067B-441A-AD9A-A9B6E837E55D}" type="presParOf" srcId="{EF97D045-F5B3-4E35-90D9-F94FE4B8FABF}" destId="{2345640D-005F-49FB-A5BE-BD3A4A18D329}" srcOrd="2" destOrd="0" presId="urn:microsoft.com/office/officeart/2018/2/layout/IconVerticalSolidList"/>
    <dgm:cxn modelId="{FBDE613B-9D67-4A17-BAEA-9836C701607C}" type="presParOf" srcId="{2345640D-005F-49FB-A5BE-BD3A4A18D329}" destId="{1DA6E41F-4D95-45C8-A312-DA1670DBE2A9}" srcOrd="0" destOrd="0" presId="urn:microsoft.com/office/officeart/2018/2/layout/IconVerticalSolidList"/>
    <dgm:cxn modelId="{4BF99EF9-51A7-4315-B54D-06FB4CE60D45}" type="presParOf" srcId="{2345640D-005F-49FB-A5BE-BD3A4A18D329}" destId="{3530EE13-1E59-4D19-B16E-1C8B469BAF84}" srcOrd="1" destOrd="0" presId="urn:microsoft.com/office/officeart/2018/2/layout/IconVerticalSolidList"/>
    <dgm:cxn modelId="{DFD100D4-3231-453C-978C-0AE8F013AFC8}" type="presParOf" srcId="{2345640D-005F-49FB-A5BE-BD3A4A18D329}" destId="{FE46F942-DCBC-4F00-A8D3-91D095EBE91A}" srcOrd="2" destOrd="0" presId="urn:microsoft.com/office/officeart/2018/2/layout/IconVerticalSolidList"/>
    <dgm:cxn modelId="{DC834E88-BEEA-4577-BFFE-B4115705A758}" type="presParOf" srcId="{2345640D-005F-49FB-A5BE-BD3A4A18D329}" destId="{8FEA4590-A2F9-4C04-AF21-BAE5A75F803E}" srcOrd="3" destOrd="0" presId="urn:microsoft.com/office/officeart/2018/2/layout/IconVerticalSolidList"/>
    <dgm:cxn modelId="{255A5DBD-D513-4CF4-AB3A-631BB344D93F}" type="presParOf" srcId="{EF97D045-F5B3-4E35-90D9-F94FE4B8FABF}" destId="{7C4C38F3-6F57-474C-8F5A-7309625E4387}" srcOrd="3" destOrd="0" presId="urn:microsoft.com/office/officeart/2018/2/layout/IconVerticalSolidList"/>
    <dgm:cxn modelId="{2677F447-4348-4726-B7B7-10D5AE2C123A}" type="presParOf" srcId="{EF97D045-F5B3-4E35-90D9-F94FE4B8FABF}" destId="{7EAF7579-21AE-4381-8921-FA6BEB6D4D44}" srcOrd="4" destOrd="0" presId="urn:microsoft.com/office/officeart/2018/2/layout/IconVerticalSolidList"/>
    <dgm:cxn modelId="{262E33BD-5DD3-4EFB-9874-DC1D2314D751}" type="presParOf" srcId="{7EAF7579-21AE-4381-8921-FA6BEB6D4D44}" destId="{8A6933CD-28D0-4E13-803D-43DF8238B83A}" srcOrd="0" destOrd="0" presId="urn:microsoft.com/office/officeart/2018/2/layout/IconVerticalSolidList"/>
    <dgm:cxn modelId="{4801C42F-0EAA-493B-B9B9-40AA08231A4D}" type="presParOf" srcId="{7EAF7579-21AE-4381-8921-FA6BEB6D4D44}" destId="{98B300E7-DBA9-41AD-81D5-A2A52B7FE3B4}" srcOrd="1" destOrd="0" presId="urn:microsoft.com/office/officeart/2018/2/layout/IconVerticalSolidList"/>
    <dgm:cxn modelId="{276615D9-5F92-437E-A599-90419FB5A7DD}" type="presParOf" srcId="{7EAF7579-21AE-4381-8921-FA6BEB6D4D44}" destId="{B483A081-581B-4AA1-AEB3-581C615F06B2}" srcOrd="2" destOrd="0" presId="urn:microsoft.com/office/officeart/2018/2/layout/IconVerticalSolidList"/>
    <dgm:cxn modelId="{F45B7741-1559-4251-89A7-ECE6D191F140}" type="presParOf" srcId="{7EAF7579-21AE-4381-8921-FA6BEB6D4D44}" destId="{7C2D501A-C440-4DF5-A7F3-DBEDB260D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4F12E-FEF0-4789-AA6D-14FEA0A150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373558-BF73-4DEE-A471-F23E539F7C8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Supervised Learning: </a:t>
          </a:r>
          <a:r>
            <a:rPr lang="en-US" b="0"/>
            <a:t>A type of machine learning where the algorithm learns from labeled training data to make predictions or decisions.</a:t>
          </a:r>
          <a:r>
            <a:rPr lang="en-IN" b="1"/>
            <a:t> </a:t>
          </a:r>
          <a:endParaRPr lang="en-US"/>
        </a:p>
      </dgm:t>
    </dgm:pt>
    <dgm:pt modelId="{6FFD579A-BF85-4AA3-9D58-6642D7228855}" type="parTrans" cxnId="{08168333-CDA7-47A5-A7B6-B0E403D68E2A}">
      <dgm:prSet/>
      <dgm:spPr/>
      <dgm:t>
        <a:bodyPr/>
        <a:lstStyle/>
        <a:p>
          <a:endParaRPr lang="en-US"/>
        </a:p>
      </dgm:t>
    </dgm:pt>
    <dgm:pt modelId="{F166EB58-16F8-4329-BEC7-07FBCDFD866B}" type="sibTrans" cxnId="{08168333-CDA7-47A5-A7B6-B0E403D68E2A}">
      <dgm:prSet/>
      <dgm:spPr/>
      <dgm:t>
        <a:bodyPr/>
        <a:lstStyle/>
        <a:p>
          <a:endParaRPr lang="en-US"/>
        </a:p>
      </dgm:t>
    </dgm:pt>
    <dgm:pt modelId="{C25BC1B7-1A7D-456F-9C3B-EFE1E4E7383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Unsupervised Learning: </a:t>
          </a:r>
          <a:r>
            <a:rPr lang="en-US" b="0"/>
            <a:t>Learning approach that identifies patterns in unlabeled data without explicit guidance.</a:t>
          </a:r>
        </a:p>
      </dgm:t>
    </dgm:pt>
    <dgm:pt modelId="{8F390FE0-72C6-40D7-81BF-BB06EAC5B8D5}" type="parTrans" cxnId="{0A4782C4-D7C8-471B-B611-58E606F59D5F}">
      <dgm:prSet/>
      <dgm:spPr/>
      <dgm:t>
        <a:bodyPr/>
        <a:lstStyle/>
        <a:p>
          <a:endParaRPr lang="en-US"/>
        </a:p>
      </dgm:t>
    </dgm:pt>
    <dgm:pt modelId="{FA19BE52-FC67-424B-8B64-3CE7681A96B4}" type="sibTrans" cxnId="{0A4782C4-D7C8-471B-B611-58E606F59D5F}">
      <dgm:prSet/>
      <dgm:spPr/>
      <dgm:t>
        <a:bodyPr/>
        <a:lstStyle/>
        <a:p>
          <a:endParaRPr lang="en-US"/>
        </a:p>
      </dgm:t>
    </dgm:pt>
    <dgm:pt modelId="{AF7E56BE-152B-455B-9EAA-28E620FFE3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Reinforcement Learning:</a:t>
          </a:r>
          <a:r>
            <a:rPr lang="en-IN"/>
            <a:t> </a:t>
          </a:r>
          <a:r>
            <a:rPr lang="en-US"/>
            <a:t>Learning paradigm where an agent learns to make decisions by interacting with an environment and receiving rewards or penalties.</a:t>
          </a:r>
        </a:p>
      </dgm:t>
    </dgm:pt>
    <dgm:pt modelId="{8FF8CEB3-E718-4A2B-B521-15305B7AC453}" type="parTrans" cxnId="{FC5090E8-7E05-4DA4-A899-CE592215F1B0}">
      <dgm:prSet/>
      <dgm:spPr/>
      <dgm:t>
        <a:bodyPr/>
        <a:lstStyle/>
        <a:p>
          <a:endParaRPr lang="en-US"/>
        </a:p>
      </dgm:t>
    </dgm:pt>
    <dgm:pt modelId="{29759ABE-4FD1-4F71-BA8C-07F54016909D}" type="sibTrans" cxnId="{FC5090E8-7E05-4DA4-A899-CE592215F1B0}">
      <dgm:prSet/>
      <dgm:spPr/>
      <dgm:t>
        <a:bodyPr/>
        <a:lstStyle/>
        <a:p>
          <a:endParaRPr lang="en-US"/>
        </a:p>
      </dgm:t>
    </dgm:pt>
    <dgm:pt modelId="{FBA7C129-B746-4C90-B7A3-6C91481BE8AC}" type="pres">
      <dgm:prSet presAssocID="{2B64F12E-FEF0-4789-AA6D-14FEA0A1506F}" presName="root" presStyleCnt="0">
        <dgm:presLayoutVars>
          <dgm:dir/>
          <dgm:resizeHandles val="exact"/>
        </dgm:presLayoutVars>
      </dgm:prSet>
      <dgm:spPr/>
    </dgm:pt>
    <dgm:pt modelId="{B945C605-BAAF-4554-9A60-74AC9063C5EE}" type="pres">
      <dgm:prSet presAssocID="{2F373558-BF73-4DEE-A471-F23E539F7C84}" presName="compNode" presStyleCnt="0"/>
      <dgm:spPr/>
    </dgm:pt>
    <dgm:pt modelId="{362853D9-0835-4093-9982-B464D1561261}" type="pres">
      <dgm:prSet presAssocID="{2F373558-BF73-4DEE-A471-F23E539F7C84}" presName="bgRect" presStyleLbl="bgShp" presStyleIdx="0" presStyleCnt="3"/>
      <dgm:spPr/>
    </dgm:pt>
    <dgm:pt modelId="{867A8F4C-4A8A-4760-A840-34A6A0C1276C}" type="pres">
      <dgm:prSet presAssocID="{2F373558-BF73-4DEE-A471-F23E539F7C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D72928D-F85F-4639-BC55-3BAE71C759A5}" type="pres">
      <dgm:prSet presAssocID="{2F373558-BF73-4DEE-A471-F23E539F7C84}" presName="spaceRect" presStyleCnt="0"/>
      <dgm:spPr/>
    </dgm:pt>
    <dgm:pt modelId="{7C12830E-C4DC-4B85-98BD-AC2F02AFC68E}" type="pres">
      <dgm:prSet presAssocID="{2F373558-BF73-4DEE-A471-F23E539F7C84}" presName="parTx" presStyleLbl="revTx" presStyleIdx="0" presStyleCnt="3">
        <dgm:presLayoutVars>
          <dgm:chMax val="0"/>
          <dgm:chPref val="0"/>
        </dgm:presLayoutVars>
      </dgm:prSet>
      <dgm:spPr/>
    </dgm:pt>
    <dgm:pt modelId="{DB3001FF-D5A0-43FB-90A1-4BA4CD842B41}" type="pres">
      <dgm:prSet presAssocID="{F166EB58-16F8-4329-BEC7-07FBCDFD866B}" presName="sibTrans" presStyleCnt="0"/>
      <dgm:spPr/>
    </dgm:pt>
    <dgm:pt modelId="{239E402F-DBC0-4862-8D2E-EE946468C386}" type="pres">
      <dgm:prSet presAssocID="{C25BC1B7-1A7D-456F-9C3B-EFE1E4E73835}" presName="compNode" presStyleCnt="0"/>
      <dgm:spPr/>
    </dgm:pt>
    <dgm:pt modelId="{E27F6AC5-A26B-4B8C-9F15-8CFF49E81326}" type="pres">
      <dgm:prSet presAssocID="{C25BC1B7-1A7D-456F-9C3B-EFE1E4E73835}" presName="bgRect" presStyleLbl="bgShp" presStyleIdx="1" presStyleCnt="3"/>
      <dgm:spPr/>
    </dgm:pt>
    <dgm:pt modelId="{D825F232-FAE3-459E-B98A-7D7A59D16809}" type="pres">
      <dgm:prSet presAssocID="{C25BC1B7-1A7D-456F-9C3B-EFE1E4E738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068560E2-E605-4591-9FE0-D5213F760ED8}" type="pres">
      <dgm:prSet presAssocID="{C25BC1B7-1A7D-456F-9C3B-EFE1E4E73835}" presName="spaceRect" presStyleCnt="0"/>
      <dgm:spPr/>
    </dgm:pt>
    <dgm:pt modelId="{E8470AA2-056D-4529-9B6A-85310B0E3DBC}" type="pres">
      <dgm:prSet presAssocID="{C25BC1B7-1A7D-456F-9C3B-EFE1E4E73835}" presName="parTx" presStyleLbl="revTx" presStyleIdx="1" presStyleCnt="3">
        <dgm:presLayoutVars>
          <dgm:chMax val="0"/>
          <dgm:chPref val="0"/>
        </dgm:presLayoutVars>
      </dgm:prSet>
      <dgm:spPr/>
    </dgm:pt>
    <dgm:pt modelId="{FEC92F7F-67A1-43C3-8312-48B713704AC5}" type="pres">
      <dgm:prSet presAssocID="{FA19BE52-FC67-424B-8B64-3CE7681A96B4}" presName="sibTrans" presStyleCnt="0"/>
      <dgm:spPr/>
    </dgm:pt>
    <dgm:pt modelId="{C97956E5-7A1D-4BB5-8EFF-6B2465D5EF6A}" type="pres">
      <dgm:prSet presAssocID="{AF7E56BE-152B-455B-9EAA-28E620FFE393}" presName="compNode" presStyleCnt="0"/>
      <dgm:spPr/>
    </dgm:pt>
    <dgm:pt modelId="{0F808C23-7981-49AA-A308-B70D3CA7478F}" type="pres">
      <dgm:prSet presAssocID="{AF7E56BE-152B-455B-9EAA-28E620FFE393}" presName="bgRect" presStyleLbl="bgShp" presStyleIdx="2" presStyleCnt="3"/>
      <dgm:spPr/>
    </dgm:pt>
    <dgm:pt modelId="{E08FBB13-ECD3-4AB9-91A8-9AE56B763634}" type="pres">
      <dgm:prSet presAssocID="{AF7E56BE-152B-455B-9EAA-28E620FFE3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B916589-71A4-4351-A260-A3759B7539DB}" type="pres">
      <dgm:prSet presAssocID="{AF7E56BE-152B-455B-9EAA-28E620FFE393}" presName="spaceRect" presStyleCnt="0"/>
      <dgm:spPr/>
    </dgm:pt>
    <dgm:pt modelId="{939ECD83-69D6-402A-82F3-3E5B1CC2400E}" type="pres">
      <dgm:prSet presAssocID="{AF7E56BE-152B-455B-9EAA-28E620FFE39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F3BAB2A-0DEC-46A0-B27C-8CE3BBF6D90E}" type="presOf" srcId="{2F373558-BF73-4DEE-A471-F23E539F7C84}" destId="{7C12830E-C4DC-4B85-98BD-AC2F02AFC68E}" srcOrd="0" destOrd="0" presId="urn:microsoft.com/office/officeart/2018/2/layout/IconVerticalSolidList"/>
    <dgm:cxn modelId="{08168333-CDA7-47A5-A7B6-B0E403D68E2A}" srcId="{2B64F12E-FEF0-4789-AA6D-14FEA0A1506F}" destId="{2F373558-BF73-4DEE-A471-F23E539F7C84}" srcOrd="0" destOrd="0" parTransId="{6FFD579A-BF85-4AA3-9D58-6642D7228855}" sibTransId="{F166EB58-16F8-4329-BEC7-07FBCDFD866B}"/>
    <dgm:cxn modelId="{FF5EBE3E-C771-407E-BABB-7B0F830E624F}" type="presOf" srcId="{2B64F12E-FEF0-4789-AA6D-14FEA0A1506F}" destId="{FBA7C129-B746-4C90-B7A3-6C91481BE8AC}" srcOrd="0" destOrd="0" presId="urn:microsoft.com/office/officeart/2018/2/layout/IconVerticalSolidList"/>
    <dgm:cxn modelId="{307E6080-79B8-47C8-8A6B-A1535C16479A}" type="presOf" srcId="{C25BC1B7-1A7D-456F-9C3B-EFE1E4E73835}" destId="{E8470AA2-056D-4529-9B6A-85310B0E3DBC}" srcOrd="0" destOrd="0" presId="urn:microsoft.com/office/officeart/2018/2/layout/IconVerticalSolidList"/>
    <dgm:cxn modelId="{0A4782C4-D7C8-471B-B611-58E606F59D5F}" srcId="{2B64F12E-FEF0-4789-AA6D-14FEA0A1506F}" destId="{C25BC1B7-1A7D-456F-9C3B-EFE1E4E73835}" srcOrd="1" destOrd="0" parTransId="{8F390FE0-72C6-40D7-81BF-BB06EAC5B8D5}" sibTransId="{FA19BE52-FC67-424B-8B64-3CE7681A96B4}"/>
    <dgm:cxn modelId="{FC5090E8-7E05-4DA4-A899-CE592215F1B0}" srcId="{2B64F12E-FEF0-4789-AA6D-14FEA0A1506F}" destId="{AF7E56BE-152B-455B-9EAA-28E620FFE393}" srcOrd="2" destOrd="0" parTransId="{8FF8CEB3-E718-4A2B-B521-15305B7AC453}" sibTransId="{29759ABE-4FD1-4F71-BA8C-07F54016909D}"/>
    <dgm:cxn modelId="{11F62BF0-A847-4E9D-871E-BEB29E66C776}" type="presOf" srcId="{AF7E56BE-152B-455B-9EAA-28E620FFE393}" destId="{939ECD83-69D6-402A-82F3-3E5B1CC2400E}" srcOrd="0" destOrd="0" presId="urn:microsoft.com/office/officeart/2018/2/layout/IconVerticalSolidList"/>
    <dgm:cxn modelId="{FD79B24E-609A-4FA8-B948-5BD3064FD181}" type="presParOf" srcId="{FBA7C129-B746-4C90-B7A3-6C91481BE8AC}" destId="{B945C605-BAAF-4554-9A60-74AC9063C5EE}" srcOrd="0" destOrd="0" presId="urn:microsoft.com/office/officeart/2018/2/layout/IconVerticalSolidList"/>
    <dgm:cxn modelId="{FAF17257-3389-43E9-BDCA-228651FCE45E}" type="presParOf" srcId="{B945C605-BAAF-4554-9A60-74AC9063C5EE}" destId="{362853D9-0835-4093-9982-B464D1561261}" srcOrd="0" destOrd="0" presId="urn:microsoft.com/office/officeart/2018/2/layout/IconVerticalSolidList"/>
    <dgm:cxn modelId="{5A1B3ECB-19D2-4F65-B12D-59299C1094D8}" type="presParOf" srcId="{B945C605-BAAF-4554-9A60-74AC9063C5EE}" destId="{867A8F4C-4A8A-4760-A840-34A6A0C1276C}" srcOrd="1" destOrd="0" presId="urn:microsoft.com/office/officeart/2018/2/layout/IconVerticalSolidList"/>
    <dgm:cxn modelId="{CE221431-CBEC-4C77-B59A-5B74FA00939B}" type="presParOf" srcId="{B945C605-BAAF-4554-9A60-74AC9063C5EE}" destId="{4D72928D-F85F-4639-BC55-3BAE71C759A5}" srcOrd="2" destOrd="0" presId="urn:microsoft.com/office/officeart/2018/2/layout/IconVerticalSolidList"/>
    <dgm:cxn modelId="{AD8E4A0F-C42D-47C5-B859-863C545088F2}" type="presParOf" srcId="{B945C605-BAAF-4554-9A60-74AC9063C5EE}" destId="{7C12830E-C4DC-4B85-98BD-AC2F02AFC68E}" srcOrd="3" destOrd="0" presId="urn:microsoft.com/office/officeart/2018/2/layout/IconVerticalSolidList"/>
    <dgm:cxn modelId="{D1C896B6-BEFF-4648-87DF-5AD3B7663E0E}" type="presParOf" srcId="{FBA7C129-B746-4C90-B7A3-6C91481BE8AC}" destId="{DB3001FF-D5A0-43FB-90A1-4BA4CD842B41}" srcOrd="1" destOrd="0" presId="urn:microsoft.com/office/officeart/2018/2/layout/IconVerticalSolidList"/>
    <dgm:cxn modelId="{B290AC16-CB0D-4F6C-B560-BFB635D24F33}" type="presParOf" srcId="{FBA7C129-B746-4C90-B7A3-6C91481BE8AC}" destId="{239E402F-DBC0-4862-8D2E-EE946468C386}" srcOrd="2" destOrd="0" presId="urn:microsoft.com/office/officeart/2018/2/layout/IconVerticalSolidList"/>
    <dgm:cxn modelId="{A4751C20-75F8-488E-9787-B9426AF44BB6}" type="presParOf" srcId="{239E402F-DBC0-4862-8D2E-EE946468C386}" destId="{E27F6AC5-A26B-4B8C-9F15-8CFF49E81326}" srcOrd="0" destOrd="0" presId="urn:microsoft.com/office/officeart/2018/2/layout/IconVerticalSolidList"/>
    <dgm:cxn modelId="{661B06D3-2EEA-48A0-8615-5A0A9AAB6302}" type="presParOf" srcId="{239E402F-DBC0-4862-8D2E-EE946468C386}" destId="{D825F232-FAE3-459E-B98A-7D7A59D16809}" srcOrd="1" destOrd="0" presId="urn:microsoft.com/office/officeart/2018/2/layout/IconVerticalSolidList"/>
    <dgm:cxn modelId="{D9225C18-DD01-45C6-B51B-C1A553E75AEE}" type="presParOf" srcId="{239E402F-DBC0-4862-8D2E-EE946468C386}" destId="{068560E2-E605-4591-9FE0-D5213F760ED8}" srcOrd="2" destOrd="0" presId="urn:microsoft.com/office/officeart/2018/2/layout/IconVerticalSolidList"/>
    <dgm:cxn modelId="{0352E510-9863-4E0C-9696-EB2CB44B4BBC}" type="presParOf" srcId="{239E402F-DBC0-4862-8D2E-EE946468C386}" destId="{E8470AA2-056D-4529-9B6A-85310B0E3DBC}" srcOrd="3" destOrd="0" presId="urn:microsoft.com/office/officeart/2018/2/layout/IconVerticalSolidList"/>
    <dgm:cxn modelId="{091FD79A-8FB2-422B-847B-A67578737CDB}" type="presParOf" srcId="{FBA7C129-B746-4C90-B7A3-6C91481BE8AC}" destId="{FEC92F7F-67A1-43C3-8312-48B713704AC5}" srcOrd="3" destOrd="0" presId="urn:microsoft.com/office/officeart/2018/2/layout/IconVerticalSolidList"/>
    <dgm:cxn modelId="{CCA91CED-2C03-4ACC-ABE5-B21CEF8C7DC1}" type="presParOf" srcId="{FBA7C129-B746-4C90-B7A3-6C91481BE8AC}" destId="{C97956E5-7A1D-4BB5-8EFF-6B2465D5EF6A}" srcOrd="4" destOrd="0" presId="urn:microsoft.com/office/officeart/2018/2/layout/IconVerticalSolidList"/>
    <dgm:cxn modelId="{47346D6C-822F-46BF-AC1F-2BB8AF5BA18C}" type="presParOf" srcId="{C97956E5-7A1D-4BB5-8EFF-6B2465D5EF6A}" destId="{0F808C23-7981-49AA-A308-B70D3CA7478F}" srcOrd="0" destOrd="0" presId="urn:microsoft.com/office/officeart/2018/2/layout/IconVerticalSolidList"/>
    <dgm:cxn modelId="{DF74B15D-451E-4DCD-8108-F973DEB97F59}" type="presParOf" srcId="{C97956E5-7A1D-4BB5-8EFF-6B2465D5EF6A}" destId="{E08FBB13-ECD3-4AB9-91A8-9AE56B763634}" srcOrd="1" destOrd="0" presId="urn:microsoft.com/office/officeart/2018/2/layout/IconVerticalSolidList"/>
    <dgm:cxn modelId="{7C8F1E74-D9B9-4879-94F7-796EE06E610B}" type="presParOf" srcId="{C97956E5-7A1D-4BB5-8EFF-6B2465D5EF6A}" destId="{7B916589-71A4-4351-A260-A3759B7539DB}" srcOrd="2" destOrd="0" presId="urn:microsoft.com/office/officeart/2018/2/layout/IconVerticalSolidList"/>
    <dgm:cxn modelId="{E16ECED4-42C1-47CD-82DC-EF19FDC1F945}" type="presParOf" srcId="{C97956E5-7A1D-4BB5-8EFF-6B2465D5EF6A}" destId="{939ECD83-69D6-402A-82F3-3E5B1CC240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99B43C-F35E-4325-B4DD-A756FDD1DD1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E413EC0-5CB0-42D0-BD42-22862743743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Healthcare:</a:t>
          </a:r>
          <a:r>
            <a:rPr lang="en-IN"/>
            <a:t> Disease detection, Diagnosis, Drug discovery</a:t>
          </a:r>
          <a:endParaRPr lang="en-US" dirty="0"/>
        </a:p>
      </dgm:t>
    </dgm:pt>
    <dgm:pt modelId="{41E682F3-0C15-4881-970B-C3AA0E32CAD7}" type="parTrans" cxnId="{8216AA2F-134D-40A2-ADF7-15528F734D02}">
      <dgm:prSet/>
      <dgm:spPr/>
      <dgm:t>
        <a:bodyPr/>
        <a:lstStyle/>
        <a:p>
          <a:endParaRPr lang="en-US"/>
        </a:p>
      </dgm:t>
    </dgm:pt>
    <dgm:pt modelId="{91E5B857-ED68-4A62-A857-2D24656C0B3C}" type="sibTrans" cxnId="{8216AA2F-134D-40A2-ADF7-15528F734D0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87D204-2004-4636-AB68-20ADB94A6E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Finance:</a:t>
          </a:r>
          <a:r>
            <a:rPr lang="en-IN"/>
            <a:t> Fraud detection, Algorithmic trading</a:t>
          </a:r>
          <a:endParaRPr lang="en-US"/>
        </a:p>
      </dgm:t>
    </dgm:pt>
    <dgm:pt modelId="{572BBD6D-9616-4848-BAAB-2F83277030F0}" type="parTrans" cxnId="{15B7818F-D640-404E-A022-4519E8A457C3}">
      <dgm:prSet/>
      <dgm:spPr/>
      <dgm:t>
        <a:bodyPr/>
        <a:lstStyle/>
        <a:p>
          <a:endParaRPr lang="en-US"/>
        </a:p>
      </dgm:t>
    </dgm:pt>
    <dgm:pt modelId="{5AC6C3B0-7F6C-446F-8CAD-48243252830E}" type="sibTrans" cxnId="{15B7818F-D640-404E-A022-4519E8A457C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66E0FFB-B5EC-4FC2-A039-CAA2203CA24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E-commerce:</a:t>
          </a:r>
          <a:r>
            <a:rPr lang="en-IN"/>
            <a:t> Recommendation systems, Chatbots</a:t>
          </a:r>
          <a:endParaRPr lang="en-US"/>
        </a:p>
      </dgm:t>
    </dgm:pt>
    <dgm:pt modelId="{359079F8-0A27-424C-8B86-A64392849F64}" type="parTrans" cxnId="{4CA7CAF0-BA02-46C9-8865-0EA9909D2B55}">
      <dgm:prSet/>
      <dgm:spPr/>
      <dgm:t>
        <a:bodyPr/>
        <a:lstStyle/>
        <a:p>
          <a:endParaRPr lang="en-US"/>
        </a:p>
      </dgm:t>
    </dgm:pt>
    <dgm:pt modelId="{414DC876-E4D0-4608-A978-C719699B42D8}" type="sibTrans" cxnId="{4CA7CAF0-BA02-46C9-8865-0EA9909D2B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5BEC67B-6DCA-4DA1-BBF9-7A4C1C1FB0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/>
            <a:t>Social Media:</a:t>
          </a:r>
          <a:r>
            <a:rPr lang="en-IN"/>
            <a:t> Content curation, Face tagging</a:t>
          </a:r>
          <a:endParaRPr lang="en-US"/>
        </a:p>
      </dgm:t>
    </dgm:pt>
    <dgm:pt modelId="{38AD4BC1-21F6-4D2D-A34D-EFCD242D7487}" type="parTrans" cxnId="{8AA2AFBC-E177-4D0F-81B8-2C3B376195FC}">
      <dgm:prSet/>
      <dgm:spPr/>
      <dgm:t>
        <a:bodyPr/>
        <a:lstStyle/>
        <a:p>
          <a:endParaRPr lang="en-US"/>
        </a:p>
      </dgm:t>
    </dgm:pt>
    <dgm:pt modelId="{111D6216-AAF7-4A60-B775-E1A23D76E3AF}" type="sibTrans" cxnId="{8AA2AFBC-E177-4D0F-81B8-2C3B376195FC}">
      <dgm:prSet/>
      <dgm:spPr/>
      <dgm:t>
        <a:bodyPr/>
        <a:lstStyle/>
        <a:p>
          <a:endParaRPr lang="en-US"/>
        </a:p>
      </dgm:t>
    </dgm:pt>
    <dgm:pt modelId="{42187FC7-5F46-47F8-8D3B-2839DBF9651D}" type="pres">
      <dgm:prSet presAssocID="{9E99B43C-F35E-4325-B4DD-A756FDD1DD1E}" presName="root" presStyleCnt="0">
        <dgm:presLayoutVars>
          <dgm:dir/>
          <dgm:resizeHandles val="exact"/>
        </dgm:presLayoutVars>
      </dgm:prSet>
      <dgm:spPr/>
    </dgm:pt>
    <dgm:pt modelId="{9D7B06D3-C7D4-4719-9104-72FC78D653B8}" type="pres">
      <dgm:prSet presAssocID="{1E413EC0-5CB0-42D0-BD42-22862743743B}" presName="compNode" presStyleCnt="0"/>
      <dgm:spPr/>
    </dgm:pt>
    <dgm:pt modelId="{DCAFCBD2-3862-40F7-ACF3-E4183C9519BA}" type="pres">
      <dgm:prSet presAssocID="{1E413EC0-5CB0-42D0-BD42-22862743743B}" presName="iconBgRect" presStyleLbl="bgShp" presStyleIdx="0" presStyleCnt="4"/>
      <dgm:spPr/>
    </dgm:pt>
    <dgm:pt modelId="{33E5979D-93F0-4C79-812E-7415F5210891}" type="pres">
      <dgm:prSet presAssocID="{1E413EC0-5CB0-42D0-BD42-2286274374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E83F737B-389F-48CE-80F8-76EB8D5BDF5A}" type="pres">
      <dgm:prSet presAssocID="{1E413EC0-5CB0-42D0-BD42-22862743743B}" presName="spaceRect" presStyleCnt="0"/>
      <dgm:spPr/>
    </dgm:pt>
    <dgm:pt modelId="{DF5A4DB3-66E6-4068-9ACE-00008922CBA8}" type="pres">
      <dgm:prSet presAssocID="{1E413EC0-5CB0-42D0-BD42-22862743743B}" presName="textRect" presStyleLbl="revTx" presStyleIdx="0" presStyleCnt="4">
        <dgm:presLayoutVars>
          <dgm:chMax val="1"/>
          <dgm:chPref val="1"/>
        </dgm:presLayoutVars>
      </dgm:prSet>
      <dgm:spPr/>
    </dgm:pt>
    <dgm:pt modelId="{D4042C80-5BF6-4CFF-942A-3D960556151A}" type="pres">
      <dgm:prSet presAssocID="{91E5B857-ED68-4A62-A857-2D24656C0B3C}" presName="sibTrans" presStyleCnt="0"/>
      <dgm:spPr/>
    </dgm:pt>
    <dgm:pt modelId="{51775B48-C8F5-4BFB-A929-454272513010}" type="pres">
      <dgm:prSet presAssocID="{DB87D204-2004-4636-AB68-20ADB94A6E7F}" presName="compNode" presStyleCnt="0"/>
      <dgm:spPr/>
    </dgm:pt>
    <dgm:pt modelId="{9747ECD6-00AE-4BE0-866D-64C666AD7DB0}" type="pres">
      <dgm:prSet presAssocID="{DB87D204-2004-4636-AB68-20ADB94A6E7F}" presName="iconBgRect" presStyleLbl="bgShp" presStyleIdx="1" presStyleCnt="4"/>
      <dgm:spPr/>
    </dgm:pt>
    <dgm:pt modelId="{9C8509FB-0204-4D75-8002-EAEAA947DDCD}" type="pres">
      <dgm:prSet presAssocID="{DB87D204-2004-4636-AB68-20ADB94A6E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A948BB73-D577-4719-A5DE-C7D558018E1A}" type="pres">
      <dgm:prSet presAssocID="{DB87D204-2004-4636-AB68-20ADB94A6E7F}" presName="spaceRect" presStyleCnt="0"/>
      <dgm:spPr/>
    </dgm:pt>
    <dgm:pt modelId="{B59D7AAA-DC22-409E-B052-C43A9D92B8AA}" type="pres">
      <dgm:prSet presAssocID="{DB87D204-2004-4636-AB68-20ADB94A6E7F}" presName="textRect" presStyleLbl="revTx" presStyleIdx="1" presStyleCnt="4">
        <dgm:presLayoutVars>
          <dgm:chMax val="1"/>
          <dgm:chPref val="1"/>
        </dgm:presLayoutVars>
      </dgm:prSet>
      <dgm:spPr/>
    </dgm:pt>
    <dgm:pt modelId="{F9449AD0-DD3D-44FD-A77D-E2675F78FF2D}" type="pres">
      <dgm:prSet presAssocID="{5AC6C3B0-7F6C-446F-8CAD-48243252830E}" presName="sibTrans" presStyleCnt="0"/>
      <dgm:spPr/>
    </dgm:pt>
    <dgm:pt modelId="{47A4F7AE-3981-498F-BCD7-3B3A2D3DFF03}" type="pres">
      <dgm:prSet presAssocID="{566E0FFB-B5EC-4FC2-A039-CAA2203CA247}" presName="compNode" presStyleCnt="0"/>
      <dgm:spPr/>
    </dgm:pt>
    <dgm:pt modelId="{3FDC321F-BC6B-41A0-AA0D-BF14FDDE5D08}" type="pres">
      <dgm:prSet presAssocID="{566E0FFB-B5EC-4FC2-A039-CAA2203CA247}" presName="iconBgRect" presStyleLbl="bgShp" presStyleIdx="2" presStyleCnt="4"/>
      <dgm:spPr/>
    </dgm:pt>
    <dgm:pt modelId="{5D9AFD01-D169-41B0-A01A-868C9E744915}" type="pres">
      <dgm:prSet presAssocID="{566E0FFB-B5EC-4FC2-A039-CAA2203CA2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8804BD9-187B-46A1-8643-078F03AFF1B8}" type="pres">
      <dgm:prSet presAssocID="{566E0FFB-B5EC-4FC2-A039-CAA2203CA247}" presName="spaceRect" presStyleCnt="0"/>
      <dgm:spPr/>
    </dgm:pt>
    <dgm:pt modelId="{5D2EC8BF-CB98-45DA-B8DD-574BD3AF65CD}" type="pres">
      <dgm:prSet presAssocID="{566E0FFB-B5EC-4FC2-A039-CAA2203CA247}" presName="textRect" presStyleLbl="revTx" presStyleIdx="2" presStyleCnt="4">
        <dgm:presLayoutVars>
          <dgm:chMax val="1"/>
          <dgm:chPref val="1"/>
        </dgm:presLayoutVars>
      </dgm:prSet>
      <dgm:spPr/>
    </dgm:pt>
    <dgm:pt modelId="{8F36840D-E1C8-4FC9-9A93-6020275C14C9}" type="pres">
      <dgm:prSet presAssocID="{414DC876-E4D0-4608-A978-C719699B42D8}" presName="sibTrans" presStyleCnt="0"/>
      <dgm:spPr/>
    </dgm:pt>
    <dgm:pt modelId="{AAED6420-F58C-496E-AF9B-84F0F33FBA14}" type="pres">
      <dgm:prSet presAssocID="{85BEC67B-6DCA-4DA1-BBF9-7A4C1C1FB0B2}" presName="compNode" presStyleCnt="0"/>
      <dgm:spPr/>
    </dgm:pt>
    <dgm:pt modelId="{436481CA-4583-4EF8-8E5C-E9E5342B4B30}" type="pres">
      <dgm:prSet presAssocID="{85BEC67B-6DCA-4DA1-BBF9-7A4C1C1FB0B2}" presName="iconBgRect" presStyleLbl="bgShp" presStyleIdx="3" presStyleCnt="4"/>
      <dgm:spPr/>
    </dgm:pt>
    <dgm:pt modelId="{23BAC600-AB3D-4635-8FD6-C1A7944173E2}" type="pres">
      <dgm:prSet presAssocID="{85BEC67B-6DCA-4DA1-BBF9-7A4C1C1FB0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B73D193D-7E0D-4023-92C6-EAF0D6808E17}" type="pres">
      <dgm:prSet presAssocID="{85BEC67B-6DCA-4DA1-BBF9-7A4C1C1FB0B2}" presName="spaceRect" presStyleCnt="0"/>
      <dgm:spPr/>
    </dgm:pt>
    <dgm:pt modelId="{514207A5-B631-4EE3-8331-5BD11164CD40}" type="pres">
      <dgm:prSet presAssocID="{85BEC67B-6DCA-4DA1-BBF9-7A4C1C1FB0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F31771D-5436-456E-A418-328ECAB24AC7}" type="presOf" srcId="{85BEC67B-6DCA-4DA1-BBF9-7A4C1C1FB0B2}" destId="{514207A5-B631-4EE3-8331-5BD11164CD40}" srcOrd="0" destOrd="0" presId="urn:microsoft.com/office/officeart/2018/5/layout/IconCircleLabelList"/>
    <dgm:cxn modelId="{8216AA2F-134D-40A2-ADF7-15528F734D02}" srcId="{9E99B43C-F35E-4325-B4DD-A756FDD1DD1E}" destId="{1E413EC0-5CB0-42D0-BD42-22862743743B}" srcOrd="0" destOrd="0" parTransId="{41E682F3-0C15-4881-970B-C3AA0E32CAD7}" sibTransId="{91E5B857-ED68-4A62-A857-2D24656C0B3C}"/>
    <dgm:cxn modelId="{26C7307B-9FE5-46A2-815B-944B21655A26}" type="presOf" srcId="{566E0FFB-B5EC-4FC2-A039-CAA2203CA247}" destId="{5D2EC8BF-CB98-45DA-B8DD-574BD3AF65CD}" srcOrd="0" destOrd="0" presId="urn:microsoft.com/office/officeart/2018/5/layout/IconCircleLabelList"/>
    <dgm:cxn modelId="{15B7818F-D640-404E-A022-4519E8A457C3}" srcId="{9E99B43C-F35E-4325-B4DD-A756FDD1DD1E}" destId="{DB87D204-2004-4636-AB68-20ADB94A6E7F}" srcOrd="1" destOrd="0" parTransId="{572BBD6D-9616-4848-BAAB-2F83277030F0}" sibTransId="{5AC6C3B0-7F6C-446F-8CAD-48243252830E}"/>
    <dgm:cxn modelId="{8AA2AFBC-E177-4D0F-81B8-2C3B376195FC}" srcId="{9E99B43C-F35E-4325-B4DD-A756FDD1DD1E}" destId="{85BEC67B-6DCA-4DA1-BBF9-7A4C1C1FB0B2}" srcOrd="3" destOrd="0" parTransId="{38AD4BC1-21F6-4D2D-A34D-EFCD242D7487}" sibTransId="{111D6216-AAF7-4A60-B775-E1A23D76E3AF}"/>
    <dgm:cxn modelId="{347121C6-386C-465E-9143-3264138C4E50}" type="presOf" srcId="{1E413EC0-5CB0-42D0-BD42-22862743743B}" destId="{DF5A4DB3-66E6-4068-9ACE-00008922CBA8}" srcOrd="0" destOrd="0" presId="urn:microsoft.com/office/officeart/2018/5/layout/IconCircleLabelList"/>
    <dgm:cxn modelId="{52FB58D8-CFE4-49BC-8A55-27AF9877A199}" type="presOf" srcId="{DB87D204-2004-4636-AB68-20ADB94A6E7F}" destId="{B59D7AAA-DC22-409E-B052-C43A9D92B8AA}" srcOrd="0" destOrd="0" presId="urn:microsoft.com/office/officeart/2018/5/layout/IconCircleLabelList"/>
    <dgm:cxn modelId="{DCBD10DF-E47D-43C3-A7B9-016A0B8C9993}" type="presOf" srcId="{9E99B43C-F35E-4325-B4DD-A756FDD1DD1E}" destId="{42187FC7-5F46-47F8-8D3B-2839DBF9651D}" srcOrd="0" destOrd="0" presId="urn:microsoft.com/office/officeart/2018/5/layout/IconCircleLabelList"/>
    <dgm:cxn modelId="{4CA7CAF0-BA02-46C9-8865-0EA9909D2B55}" srcId="{9E99B43C-F35E-4325-B4DD-A756FDD1DD1E}" destId="{566E0FFB-B5EC-4FC2-A039-CAA2203CA247}" srcOrd="2" destOrd="0" parTransId="{359079F8-0A27-424C-8B86-A64392849F64}" sibTransId="{414DC876-E4D0-4608-A978-C719699B42D8}"/>
    <dgm:cxn modelId="{1E7C1F38-FFB3-482C-82CD-DF42D4679C0E}" type="presParOf" srcId="{42187FC7-5F46-47F8-8D3B-2839DBF9651D}" destId="{9D7B06D3-C7D4-4719-9104-72FC78D653B8}" srcOrd="0" destOrd="0" presId="urn:microsoft.com/office/officeart/2018/5/layout/IconCircleLabelList"/>
    <dgm:cxn modelId="{7C61273A-881A-4757-BC6C-638D6A24258F}" type="presParOf" srcId="{9D7B06D3-C7D4-4719-9104-72FC78D653B8}" destId="{DCAFCBD2-3862-40F7-ACF3-E4183C9519BA}" srcOrd="0" destOrd="0" presId="urn:microsoft.com/office/officeart/2018/5/layout/IconCircleLabelList"/>
    <dgm:cxn modelId="{B65A40DC-F254-43D6-8B26-F6179AAE2B96}" type="presParOf" srcId="{9D7B06D3-C7D4-4719-9104-72FC78D653B8}" destId="{33E5979D-93F0-4C79-812E-7415F5210891}" srcOrd="1" destOrd="0" presId="urn:microsoft.com/office/officeart/2018/5/layout/IconCircleLabelList"/>
    <dgm:cxn modelId="{05240077-4924-4646-9610-BA8596572886}" type="presParOf" srcId="{9D7B06D3-C7D4-4719-9104-72FC78D653B8}" destId="{E83F737B-389F-48CE-80F8-76EB8D5BDF5A}" srcOrd="2" destOrd="0" presId="urn:microsoft.com/office/officeart/2018/5/layout/IconCircleLabelList"/>
    <dgm:cxn modelId="{33183D01-91E0-4E60-ACE4-8C2386BE00AD}" type="presParOf" srcId="{9D7B06D3-C7D4-4719-9104-72FC78D653B8}" destId="{DF5A4DB3-66E6-4068-9ACE-00008922CBA8}" srcOrd="3" destOrd="0" presId="urn:microsoft.com/office/officeart/2018/5/layout/IconCircleLabelList"/>
    <dgm:cxn modelId="{DD0A4642-4A47-4610-B4CF-8EF3498D7AC2}" type="presParOf" srcId="{42187FC7-5F46-47F8-8D3B-2839DBF9651D}" destId="{D4042C80-5BF6-4CFF-942A-3D960556151A}" srcOrd="1" destOrd="0" presId="urn:microsoft.com/office/officeart/2018/5/layout/IconCircleLabelList"/>
    <dgm:cxn modelId="{07E6FC9B-05D9-4806-8B22-2AB84E97D0B3}" type="presParOf" srcId="{42187FC7-5F46-47F8-8D3B-2839DBF9651D}" destId="{51775B48-C8F5-4BFB-A929-454272513010}" srcOrd="2" destOrd="0" presId="urn:microsoft.com/office/officeart/2018/5/layout/IconCircleLabelList"/>
    <dgm:cxn modelId="{B09BD947-420F-44DF-A107-71B72F4BE903}" type="presParOf" srcId="{51775B48-C8F5-4BFB-A929-454272513010}" destId="{9747ECD6-00AE-4BE0-866D-64C666AD7DB0}" srcOrd="0" destOrd="0" presId="urn:microsoft.com/office/officeart/2018/5/layout/IconCircleLabelList"/>
    <dgm:cxn modelId="{9F41F707-7DAD-457F-B13C-842581EC0FB3}" type="presParOf" srcId="{51775B48-C8F5-4BFB-A929-454272513010}" destId="{9C8509FB-0204-4D75-8002-EAEAA947DDCD}" srcOrd="1" destOrd="0" presId="urn:microsoft.com/office/officeart/2018/5/layout/IconCircleLabelList"/>
    <dgm:cxn modelId="{0E47A601-BF0D-4FB4-A31F-F3A59EDEDAE7}" type="presParOf" srcId="{51775B48-C8F5-4BFB-A929-454272513010}" destId="{A948BB73-D577-4719-A5DE-C7D558018E1A}" srcOrd="2" destOrd="0" presId="urn:microsoft.com/office/officeart/2018/5/layout/IconCircleLabelList"/>
    <dgm:cxn modelId="{A743B643-1EDF-442F-B9B0-9960C03C8B8C}" type="presParOf" srcId="{51775B48-C8F5-4BFB-A929-454272513010}" destId="{B59D7AAA-DC22-409E-B052-C43A9D92B8AA}" srcOrd="3" destOrd="0" presId="urn:microsoft.com/office/officeart/2018/5/layout/IconCircleLabelList"/>
    <dgm:cxn modelId="{BE53BD43-E37B-4F85-BF4B-01C8B13A29A5}" type="presParOf" srcId="{42187FC7-5F46-47F8-8D3B-2839DBF9651D}" destId="{F9449AD0-DD3D-44FD-A77D-E2675F78FF2D}" srcOrd="3" destOrd="0" presId="urn:microsoft.com/office/officeart/2018/5/layout/IconCircleLabelList"/>
    <dgm:cxn modelId="{717CDCE4-3767-4287-AACD-AC5A9FBDB462}" type="presParOf" srcId="{42187FC7-5F46-47F8-8D3B-2839DBF9651D}" destId="{47A4F7AE-3981-498F-BCD7-3B3A2D3DFF03}" srcOrd="4" destOrd="0" presId="urn:microsoft.com/office/officeart/2018/5/layout/IconCircleLabelList"/>
    <dgm:cxn modelId="{8DC3CAEA-751A-45C9-BB83-5E85271AD88C}" type="presParOf" srcId="{47A4F7AE-3981-498F-BCD7-3B3A2D3DFF03}" destId="{3FDC321F-BC6B-41A0-AA0D-BF14FDDE5D08}" srcOrd="0" destOrd="0" presId="urn:microsoft.com/office/officeart/2018/5/layout/IconCircleLabelList"/>
    <dgm:cxn modelId="{93368B1C-325E-4567-A0AF-CFB97947C94B}" type="presParOf" srcId="{47A4F7AE-3981-498F-BCD7-3B3A2D3DFF03}" destId="{5D9AFD01-D169-41B0-A01A-868C9E744915}" srcOrd="1" destOrd="0" presId="urn:microsoft.com/office/officeart/2018/5/layout/IconCircleLabelList"/>
    <dgm:cxn modelId="{E8CBB7AD-FB96-4ADC-802F-B4B5502702A4}" type="presParOf" srcId="{47A4F7AE-3981-498F-BCD7-3B3A2D3DFF03}" destId="{38804BD9-187B-46A1-8643-078F03AFF1B8}" srcOrd="2" destOrd="0" presId="urn:microsoft.com/office/officeart/2018/5/layout/IconCircleLabelList"/>
    <dgm:cxn modelId="{7D162373-4470-447A-892B-1ED995A0020D}" type="presParOf" srcId="{47A4F7AE-3981-498F-BCD7-3B3A2D3DFF03}" destId="{5D2EC8BF-CB98-45DA-B8DD-574BD3AF65CD}" srcOrd="3" destOrd="0" presId="urn:microsoft.com/office/officeart/2018/5/layout/IconCircleLabelList"/>
    <dgm:cxn modelId="{80570F1D-CBE3-41F1-B1BA-7CA3660A7A65}" type="presParOf" srcId="{42187FC7-5F46-47F8-8D3B-2839DBF9651D}" destId="{8F36840D-E1C8-4FC9-9A93-6020275C14C9}" srcOrd="5" destOrd="0" presId="urn:microsoft.com/office/officeart/2018/5/layout/IconCircleLabelList"/>
    <dgm:cxn modelId="{EEAAC47F-2108-4CF3-9C3E-1380650A3472}" type="presParOf" srcId="{42187FC7-5F46-47F8-8D3B-2839DBF9651D}" destId="{AAED6420-F58C-496E-AF9B-84F0F33FBA14}" srcOrd="6" destOrd="0" presId="urn:microsoft.com/office/officeart/2018/5/layout/IconCircleLabelList"/>
    <dgm:cxn modelId="{2A20597D-6FF8-46F2-8F06-C2740F92473F}" type="presParOf" srcId="{AAED6420-F58C-496E-AF9B-84F0F33FBA14}" destId="{436481CA-4583-4EF8-8E5C-E9E5342B4B30}" srcOrd="0" destOrd="0" presId="urn:microsoft.com/office/officeart/2018/5/layout/IconCircleLabelList"/>
    <dgm:cxn modelId="{59D1BD52-6F8E-4442-BCFA-DF74C04BCE53}" type="presParOf" srcId="{AAED6420-F58C-496E-AF9B-84F0F33FBA14}" destId="{23BAC600-AB3D-4635-8FD6-C1A7944173E2}" srcOrd="1" destOrd="0" presId="urn:microsoft.com/office/officeart/2018/5/layout/IconCircleLabelList"/>
    <dgm:cxn modelId="{A3A1B6AB-A8CA-4658-8675-8A9A514BD731}" type="presParOf" srcId="{AAED6420-F58C-496E-AF9B-84F0F33FBA14}" destId="{B73D193D-7E0D-4023-92C6-EAF0D6808E17}" srcOrd="2" destOrd="0" presId="urn:microsoft.com/office/officeart/2018/5/layout/IconCircleLabelList"/>
    <dgm:cxn modelId="{E4D1E24A-3BD7-4436-B25D-630D3039D647}" type="presParOf" srcId="{AAED6420-F58C-496E-AF9B-84F0F33FBA14}" destId="{514207A5-B631-4EE3-8331-5BD11164CD4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17D461-01F1-4A5B-A6B4-B4A177E6A0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F2B13-5D96-4367-9883-A9DBFEAAC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Dataset:</a:t>
          </a:r>
          <a:r>
            <a:rPr lang="en-US" dirty="0"/>
            <a:t> Iris Dataset (150 flower records, 4 features, 3 classes)</a:t>
          </a:r>
        </a:p>
      </dgm:t>
    </dgm:pt>
    <dgm:pt modelId="{6EDAD404-3D96-4659-B982-61E82F253DF4}" type="parTrans" cxnId="{CBA1FD65-39D8-463F-9ED4-BB5CBA1FA1A5}">
      <dgm:prSet/>
      <dgm:spPr/>
      <dgm:t>
        <a:bodyPr/>
        <a:lstStyle/>
        <a:p>
          <a:endParaRPr lang="en-US"/>
        </a:p>
      </dgm:t>
    </dgm:pt>
    <dgm:pt modelId="{4005C537-0BD2-4020-8745-BF8786412D44}" type="sibTrans" cxnId="{CBA1FD65-39D8-463F-9ED4-BB5CBA1FA1A5}">
      <dgm:prSet/>
      <dgm:spPr/>
      <dgm:t>
        <a:bodyPr/>
        <a:lstStyle/>
        <a:p>
          <a:endParaRPr lang="en-US"/>
        </a:p>
      </dgm:t>
    </dgm:pt>
    <dgm:pt modelId="{036B3813-1E15-43F8-8401-81401D8B7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Algorithm:</a:t>
          </a:r>
          <a:r>
            <a:rPr lang="en-US"/>
            <a:t> K-Nearest Neighbors (KNN)</a:t>
          </a:r>
        </a:p>
      </dgm:t>
    </dgm:pt>
    <dgm:pt modelId="{E0245F46-8A91-4FFE-B4F3-965ECA0303B6}" type="parTrans" cxnId="{68B880F2-83D4-4F71-92B2-152A43096DCE}">
      <dgm:prSet/>
      <dgm:spPr/>
      <dgm:t>
        <a:bodyPr/>
        <a:lstStyle/>
        <a:p>
          <a:endParaRPr lang="en-US"/>
        </a:p>
      </dgm:t>
    </dgm:pt>
    <dgm:pt modelId="{F520A14B-51CC-40C4-A7D0-61A8F49CCD39}" type="sibTrans" cxnId="{68B880F2-83D4-4F71-92B2-152A43096DCE}">
      <dgm:prSet/>
      <dgm:spPr/>
      <dgm:t>
        <a:bodyPr/>
        <a:lstStyle/>
        <a:p>
          <a:endParaRPr lang="en-US"/>
        </a:p>
      </dgm:t>
    </dgm:pt>
    <dgm:pt modelId="{F479EE10-82FF-4790-8A83-3D72317DA8A5}" type="pres">
      <dgm:prSet presAssocID="{1117D461-01F1-4A5B-A6B4-B4A177E6A0F1}" presName="root" presStyleCnt="0">
        <dgm:presLayoutVars>
          <dgm:dir/>
          <dgm:resizeHandles val="exact"/>
        </dgm:presLayoutVars>
      </dgm:prSet>
      <dgm:spPr/>
    </dgm:pt>
    <dgm:pt modelId="{F136A8EE-E55C-4CC7-9EE9-3443D3C69265}" type="pres">
      <dgm:prSet presAssocID="{476F2B13-5D96-4367-9883-A9DBFEAACD10}" presName="compNode" presStyleCnt="0"/>
      <dgm:spPr/>
    </dgm:pt>
    <dgm:pt modelId="{196E9056-D9C7-44CC-B795-1EC0840B9A22}" type="pres">
      <dgm:prSet presAssocID="{476F2B13-5D96-4367-9883-A9DBFEAACD10}" presName="bgRect" presStyleLbl="bgShp" presStyleIdx="0" presStyleCnt="2"/>
      <dgm:spPr/>
    </dgm:pt>
    <dgm:pt modelId="{D6C77DFD-68D3-4C8B-9A45-5D123DF113D7}" type="pres">
      <dgm:prSet presAssocID="{476F2B13-5D96-4367-9883-A9DBFEAACD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386C6E-BBF0-405D-85A5-59B8CF833DCE}" type="pres">
      <dgm:prSet presAssocID="{476F2B13-5D96-4367-9883-A9DBFEAACD10}" presName="spaceRect" presStyleCnt="0"/>
      <dgm:spPr/>
    </dgm:pt>
    <dgm:pt modelId="{2E21C828-1C3C-4091-A9DA-EB4A2FC86631}" type="pres">
      <dgm:prSet presAssocID="{476F2B13-5D96-4367-9883-A9DBFEAACD10}" presName="parTx" presStyleLbl="revTx" presStyleIdx="0" presStyleCnt="2">
        <dgm:presLayoutVars>
          <dgm:chMax val="0"/>
          <dgm:chPref val="0"/>
        </dgm:presLayoutVars>
      </dgm:prSet>
      <dgm:spPr/>
    </dgm:pt>
    <dgm:pt modelId="{5514C1FA-66D8-49B0-9134-8FFB9E7CA334}" type="pres">
      <dgm:prSet presAssocID="{4005C537-0BD2-4020-8745-BF8786412D44}" presName="sibTrans" presStyleCnt="0"/>
      <dgm:spPr/>
    </dgm:pt>
    <dgm:pt modelId="{CEB423C1-37FB-4293-810D-7248ED82F58B}" type="pres">
      <dgm:prSet presAssocID="{036B3813-1E15-43F8-8401-81401D8B7D6F}" presName="compNode" presStyleCnt="0"/>
      <dgm:spPr/>
    </dgm:pt>
    <dgm:pt modelId="{EA2B32C5-A38D-475F-9749-68E9FA30048A}" type="pres">
      <dgm:prSet presAssocID="{036B3813-1E15-43F8-8401-81401D8B7D6F}" presName="bgRect" presStyleLbl="bgShp" presStyleIdx="1" presStyleCnt="2"/>
      <dgm:spPr/>
    </dgm:pt>
    <dgm:pt modelId="{073C0CDA-EF65-4C2E-87E5-F522BA13651E}" type="pres">
      <dgm:prSet presAssocID="{036B3813-1E15-43F8-8401-81401D8B7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15709B-D5BB-4E23-BE22-326707CFB54B}" type="pres">
      <dgm:prSet presAssocID="{036B3813-1E15-43F8-8401-81401D8B7D6F}" presName="spaceRect" presStyleCnt="0"/>
      <dgm:spPr/>
    </dgm:pt>
    <dgm:pt modelId="{2E9EBB26-CBDD-4528-9492-C5B6AEAE360A}" type="pres">
      <dgm:prSet presAssocID="{036B3813-1E15-43F8-8401-81401D8B7D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59420B-68D2-4F37-AFE1-9B34F1D3D558}" type="presOf" srcId="{036B3813-1E15-43F8-8401-81401D8B7D6F}" destId="{2E9EBB26-CBDD-4528-9492-C5B6AEAE360A}" srcOrd="0" destOrd="0" presId="urn:microsoft.com/office/officeart/2018/2/layout/IconVerticalSolidList"/>
    <dgm:cxn modelId="{CBA1FD65-39D8-463F-9ED4-BB5CBA1FA1A5}" srcId="{1117D461-01F1-4A5B-A6B4-B4A177E6A0F1}" destId="{476F2B13-5D96-4367-9883-A9DBFEAACD10}" srcOrd="0" destOrd="0" parTransId="{6EDAD404-3D96-4659-B982-61E82F253DF4}" sibTransId="{4005C537-0BD2-4020-8745-BF8786412D44}"/>
    <dgm:cxn modelId="{F57CD375-FD8B-45AC-A455-99EE427E979C}" type="presOf" srcId="{1117D461-01F1-4A5B-A6B4-B4A177E6A0F1}" destId="{F479EE10-82FF-4790-8A83-3D72317DA8A5}" srcOrd="0" destOrd="0" presId="urn:microsoft.com/office/officeart/2018/2/layout/IconVerticalSolidList"/>
    <dgm:cxn modelId="{AF16288D-54C1-4B64-8EAB-5EE2FE9FE93A}" type="presOf" srcId="{476F2B13-5D96-4367-9883-A9DBFEAACD10}" destId="{2E21C828-1C3C-4091-A9DA-EB4A2FC86631}" srcOrd="0" destOrd="0" presId="urn:microsoft.com/office/officeart/2018/2/layout/IconVerticalSolidList"/>
    <dgm:cxn modelId="{68B880F2-83D4-4F71-92B2-152A43096DCE}" srcId="{1117D461-01F1-4A5B-A6B4-B4A177E6A0F1}" destId="{036B3813-1E15-43F8-8401-81401D8B7D6F}" srcOrd="1" destOrd="0" parTransId="{E0245F46-8A91-4FFE-B4F3-965ECA0303B6}" sibTransId="{F520A14B-51CC-40C4-A7D0-61A8F49CCD39}"/>
    <dgm:cxn modelId="{71365EBF-87D4-48EE-B34E-CC6DBF515DFA}" type="presParOf" srcId="{F479EE10-82FF-4790-8A83-3D72317DA8A5}" destId="{F136A8EE-E55C-4CC7-9EE9-3443D3C69265}" srcOrd="0" destOrd="0" presId="urn:microsoft.com/office/officeart/2018/2/layout/IconVerticalSolidList"/>
    <dgm:cxn modelId="{277FD0F7-C657-45F5-B54E-3F4877E65864}" type="presParOf" srcId="{F136A8EE-E55C-4CC7-9EE9-3443D3C69265}" destId="{196E9056-D9C7-44CC-B795-1EC0840B9A22}" srcOrd="0" destOrd="0" presId="urn:microsoft.com/office/officeart/2018/2/layout/IconVerticalSolidList"/>
    <dgm:cxn modelId="{CEA44A62-4C54-4DE8-B2A1-FDDA97E94A74}" type="presParOf" srcId="{F136A8EE-E55C-4CC7-9EE9-3443D3C69265}" destId="{D6C77DFD-68D3-4C8B-9A45-5D123DF113D7}" srcOrd="1" destOrd="0" presId="urn:microsoft.com/office/officeart/2018/2/layout/IconVerticalSolidList"/>
    <dgm:cxn modelId="{02664E02-2ACB-4DEB-B8CD-EC12C93C3D9B}" type="presParOf" srcId="{F136A8EE-E55C-4CC7-9EE9-3443D3C69265}" destId="{E5386C6E-BBF0-405D-85A5-59B8CF833DCE}" srcOrd="2" destOrd="0" presId="urn:microsoft.com/office/officeart/2018/2/layout/IconVerticalSolidList"/>
    <dgm:cxn modelId="{26506916-59A9-4680-A3D5-292A55F87A47}" type="presParOf" srcId="{F136A8EE-E55C-4CC7-9EE9-3443D3C69265}" destId="{2E21C828-1C3C-4091-A9DA-EB4A2FC86631}" srcOrd="3" destOrd="0" presId="urn:microsoft.com/office/officeart/2018/2/layout/IconVerticalSolidList"/>
    <dgm:cxn modelId="{4BFE00C5-AA91-4FF6-B8E5-0494C01F3EC6}" type="presParOf" srcId="{F479EE10-82FF-4790-8A83-3D72317DA8A5}" destId="{5514C1FA-66D8-49B0-9134-8FFB9E7CA334}" srcOrd="1" destOrd="0" presId="urn:microsoft.com/office/officeart/2018/2/layout/IconVerticalSolidList"/>
    <dgm:cxn modelId="{F2E561F9-A912-4BBB-B9E2-4528391F656F}" type="presParOf" srcId="{F479EE10-82FF-4790-8A83-3D72317DA8A5}" destId="{CEB423C1-37FB-4293-810D-7248ED82F58B}" srcOrd="2" destOrd="0" presId="urn:microsoft.com/office/officeart/2018/2/layout/IconVerticalSolidList"/>
    <dgm:cxn modelId="{C563D9E2-E466-42A1-ADE5-0125DDD638E7}" type="presParOf" srcId="{CEB423C1-37FB-4293-810D-7248ED82F58B}" destId="{EA2B32C5-A38D-475F-9749-68E9FA30048A}" srcOrd="0" destOrd="0" presId="urn:microsoft.com/office/officeart/2018/2/layout/IconVerticalSolidList"/>
    <dgm:cxn modelId="{1A15D343-1FB9-4BA7-8A76-FF26911200FF}" type="presParOf" srcId="{CEB423C1-37FB-4293-810D-7248ED82F58B}" destId="{073C0CDA-EF65-4C2E-87E5-F522BA13651E}" srcOrd="1" destOrd="0" presId="urn:microsoft.com/office/officeart/2018/2/layout/IconVerticalSolidList"/>
    <dgm:cxn modelId="{C1229EC4-A222-4B5A-AFBA-FBDC88E7AEDE}" type="presParOf" srcId="{CEB423C1-37FB-4293-810D-7248ED82F58B}" destId="{A915709B-D5BB-4E23-BE22-326707CFB54B}" srcOrd="2" destOrd="0" presId="urn:microsoft.com/office/officeart/2018/2/layout/IconVerticalSolidList"/>
    <dgm:cxn modelId="{5D41D4EA-2BB1-4D02-9513-E5FE55550A6F}" type="presParOf" srcId="{CEB423C1-37FB-4293-810D-7248ED82F58B}" destId="{2E9EBB26-CBDD-4528-9492-C5B6AEAE36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8F9D7B-AAEB-4EF9-A615-371FF95F66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51A3C7A-7C49-496F-BAD1-F0448DCD24A1}">
      <dgm:prSet/>
      <dgm:spPr/>
      <dgm:t>
        <a:bodyPr/>
        <a:lstStyle/>
        <a:p>
          <a:r>
            <a:rPr lang="en-US" dirty="0"/>
            <a:t>• ARTIFICIAL INTELLIGENCE &amp; MACHINE LEARNING – HANDS-ON WORKSHOP</a:t>
          </a:r>
        </a:p>
      </dgm:t>
    </dgm:pt>
    <dgm:pt modelId="{E4D62EFC-E93E-49CC-B406-56C8E0849218}" type="parTrans" cxnId="{F8E1A142-26DE-4BD8-9E58-29C097A5370C}">
      <dgm:prSet/>
      <dgm:spPr/>
      <dgm:t>
        <a:bodyPr/>
        <a:lstStyle/>
        <a:p>
          <a:endParaRPr lang="en-US"/>
        </a:p>
      </dgm:t>
    </dgm:pt>
    <dgm:pt modelId="{37916294-0643-42F1-960B-A3A25A112F54}" type="sibTrans" cxnId="{F8E1A142-26DE-4BD8-9E58-29C097A5370C}">
      <dgm:prSet/>
      <dgm:spPr/>
      <dgm:t>
        <a:bodyPr/>
        <a:lstStyle/>
        <a:p>
          <a:endParaRPr lang="en-US"/>
        </a:p>
      </dgm:t>
    </dgm:pt>
    <dgm:pt modelId="{AB8B4B9F-B0D0-430A-B52E-BA29B1AC14A5}">
      <dgm:prSet/>
      <dgm:spPr/>
      <dgm:t>
        <a:bodyPr/>
        <a:lstStyle/>
        <a:p>
          <a:r>
            <a:rPr lang="en-US" dirty="0"/>
            <a:t>• Session 2: Supervised Learning – Classification and Regression</a:t>
          </a:r>
        </a:p>
      </dgm:t>
    </dgm:pt>
    <dgm:pt modelId="{9A27D8F0-5BD7-44A1-AAFB-D6EF6F1CC64D}" type="parTrans" cxnId="{0C470CA0-2428-4CC6-BCD6-7BC75A9511CA}">
      <dgm:prSet/>
      <dgm:spPr/>
      <dgm:t>
        <a:bodyPr/>
        <a:lstStyle/>
        <a:p>
          <a:endParaRPr lang="en-US"/>
        </a:p>
      </dgm:t>
    </dgm:pt>
    <dgm:pt modelId="{6CEA449B-FB56-4C83-916C-0D3641867F8D}" type="sibTrans" cxnId="{0C470CA0-2428-4CC6-BCD6-7BC75A9511CA}">
      <dgm:prSet/>
      <dgm:spPr/>
      <dgm:t>
        <a:bodyPr/>
        <a:lstStyle/>
        <a:p>
          <a:endParaRPr lang="en-US"/>
        </a:p>
      </dgm:t>
    </dgm:pt>
    <dgm:pt modelId="{5A39B66E-53E9-4F78-BB56-85CB6C1B4507}">
      <dgm:prSet/>
      <dgm:spPr/>
      <dgm:t>
        <a:bodyPr/>
        <a:lstStyle/>
        <a:p>
          <a:r>
            <a:rPr lang="en-US" dirty="0"/>
            <a:t>• Vishnu H S</a:t>
          </a:r>
        </a:p>
        <a:p>
          <a:r>
            <a:rPr lang="en-US" dirty="0"/>
            <a:t>   24 April 2025</a:t>
          </a:r>
        </a:p>
      </dgm:t>
    </dgm:pt>
    <dgm:pt modelId="{3877F801-BC58-4BC4-8A7B-2DF4278DA430}" type="parTrans" cxnId="{F12B1838-D269-4D22-A3D2-A34F412DF475}">
      <dgm:prSet/>
      <dgm:spPr/>
      <dgm:t>
        <a:bodyPr/>
        <a:lstStyle/>
        <a:p>
          <a:endParaRPr lang="en-US"/>
        </a:p>
      </dgm:t>
    </dgm:pt>
    <dgm:pt modelId="{070F5B01-0CB8-4682-BEDB-171CC609D424}" type="sibTrans" cxnId="{F12B1838-D269-4D22-A3D2-A34F412DF475}">
      <dgm:prSet/>
      <dgm:spPr/>
      <dgm:t>
        <a:bodyPr/>
        <a:lstStyle/>
        <a:p>
          <a:endParaRPr lang="en-US"/>
        </a:p>
      </dgm:t>
    </dgm:pt>
    <dgm:pt modelId="{EF97D045-F5B3-4E35-90D9-F94FE4B8FABF}" type="pres">
      <dgm:prSet presAssocID="{F18F9D7B-AAEB-4EF9-A615-371FF95F66BD}" presName="root" presStyleCnt="0">
        <dgm:presLayoutVars>
          <dgm:dir/>
          <dgm:resizeHandles val="exact"/>
        </dgm:presLayoutVars>
      </dgm:prSet>
      <dgm:spPr/>
    </dgm:pt>
    <dgm:pt modelId="{E3623A76-2B39-4976-8F2D-F40305B98E3F}" type="pres">
      <dgm:prSet presAssocID="{351A3C7A-7C49-496F-BAD1-F0448DCD24A1}" presName="compNode" presStyleCnt="0"/>
      <dgm:spPr/>
    </dgm:pt>
    <dgm:pt modelId="{A36BFA86-7657-4F22-98B7-4CF4EDD439E6}" type="pres">
      <dgm:prSet presAssocID="{351A3C7A-7C49-496F-BAD1-F0448DCD24A1}" presName="bgRect" presStyleLbl="bgShp" presStyleIdx="0" presStyleCnt="3"/>
      <dgm:spPr/>
    </dgm:pt>
    <dgm:pt modelId="{AB9A3A9C-6E42-4CA5-8EEA-6B8B0474A778}" type="pres">
      <dgm:prSet presAssocID="{351A3C7A-7C49-496F-BAD1-F0448DCD2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9F01A1C-1984-41FB-BA4B-1671187E9086}" type="pres">
      <dgm:prSet presAssocID="{351A3C7A-7C49-496F-BAD1-F0448DCD24A1}" presName="spaceRect" presStyleCnt="0"/>
      <dgm:spPr/>
    </dgm:pt>
    <dgm:pt modelId="{AF96A4BD-F6FC-4A9E-8D4A-DDA0805C1517}" type="pres">
      <dgm:prSet presAssocID="{351A3C7A-7C49-496F-BAD1-F0448DCD24A1}" presName="parTx" presStyleLbl="revTx" presStyleIdx="0" presStyleCnt="3">
        <dgm:presLayoutVars>
          <dgm:chMax val="0"/>
          <dgm:chPref val="0"/>
        </dgm:presLayoutVars>
      </dgm:prSet>
      <dgm:spPr/>
    </dgm:pt>
    <dgm:pt modelId="{9C988FF8-E704-4638-9470-E112FFB8DEAC}" type="pres">
      <dgm:prSet presAssocID="{37916294-0643-42F1-960B-A3A25A112F54}" presName="sibTrans" presStyleCnt="0"/>
      <dgm:spPr/>
    </dgm:pt>
    <dgm:pt modelId="{2345640D-005F-49FB-A5BE-BD3A4A18D329}" type="pres">
      <dgm:prSet presAssocID="{AB8B4B9F-B0D0-430A-B52E-BA29B1AC14A5}" presName="compNode" presStyleCnt="0"/>
      <dgm:spPr/>
    </dgm:pt>
    <dgm:pt modelId="{1DA6E41F-4D95-45C8-A312-DA1670DBE2A9}" type="pres">
      <dgm:prSet presAssocID="{AB8B4B9F-B0D0-430A-B52E-BA29B1AC14A5}" presName="bgRect" presStyleLbl="bgShp" presStyleIdx="1" presStyleCnt="3"/>
      <dgm:spPr/>
    </dgm:pt>
    <dgm:pt modelId="{3530EE13-1E59-4D19-B16E-1C8B469BAF84}" type="pres">
      <dgm:prSet presAssocID="{AB8B4B9F-B0D0-430A-B52E-BA29B1AC1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E46F942-DCBC-4F00-A8D3-91D095EBE91A}" type="pres">
      <dgm:prSet presAssocID="{AB8B4B9F-B0D0-430A-B52E-BA29B1AC14A5}" presName="spaceRect" presStyleCnt="0"/>
      <dgm:spPr/>
    </dgm:pt>
    <dgm:pt modelId="{8FEA4590-A2F9-4C04-AF21-BAE5A75F803E}" type="pres">
      <dgm:prSet presAssocID="{AB8B4B9F-B0D0-430A-B52E-BA29B1AC14A5}" presName="parTx" presStyleLbl="revTx" presStyleIdx="1" presStyleCnt="3">
        <dgm:presLayoutVars>
          <dgm:chMax val="0"/>
          <dgm:chPref val="0"/>
        </dgm:presLayoutVars>
      </dgm:prSet>
      <dgm:spPr/>
    </dgm:pt>
    <dgm:pt modelId="{7C4C38F3-6F57-474C-8F5A-7309625E4387}" type="pres">
      <dgm:prSet presAssocID="{6CEA449B-FB56-4C83-916C-0D3641867F8D}" presName="sibTrans" presStyleCnt="0"/>
      <dgm:spPr/>
    </dgm:pt>
    <dgm:pt modelId="{7EAF7579-21AE-4381-8921-FA6BEB6D4D44}" type="pres">
      <dgm:prSet presAssocID="{5A39B66E-53E9-4F78-BB56-85CB6C1B4507}" presName="compNode" presStyleCnt="0"/>
      <dgm:spPr/>
    </dgm:pt>
    <dgm:pt modelId="{8A6933CD-28D0-4E13-803D-43DF8238B83A}" type="pres">
      <dgm:prSet presAssocID="{5A39B66E-53E9-4F78-BB56-85CB6C1B4507}" presName="bgRect" presStyleLbl="bgShp" presStyleIdx="2" presStyleCnt="3"/>
      <dgm:spPr/>
    </dgm:pt>
    <dgm:pt modelId="{98B300E7-DBA9-41AD-81D5-A2A52B7FE3B4}" type="pres">
      <dgm:prSet presAssocID="{5A39B66E-53E9-4F78-BB56-85CB6C1B4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483A081-581B-4AA1-AEB3-581C615F06B2}" type="pres">
      <dgm:prSet presAssocID="{5A39B66E-53E9-4F78-BB56-85CB6C1B4507}" presName="spaceRect" presStyleCnt="0"/>
      <dgm:spPr/>
    </dgm:pt>
    <dgm:pt modelId="{7C2D501A-C440-4DF5-A7F3-DBEDB260DF1E}" type="pres">
      <dgm:prSet presAssocID="{5A39B66E-53E9-4F78-BB56-85CB6C1B450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63B5003-507C-42B6-AA5D-E99269F12AEF}" type="presOf" srcId="{351A3C7A-7C49-496F-BAD1-F0448DCD24A1}" destId="{AF96A4BD-F6FC-4A9E-8D4A-DDA0805C1517}" srcOrd="0" destOrd="0" presId="urn:microsoft.com/office/officeart/2018/2/layout/IconVerticalSolidList"/>
    <dgm:cxn modelId="{C2B7CC1A-5449-4B21-BCDE-4B743456C7B2}" type="presOf" srcId="{F18F9D7B-AAEB-4EF9-A615-371FF95F66BD}" destId="{EF97D045-F5B3-4E35-90D9-F94FE4B8FABF}" srcOrd="0" destOrd="0" presId="urn:microsoft.com/office/officeart/2018/2/layout/IconVerticalSolidList"/>
    <dgm:cxn modelId="{F12B1838-D269-4D22-A3D2-A34F412DF475}" srcId="{F18F9D7B-AAEB-4EF9-A615-371FF95F66BD}" destId="{5A39B66E-53E9-4F78-BB56-85CB6C1B4507}" srcOrd="2" destOrd="0" parTransId="{3877F801-BC58-4BC4-8A7B-2DF4278DA430}" sibTransId="{070F5B01-0CB8-4682-BEDB-171CC609D424}"/>
    <dgm:cxn modelId="{E0D6043C-AE1F-4F85-9275-9F0C5E7A3013}" type="presOf" srcId="{5A39B66E-53E9-4F78-BB56-85CB6C1B4507}" destId="{7C2D501A-C440-4DF5-A7F3-DBEDB260DF1E}" srcOrd="0" destOrd="0" presId="urn:microsoft.com/office/officeart/2018/2/layout/IconVerticalSolidList"/>
    <dgm:cxn modelId="{F8E1A142-26DE-4BD8-9E58-29C097A5370C}" srcId="{F18F9D7B-AAEB-4EF9-A615-371FF95F66BD}" destId="{351A3C7A-7C49-496F-BAD1-F0448DCD24A1}" srcOrd="0" destOrd="0" parTransId="{E4D62EFC-E93E-49CC-B406-56C8E0849218}" sibTransId="{37916294-0643-42F1-960B-A3A25A112F54}"/>
    <dgm:cxn modelId="{0C470CA0-2428-4CC6-BCD6-7BC75A9511CA}" srcId="{F18F9D7B-AAEB-4EF9-A615-371FF95F66BD}" destId="{AB8B4B9F-B0D0-430A-B52E-BA29B1AC14A5}" srcOrd="1" destOrd="0" parTransId="{9A27D8F0-5BD7-44A1-AAFB-D6EF6F1CC64D}" sibTransId="{6CEA449B-FB56-4C83-916C-0D3641867F8D}"/>
    <dgm:cxn modelId="{065E8ADF-9C4A-47A3-80C1-B5C6884B4AB7}" type="presOf" srcId="{AB8B4B9F-B0D0-430A-B52E-BA29B1AC14A5}" destId="{8FEA4590-A2F9-4C04-AF21-BAE5A75F803E}" srcOrd="0" destOrd="0" presId="urn:microsoft.com/office/officeart/2018/2/layout/IconVerticalSolidList"/>
    <dgm:cxn modelId="{BCC330A3-4E41-49DA-825F-66C967A49B40}" type="presParOf" srcId="{EF97D045-F5B3-4E35-90D9-F94FE4B8FABF}" destId="{E3623A76-2B39-4976-8F2D-F40305B98E3F}" srcOrd="0" destOrd="0" presId="urn:microsoft.com/office/officeart/2018/2/layout/IconVerticalSolidList"/>
    <dgm:cxn modelId="{F707C0D5-17B9-4CAB-8D86-B3DBEB339643}" type="presParOf" srcId="{E3623A76-2B39-4976-8F2D-F40305B98E3F}" destId="{A36BFA86-7657-4F22-98B7-4CF4EDD439E6}" srcOrd="0" destOrd="0" presId="urn:microsoft.com/office/officeart/2018/2/layout/IconVerticalSolidList"/>
    <dgm:cxn modelId="{1F28C92F-AFAC-4DB8-97DE-1961F4B57A07}" type="presParOf" srcId="{E3623A76-2B39-4976-8F2D-F40305B98E3F}" destId="{AB9A3A9C-6E42-4CA5-8EEA-6B8B0474A778}" srcOrd="1" destOrd="0" presId="urn:microsoft.com/office/officeart/2018/2/layout/IconVerticalSolidList"/>
    <dgm:cxn modelId="{8E5FD02C-2C72-4436-95B6-6E47FCD82DCA}" type="presParOf" srcId="{E3623A76-2B39-4976-8F2D-F40305B98E3F}" destId="{59F01A1C-1984-41FB-BA4B-1671187E9086}" srcOrd="2" destOrd="0" presId="urn:microsoft.com/office/officeart/2018/2/layout/IconVerticalSolidList"/>
    <dgm:cxn modelId="{8E9648C7-3B3C-40A3-AEEA-AC9C165D1AF0}" type="presParOf" srcId="{E3623A76-2B39-4976-8F2D-F40305B98E3F}" destId="{AF96A4BD-F6FC-4A9E-8D4A-DDA0805C1517}" srcOrd="3" destOrd="0" presId="urn:microsoft.com/office/officeart/2018/2/layout/IconVerticalSolidList"/>
    <dgm:cxn modelId="{93415993-31D3-4A61-ADD5-9E19407305DC}" type="presParOf" srcId="{EF97D045-F5B3-4E35-90D9-F94FE4B8FABF}" destId="{9C988FF8-E704-4638-9470-E112FFB8DEAC}" srcOrd="1" destOrd="0" presId="urn:microsoft.com/office/officeart/2018/2/layout/IconVerticalSolidList"/>
    <dgm:cxn modelId="{BC56B1D1-067B-441A-AD9A-A9B6E837E55D}" type="presParOf" srcId="{EF97D045-F5B3-4E35-90D9-F94FE4B8FABF}" destId="{2345640D-005F-49FB-A5BE-BD3A4A18D329}" srcOrd="2" destOrd="0" presId="urn:microsoft.com/office/officeart/2018/2/layout/IconVerticalSolidList"/>
    <dgm:cxn modelId="{FBDE613B-9D67-4A17-BAEA-9836C701607C}" type="presParOf" srcId="{2345640D-005F-49FB-A5BE-BD3A4A18D329}" destId="{1DA6E41F-4D95-45C8-A312-DA1670DBE2A9}" srcOrd="0" destOrd="0" presId="urn:microsoft.com/office/officeart/2018/2/layout/IconVerticalSolidList"/>
    <dgm:cxn modelId="{4BF99EF9-51A7-4315-B54D-06FB4CE60D45}" type="presParOf" srcId="{2345640D-005F-49FB-A5BE-BD3A4A18D329}" destId="{3530EE13-1E59-4D19-B16E-1C8B469BAF84}" srcOrd="1" destOrd="0" presId="urn:microsoft.com/office/officeart/2018/2/layout/IconVerticalSolidList"/>
    <dgm:cxn modelId="{DFD100D4-3231-453C-978C-0AE8F013AFC8}" type="presParOf" srcId="{2345640D-005F-49FB-A5BE-BD3A4A18D329}" destId="{FE46F942-DCBC-4F00-A8D3-91D095EBE91A}" srcOrd="2" destOrd="0" presId="urn:microsoft.com/office/officeart/2018/2/layout/IconVerticalSolidList"/>
    <dgm:cxn modelId="{DC834E88-BEEA-4577-BFFE-B4115705A758}" type="presParOf" srcId="{2345640D-005F-49FB-A5BE-BD3A4A18D329}" destId="{8FEA4590-A2F9-4C04-AF21-BAE5A75F803E}" srcOrd="3" destOrd="0" presId="urn:microsoft.com/office/officeart/2018/2/layout/IconVerticalSolidList"/>
    <dgm:cxn modelId="{255A5DBD-D513-4CF4-AB3A-631BB344D93F}" type="presParOf" srcId="{EF97D045-F5B3-4E35-90D9-F94FE4B8FABF}" destId="{7C4C38F3-6F57-474C-8F5A-7309625E4387}" srcOrd="3" destOrd="0" presId="urn:microsoft.com/office/officeart/2018/2/layout/IconVerticalSolidList"/>
    <dgm:cxn modelId="{2677F447-4348-4726-B7B7-10D5AE2C123A}" type="presParOf" srcId="{EF97D045-F5B3-4E35-90D9-F94FE4B8FABF}" destId="{7EAF7579-21AE-4381-8921-FA6BEB6D4D44}" srcOrd="4" destOrd="0" presId="urn:microsoft.com/office/officeart/2018/2/layout/IconVerticalSolidList"/>
    <dgm:cxn modelId="{262E33BD-5DD3-4EFB-9874-DC1D2314D751}" type="presParOf" srcId="{7EAF7579-21AE-4381-8921-FA6BEB6D4D44}" destId="{8A6933CD-28D0-4E13-803D-43DF8238B83A}" srcOrd="0" destOrd="0" presId="urn:microsoft.com/office/officeart/2018/2/layout/IconVerticalSolidList"/>
    <dgm:cxn modelId="{4801C42F-0EAA-493B-B9B9-40AA08231A4D}" type="presParOf" srcId="{7EAF7579-21AE-4381-8921-FA6BEB6D4D44}" destId="{98B300E7-DBA9-41AD-81D5-A2A52B7FE3B4}" srcOrd="1" destOrd="0" presId="urn:microsoft.com/office/officeart/2018/2/layout/IconVerticalSolidList"/>
    <dgm:cxn modelId="{276615D9-5F92-437E-A599-90419FB5A7DD}" type="presParOf" srcId="{7EAF7579-21AE-4381-8921-FA6BEB6D4D44}" destId="{B483A081-581B-4AA1-AEB3-581C615F06B2}" srcOrd="2" destOrd="0" presId="urn:microsoft.com/office/officeart/2018/2/layout/IconVerticalSolidList"/>
    <dgm:cxn modelId="{F45B7741-1559-4251-89A7-ECE6D191F140}" type="presParOf" srcId="{7EAF7579-21AE-4381-8921-FA6BEB6D4D44}" destId="{7C2D501A-C440-4DF5-A7F3-DBEDB260D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117D461-01F1-4A5B-A6B4-B4A177E6A0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6F2B13-5D96-4367-9883-A9DBFEAACD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Predict house prices using Linear Regression</a:t>
          </a:r>
        </a:p>
      </dgm:t>
    </dgm:pt>
    <dgm:pt modelId="{6EDAD404-3D96-4659-B982-61E82F253DF4}" type="parTrans" cxnId="{CBA1FD65-39D8-463F-9ED4-BB5CBA1FA1A5}">
      <dgm:prSet/>
      <dgm:spPr/>
      <dgm:t>
        <a:bodyPr/>
        <a:lstStyle/>
        <a:p>
          <a:endParaRPr lang="en-US"/>
        </a:p>
      </dgm:t>
    </dgm:pt>
    <dgm:pt modelId="{4005C537-0BD2-4020-8745-BF8786412D44}" type="sibTrans" cxnId="{CBA1FD65-39D8-463F-9ED4-BB5CBA1FA1A5}">
      <dgm:prSet/>
      <dgm:spPr/>
      <dgm:t>
        <a:bodyPr/>
        <a:lstStyle/>
        <a:p>
          <a:endParaRPr lang="en-US"/>
        </a:p>
      </dgm:t>
    </dgm:pt>
    <dgm:pt modelId="{036B3813-1E15-43F8-8401-81401D8B7D6F}">
      <dgm:prSet/>
      <dgm:spPr/>
      <dgm:t>
        <a:bodyPr/>
        <a:lstStyle/>
        <a:p>
          <a:pPr>
            <a:lnSpc>
              <a:spcPct val="100000"/>
            </a:lnSpc>
          </a:pPr>
          <a:endParaRPr lang="en-US" b="1" dirty="0"/>
        </a:p>
        <a:p>
          <a:pPr>
            <a:lnSpc>
              <a:spcPct val="100000"/>
            </a:lnSpc>
          </a:pPr>
          <a:r>
            <a:rPr lang="en-US" b="1" dirty="0"/>
            <a:t>Dataset fields:</a:t>
          </a:r>
          <a:r>
            <a:rPr lang="en-US" dirty="0"/>
            <a:t> Number of rooms, area, location, index etc..</a:t>
          </a:r>
        </a:p>
      </dgm:t>
    </dgm:pt>
    <dgm:pt modelId="{E0245F46-8A91-4FFE-B4F3-965ECA0303B6}" type="parTrans" cxnId="{68B880F2-83D4-4F71-92B2-152A43096DCE}">
      <dgm:prSet/>
      <dgm:spPr/>
      <dgm:t>
        <a:bodyPr/>
        <a:lstStyle/>
        <a:p>
          <a:endParaRPr lang="en-US"/>
        </a:p>
      </dgm:t>
    </dgm:pt>
    <dgm:pt modelId="{F520A14B-51CC-40C4-A7D0-61A8F49CCD39}" type="sibTrans" cxnId="{68B880F2-83D4-4F71-92B2-152A43096DCE}">
      <dgm:prSet/>
      <dgm:spPr/>
      <dgm:t>
        <a:bodyPr/>
        <a:lstStyle/>
        <a:p>
          <a:endParaRPr lang="en-US"/>
        </a:p>
      </dgm:t>
    </dgm:pt>
    <dgm:pt modelId="{F479EE10-82FF-4790-8A83-3D72317DA8A5}" type="pres">
      <dgm:prSet presAssocID="{1117D461-01F1-4A5B-A6B4-B4A177E6A0F1}" presName="root" presStyleCnt="0">
        <dgm:presLayoutVars>
          <dgm:dir/>
          <dgm:resizeHandles val="exact"/>
        </dgm:presLayoutVars>
      </dgm:prSet>
      <dgm:spPr/>
    </dgm:pt>
    <dgm:pt modelId="{F136A8EE-E55C-4CC7-9EE9-3443D3C69265}" type="pres">
      <dgm:prSet presAssocID="{476F2B13-5D96-4367-9883-A9DBFEAACD10}" presName="compNode" presStyleCnt="0"/>
      <dgm:spPr/>
    </dgm:pt>
    <dgm:pt modelId="{196E9056-D9C7-44CC-B795-1EC0840B9A22}" type="pres">
      <dgm:prSet presAssocID="{476F2B13-5D96-4367-9883-A9DBFEAACD10}" presName="bgRect" presStyleLbl="bgShp" presStyleIdx="0" presStyleCnt="2"/>
      <dgm:spPr/>
    </dgm:pt>
    <dgm:pt modelId="{D6C77DFD-68D3-4C8B-9A45-5D123DF113D7}" type="pres">
      <dgm:prSet presAssocID="{476F2B13-5D96-4367-9883-A9DBFEAACD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5386C6E-BBF0-405D-85A5-59B8CF833DCE}" type="pres">
      <dgm:prSet presAssocID="{476F2B13-5D96-4367-9883-A9DBFEAACD10}" presName="spaceRect" presStyleCnt="0"/>
      <dgm:spPr/>
    </dgm:pt>
    <dgm:pt modelId="{2E21C828-1C3C-4091-A9DA-EB4A2FC86631}" type="pres">
      <dgm:prSet presAssocID="{476F2B13-5D96-4367-9883-A9DBFEAACD10}" presName="parTx" presStyleLbl="revTx" presStyleIdx="0" presStyleCnt="2">
        <dgm:presLayoutVars>
          <dgm:chMax val="0"/>
          <dgm:chPref val="0"/>
        </dgm:presLayoutVars>
      </dgm:prSet>
      <dgm:spPr/>
    </dgm:pt>
    <dgm:pt modelId="{5514C1FA-66D8-49B0-9134-8FFB9E7CA334}" type="pres">
      <dgm:prSet presAssocID="{4005C537-0BD2-4020-8745-BF8786412D44}" presName="sibTrans" presStyleCnt="0"/>
      <dgm:spPr/>
    </dgm:pt>
    <dgm:pt modelId="{CEB423C1-37FB-4293-810D-7248ED82F58B}" type="pres">
      <dgm:prSet presAssocID="{036B3813-1E15-43F8-8401-81401D8B7D6F}" presName="compNode" presStyleCnt="0"/>
      <dgm:spPr/>
    </dgm:pt>
    <dgm:pt modelId="{EA2B32C5-A38D-475F-9749-68E9FA30048A}" type="pres">
      <dgm:prSet presAssocID="{036B3813-1E15-43F8-8401-81401D8B7D6F}" presName="bgRect" presStyleLbl="bgShp" presStyleIdx="1" presStyleCnt="2"/>
      <dgm:spPr/>
    </dgm:pt>
    <dgm:pt modelId="{073C0CDA-EF65-4C2E-87E5-F522BA13651E}" type="pres">
      <dgm:prSet presAssocID="{036B3813-1E15-43F8-8401-81401D8B7D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915709B-D5BB-4E23-BE22-326707CFB54B}" type="pres">
      <dgm:prSet presAssocID="{036B3813-1E15-43F8-8401-81401D8B7D6F}" presName="spaceRect" presStyleCnt="0"/>
      <dgm:spPr/>
    </dgm:pt>
    <dgm:pt modelId="{2E9EBB26-CBDD-4528-9492-C5B6AEAE360A}" type="pres">
      <dgm:prSet presAssocID="{036B3813-1E15-43F8-8401-81401D8B7D6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59420B-68D2-4F37-AFE1-9B34F1D3D558}" type="presOf" srcId="{036B3813-1E15-43F8-8401-81401D8B7D6F}" destId="{2E9EBB26-CBDD-4528-9492-C5B6AEAE360A}" srcOrd="0" destOrd="0" presId="urn:microsoft.com/office/officeart/2018/2/layout/IconVerticalSolidList"/>
    <dgm:cxn modelId="{CBA1FD65-39D8-463F-9ED4-BB5CBA1FA1A5}" srcId="{1117D461-01F1-4A5B-A6B4-B4A177E6A0F1}" destId="{476F2B13-5D96-4367-9883-A9DBFEAACD10}" srcOrd="0" destOrd="0" parTransId="{6EDAD404-3D96-4659-B982-61E82F253DF4}" sibTransId="{4005C537-0BD2-4020-8745-BF8786412D44}"/>
    <dgm:cxn modelId="{F57CD375-FD8B-45AC-A455-99EE427E979C}" type="presOf" srcId="{1117D461-01F1-4A5B-A6B4-B4A177E6A0F1}" destId="{F479EE10-82FF-4790-8A83-3D72317DA8A5}" srcOrd="0" destOrd="0" presId="urn:microsoft.com/office/officeart/2018/2/layout/IconVerticalSolidList"/>
    <dgm:cxn modelId="{AF16288D-54C1-4B64-8EAB-5EE2FE9FE93A}" type="presOf" srcId="{476F2B13-5D96-4367-9883-A9DBFEAACD10}" destId="{2E21C828-1C3C-4091-A9DA-EB4A2FC86631}" srcOrd="0" destOrd="0" presId="urn:microsoft.com/office/officeart/2018/2/layout/IconVerticalSolidList"/>
    <dgm:cxn modelId="{68B880F2-83D4-4F71-92B2-152A43096DCE}" srcId="{1117D461-01F1-4A5B-A6B4-B4A177E6A0F1}" destId="{036B3813-1E15-43F8-8401-81401D8B7D6F}" srcOrd="1" destOrd="0" parTransId="{E0245F46-8A91-4FFE-B4F3-965ECA0303B6}" sibTransId="{F520A14B-51CC-40C4-A7D0-61A8F49CCD39}"/>
    <dgm:cxn modelId="{71365EBF-87D4-48EE-B34E-CC6DBF515DFA}" type="presParOf" srcId="{F479EE10-82FF-4790-8A83-3D72317DA8A5}" destId="{F136A8EE-E55C-4CC7-9EE9-3443D3C69265}" srcOrd="0" destOrd="0" presId="urn:microsoft.com/office/officeart/2018/2/layout/IconVerticalSolidList"/>
    <dgm:cxn modelId="{277FD0F7-C657-45F5-B54E-3F4877E65864}" type="presParOf" srcId="{F136A8EE-E55C-4CC7-9EE9-3443D3C69265}" destId="{196E9056-D9C7-44CC-B795-1EC0840B9A22}" srcOrd="0" destOrd="0" presId="urn:microsoft.com/office/officeart/2018/2/layout/IconVerticalSolidList"/>
    <dgm:cxn modelId="{CEA44A62-4C54-4DE8-B2A1-FDDA97E94A74}" type="presParOf" srcId="{F136A8EE-E55C-4CC7-9EE9-3443D3C69265}" destId="{D6C77DFD-68D3-4C8B-9A45-5D123DF113D7}" srcOrd="1" destOrd="0" presId="urn:microsoft.com/office/officeart/2018/2/layout/IconVerticalSolidList"/>
    <dgm:cxn modelId="{02664E02-2ACB-4DEB-B8CD-EC12C93C3D9B}" type="presParOf" srcId="{F136A8EE-E55C-4CC7-9EE9-3443D3C69265}" destId="{E5386C6E-BBF0-405D-85A5-59B8CF833DCE}" srcOrd="2" destOrd="0" presId="urn:microsoft.com/office/officeart/2018/2/layout/IconVerticalSolidList"/>
    <dgm:cxn modelId="{26506916-59A9-4680-A3D5-292A55F87A47}" type="presParOf" srcId="{F136A8EE-E55C-4CC7-9EE9-3443D3C69265}" destId="{2E21C828-1C3C-4091-A9DA-EB4A2FC86631}" srcOrd="3" destOrd="0" presId="urn:microsoft.com/office/officeart/2018/2/layout/IconVerticalSolidList"/>
    <dgm:cxn modelId="{4BFE00C5-AA91-4FF6-B8E5-0494C01F3EC6}" type="presParOf" srcId="{F479EE10-82FF-4790-8A83-3D72317DA8A5}" destId="{5514C1FA-66D8-49B0-9134-8FFB9E7CA334}" srcOrd="1" destOrd="0" presId="urn:microsoft.com/office/officeart/2018/2/layout/IconVerticalSolidList"/>
    <dgm:cxn modelId="{F2E561F9-A912-4BBB-B9E2-4528391F656F}" type="presParOf" srcId="{F479EE10-82FF-4790-8A83-3D72317DA8A5}" destId="{CEB423C1-37FB-4293-810D-7248ED82F58B}" srcOrd="2" destOrd="0" presId="urn:microsoft.com/office/officeart/2018/2/layout/IconVerticalSolidList"/>
    <dgm:cxn modelId="{C563D9E2-E466-42A1-ADE5-0125DDD638E7}" type="presParOf" srcId="{CEB423C1-37FB-4293-810D-7248ED82F58B}" destId="{EA2B32C5-A38D-475F-9749-68E9FA30048A}" srcOrd="0" destOrd="0" presId="urn:microsoft.com/office/officeart/2018/2/layout/IconVerticalSolidList"/>
    <dgm:cxn modelId="{1A15D343-1FB9-4BA7-8A76-FF26911200FF}" type="presParOf" srcId="{CEB423C1-37FB-4293-810D-7248ED82F58B}" destId="{073C0CDA-EF65-4C2E-87E5-F522BA13651E}" srcOrd="1" destOrd="0" presId="urn:microsoft.com/office/officeart/2018/2/layout/IconVerticalSolidList"/>
    <dgm:cxn modelId="{C1229EC4-A222-4B5A-AFBA-FBDC88E7AEDE}" type="presParOf" srcId="{CEB423C1-37FB-4293-810D-7248ED82F58B}" destId="{A915709B-D5BB-4E23-BE22-326707CFB54B}" srcOrd="2" destOrd="0" presId="urn:microsoft.com/office/officeart/2018/2/layout/IconVerticalSolidList"/>
    <dgm:cxn modelId="{5D41D4EA-2BB1-4D02-9513-E5FE55550A6F}" type="presParOf" srcId="{CEB423C1-37FB-4293-810D-7248ED82F58B}" destId="{2E9EBB26-CBDD-4528-9492-C5B6AEAE36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FA86-7657-4F22-98B7-4CF4EDD439E6}">
      <dsp:nvSpPr>
        <dsp:cNvPr id="0" name=""/>
        <dsp:cNvSpPr/>
      </dsp:nvSpPr>
      <dsp:spPr>
        <a:xfrm>
          <a:off x="0" y="623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3A9C-6E42-4CA5-8EEA-6B8B0474A77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A4BD-F6FC-4A9E-8D4A-DDA0805C1517}">
      <dsp:nvSpPr>
        <dsp:cNvPr id="0" name=""/>
        <dsp:cNvSpPr/>
      </dsp:nvSpPr>
      <dsp:spPr>
        <a:xfrm>
          <a:off x="1684370" y="623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ARTIFICIAL INTELLIGENCE &amp; MACHINE LEARNING – HANDS-ON WORKSHOP</a:t>
          </a:r>
        </a:p>
      </dsp:txBody>
      <dsp:txXfrm>
        <a:off x="1684370" y="623"/>
        <a:ext cx="3185285" cy="1458329"/>
      </dsp:txXfrm>
    </dsp:sp>
    <dsp:sp modelId="{1DA6E41F-4D95-45C8-A312-DA1670DBE2A9}">
      <dsp:nvSpPr>
        <dsp:cNvPr id="0" name=""/>
        <dsp:cNvSpPr/>
      </dsp:nvSpPr>
      <dsp:spPr>
        <a:xfrm>
          <a:off x="0" y="1823535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0EE13-1E59-4D19-B16E-1C8B469BAF8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4590-A2F9-4C04-AF21-BAE5A75F803E}">
      <dsp:nvSpPr>
        <dsp:cNvPr id="0" name=""/>
        <dsp:cNvSpPr/>
      </dsp:nvSpPr>
      <dsp:spPr>
        <a:xfrm>
          <a:off x="1684370" y="1823535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Session 1: Introduction to AI &amp; ML</a:t>
          </a:r>
        </a:p>
      </dsp:txBody>
      <dsp:txXfrm>
        <a:off x="1684370" y="1823535"/>
        <a:ext cx="3185285" cy="1458329"/>
      </dsp:txXfrm>
    </dsp:sp>
    <dsp:sp modelId="{8A6933CD-28D0-4E13-803D-43DF8238B83A}">
      <dsp:nvSpPr>
        <dsp:cNvPr id="0" name=""/>
        <dsp:cNvSpPr/>
      </dsp:nvSpPr>
      <dsp:spPr>
        <a:xfrm>
          <a:off x="0" y="3646447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300E7-DBA9-41AD-81D5-A2A52B7FE3B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01A-C440-4DF5-A7F3-DBEDB260DF1E}">
      <dsp:nvSpPr>
        <dsp:cNvPr id="0" name=""/>
        <dsp:cNvSpPr/>
      </dsp:nvSpPr>
      <dsp:spPr>
        <a:xfrm>
          <a:off x="1684370" y="3646447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Vishnu H 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24 April 2025</a:t>
          </a:r>
        </a:p>
      </dsp:txBody>
      <dsp:txXfrm>
        <a:off x="1684370" y="3646447"/>
        <a:ext cx="3185285" cy="14583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853D9-0835-4093-9982-B464D1561261}">
      <dsp:nvSpPr>
        <dsp:cNvPr id="0" name=""/>
        <dsp:cNvSpPr/>
      </dsp:nvSpPr>
      <dsp:spPr>
        <a:xfrm>
          <a:off x="0" y="639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A8F4C-4A8A-4760-A840-34A6A0C1276C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2830E-C4DC-4B85-98BD-AC2F02AFC68E}">
      <dsp:nvSpPr>
        <dsp:cNvPr id="0" name=""/>
        <dsp:cNvSpPr/>
      </dsp:nvSpPr>
      <dsp:spPr>
        <a:xfrm>
          <a:off x="1728714" y="639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Supervised Learning: </a:t>
          </a:r>
          <a:r>
            <a:rPr lang="en-US" sz="1500" b="0" kern="1200"/>
            <a:t>A type of machine learning where the algorithm learns from labeled training data to make predictions or decisions.</a:t>
          </a:r>
          <a:r>
            <a:rPr lang="en-IN" sz="1500" b="1" kern="1200"/>
            <a:t> </a:t>
          </a:r>
          <a:endParaRPr lang="en-US" sz="1500" kern="1200"/>
        </a:p>
      </dsp:txBody>
      <dsp:txXfrm>
        <a:off x="1728714" y="639"/>
        <a:ext cx="3333426" cy="1496722"/>
      </dsp:txXfrm>
    </dsp:sp>
    <dsp:sp modelId="{E27F6AC5-A26B-4B8C-9F15-8CFF49E81326}">
      <dsp:nvSpPr>
        <dsp:cNvPr id="0" name=""/>
        <dsp:cNvSpPr/>
      </dsp:nvSpPr>
      <dsp:spPr>
        <a:xfrm>
          <a:off x="0" y="1871542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5F232-FAE3-459E-B98A-7D7A59D16809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70AA2-056D-4529-9B6A-85310B0E3DBC}">
      <dsp:nvSpPr>
        <dsp:cNvPr id="0" name=""/>
        <dsp:cNvSpPr/>
      </dsp:nvSpPr>
      <dsp:spPr>
        <a:xfrm>
          <a:off x="1728714" y="1871542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Unsupervised Learning: </a:t>
          </a:r>
          <a:r>
            <a:rPr lang="en-US" sz="1500" b="0" kern="1200"/>
            <a:t>Learning approach that identifies patterns in unlabeled data without explicit guidance.</a:t>
          </a:r>
        </a:p>
      </dsp:txBody>
      <dsp:txXfrm>
        <a:off x="1728714" y="1871542"/>
        <a:ext cx="3333426" cy="1496722"/>
      </dsp:txXfrm>
    </dsp:sp>
    <dsp:sp modelId="{0F808C23-7981-49AA-A308-B70D3CA7478F}">
      <dsp:nvSpPr>
        <dsp:cNvPr id="0" name=""/>
        <dsp:cNvSpPr/>
      </dsp:nvSpPr>
      <dsp:spPr>
        <a:xfrm>
          <a:off x="0" y="3742445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FBB13-ECD3-4AB9-91A8-9AE56B763634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9ECD83-69D6-402A-82F3-3E5B1CC2400E}">
      <dsp:nvSpPr>
        <dsp:cNvPr id="0" name=""/>
        <dsp:cNvSpPr/>
      </dsp:nvSpPr>
      <dsp:spPr>
        <a:xfrm>
          <a:off x="1728714" y="3742445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/>
            <a:t>Reinforcement Learning:</a:t>
          </a:r>
          <a:r>
            <a:rPr lang="en-IN" sz="1500" kern="1200"/>
            <a:t> </a:t>
          </a:r>
          <a:r>
            <a:rPr lang="en-US" sz="1500" kern="1200"/>
            <a:t>Learning paradigm where an agent learns to make decisions by interacting with an environment and receiving rewards or penalties.</a:t>
          </a:r>
        </a:p>
      </dsp:txBody>
      <dsp:txXfrm>
        <a:off x="1728714" y="3742445"/>
        <a:ext cx="3333426" cy="1496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FCBD2-3862-40F7-ACF3-E4183C9519BA}">
      <dsp:nvSpPr>
        <dsp:cNvPr id="0" name=""/>
        <dsp:cNvSpPr/>
      </dsp:nvSpPr>
      <dsp:spPr>
        <a:xfrm>
          <a:off x="317103" y="580115"/>
          <a:ext cx="984339" cy="9843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5979D-93F0-4C79-812E-7415F5210891}">
      <dsp:nvSpPr>
        <dsp:cNvPr id="0" name=""/>
        <dsp:cNvSpPr/>
      </dsp:nvSpPr>
      <dsp:spPr>
        <a:xfrm>
          <a:off x="526880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A4DB3-66E6-4068-9ACE-00008922CBA8}">
      <dsp:nvSpPr>
        <dsp:cNvPr id="0" name=""/>
        <dsp:cNvSpPr/>
      </dsp:nvSpPr>
      <dsp:spPr>
        <a:xfrm>
          <a:off x="2437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Healthcare:</a:t>
          </a:r>
          <a:r>
            <a:rPr lang="en-IN" sz="1100" kern="1200"/>
            <a:t> Disease detection, Diagnosis, Drug discovery</a:t>
          </a:r>
          <a:endParaRPr lang="en-US" sz="1100" kern="1200" dirty="0"/>
        </a:p>
      </dsp:txBody>
      <dsp:txXfrm>
        <a:off x="2437" y="1871053"/>
        <a:ext cx="1613671" cy="645468"/>
      </dsp:txXfrm>
    </dsp:sp>
    <dsp:sp modelId="{9747ECD6-00AE-4BE0-866D-64C666AD7DB0}">
      <dsp:nvSpPr>
        <dsp:cNvPr id="0" name=""/>
        <dsp:cNvSpPr/>
      </dsp:nvSpPr>
      <dsp:spPr>
        <a:xfrm>
          <a:off x="2213167" y="580115"/>
          <a:ext cx="984339" cy="9843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509FB-0204-4D75-8002-EAEAA947DDCD}">
      <dsp:nvSpPr>
        <dsp:cNvPr id="0" name=""/>
        <dsp:cNvSpPr/>
      </dsp:nvSpPr>
      <dsp:spPr>
        <a:xfrm>
          <a:off x="2422945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D7AAA-DC22-409E-B052-C43A9D92B8AA}">
      <dsp:nvSpPr>
        <dsp:cNvPr id="0" name=""/>
        <dsp:cNvSpPr/>
      </dsp:nvSpPr>
      <dsp:spPr>
        <a:xfrm>
          <a:off x="1898501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Finance:</a:t>
          </a:r>
          <a:r>
            <a:rPr lang="en-IN" sz="1100" kern="1200"/>
            <a:t> Fraud detection, Algorithmic trading</a:t>
          </a:r>
          <a:endParaRPr lang="en-US" sz="1100" kern="1200"/>
        </a:p>
      </dsp:txBody>
      <dsp:txXfrm>
        <a:off x="1898501" y="1871053"/>
        <a:ext cx="1613671" cy="645468"/>
      </dsp:txXfrm>
    </dsp:sp>
    <dsp:sp modelId="{3FDC321F-BC6B-41A0-AA0D-BF14FDDE5D08}">
      <dsp:nvSpPr>
        <dsp:cNvPr id="0" name=""/>
        <dsp:cNvSpPr/>
      </dsp:nvSpPr>
      <dsp:spPr>
        <a:xfrm>
          <a:off x="4109232" y="580115"/>
          <a:ext cx="984339" cy="9843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AFD01-D169-41B0-A01A-868C9E744915}">
      <dsp:nvSpPr>
        <dsp:cNvPr id="0" name=""/>
        <dsp:cNvSpPr/>
      </dsp:nvSpPr>
      <dsp:spPr>
        <a:xfrm>
          <a:off x="4319009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EC8BF-CB98-45DA-B8DD-574BD3AF65CD}">
      <dsp:nvSpPr>
        <dsp:cNvPr id="0" name=""/>
        <dsp:cNvSpPr/>
      </dsp:nvSpPr>
      <dsp:spPr>
        <a:xfrm>
          <a:off x="3794566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E-commerce:</a:t>
          </a:r>
          <a:r>
            <a:rPr lang="en-IN" sz="1100" kern="1200"/>
            <a:t> Recommendation systems, Chatbots</a:t>
          </a:r>
          <a:endParaRPr lang="en-US" sz="1100" kern="1200"/>
        </a:p>
      </dsp:txBody>
      <dsp:txXfrm>
        <a:off x="3794566" y="1871053"/>
        <a:ext cx="1613671" cy="645468"/>
      </dsp:txXfrm>
    </dsp:sp>
    <dsp:sp modelId="{436481CA-4583-4EF8-8E5C-E9E5342B4B30}">
      <dsp:nvSpPr>
        <dsp:cNvPr id="0" name=""/>
        <dsp:cNvSpPr/>
      </dsp:nvSpPr>
      <dsp:spPr>
        <a:xfrm>
          <a:off x="6005296" y="580115"/>
          <a:ext cx="984339" cy="9843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BAC600-AB3D-4635-8FD6-C1A7944173E2}">
      <dsp:nvSpPr>
        <dsp:cNvPr id="0" name=""/>
        <dsp:cNvSpPr/>
      </dsp:nvSpPr>
      <dsp:spPr>
        <a:xfrm>
          <a:off x="6215074" y="789893"/>
          <a:ext cx="564785" cy="5647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4207A5-B631-4EE3-8331-5BD11164CD40}">
      <dsp:nvSpPr>
        <dsp:cNvPr id="0" name=""/>
        <dsp:cNvSpPr/>
      </dsp:nvSpPr>
      <dsp:spPr>
        <a:xfrm>
          <a:off x="5690630" y="187105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/>
            <a:t>Social Media:</a:t>
          </a:r>
          <a:r>
            <a:rPr lang="en-IN" sz="1100" kern="1200"/>
            <a:t> Content curation, Face tagging</a:t>
          </a:r>
          <a:endParaRPr lang="en-US" sz="1100" kern="1200"/>
        </a:p>
      </dsp:txBody>
      <dsp:txXfrm>
        <a:off x="5690630" y="1871053"/>
        <a:ext cx="1613671" cy="645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E9056-D9C7-44CC-B795-1EC0840B9A22}">
      <dsp:nvSpPr>
        <dsp:cNvPr id="0" name=""/>
        <dsp:cNvSpPr/>
      </dsp:nvSpPr>
      <dsp:spPr>
        <a:xfrm>
          <a:off x="0" y="656100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7DFD-68D3-4C8B-9A45-5D123DF113D7}">
      <dsp:nvSpPr>
        <dsp:cNvPr id="0" name=""/>
        <dsp:cNvSpPr/>
      </dsp:nvSpPr>
      <dsp:spPr>
        <a:xfrm>
          <a:off x="366407" y="928634"/>
          <a:ext cx="666194" cy="666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1C828-1C3C-4091-A9DA-EB4A2FC86631}">
      <dsp:nvSpPr>
        <dsp:cNvPr id="0" name=""/>
        <dsp:cNvSpPr/>
      </dsp:nvSpPr>
      <dsp:spPr>
        <a:xfrm>
          <a:off x="1399008" y="656100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Dataset:</a:t>
          </a:r>
          <a:r>
            <a:rPr lang="en-US" sz="2000" kern="1200" dirty="0"/>
            <a:t> Iris Dataset (150 flower records, 4 features, 3 classes)</a:t>
          </a:r>
        </a:p>
      </dsp:txBody>
      <dsp:txXfrm>
        <a:off x="1399008" y="656100"/>
        <a:ext cx="3517501" cy="1211262"/>
      </dsp:txXfrm>
    </dsp:sp>
    <dsp:sp modelId="{EA2B32C5-A38D-475F-9749-68E9FA30048A}">
      <dsp:nvSpPr>
        <dsp:cNvPr id="0" name=""/>
        <dsp:cNvSpPr/>
      </dsp:nvSpPr>
      <dsp:spPr>
        <a:xfrm>
          <a:off x="0" y="2170179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C0CDA-EF65-4C2E-87E5-F522BA13651E}">
      <dsp:nvSpPr>
        <dsp:cNvPr id="0" name=""/>
        <dsp:cNvSpPr/>
      </dsp:nvSpPr>
      <dsp:spPr>
        <a:xfrm>
          <a:off x="366407" y="2442713"/>
          <a:ext cx="666194" cy="666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BB26-CBDD-4528-9492-C5B6AEAE360A}">
      <dsp:nvSpPr>
        <dsp:cNvPr id="0" name=""/>
        <dsp:cNvSpPr/>
      </dsp:nvSpPr>
      <dsp:spPr>
        <a:xfrm>
          <a:off x="1399008" y="2170179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Algorithm:</a:t>
          </a:r>
          <a:r>
            <a:rPr lang="en-US" sz="2000" kern="1200"/>
            <a:t> K-Nearest Neighbors (KNN)</a:t>
          </a:r>
        </a:p>
      </dsp:txBody>
      <dsp:txXfrm>
        <a:off x="1399008" y="2170179"/>
        <a:ext cx="3517501" cy="12112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BFA86-7657-4F22-98B7-4CF4EDD439E6}">
      <dsp:nvSpPr>
        <dsp:cNvPr id="0" name=""/>
        <dsp:cNvSpPr/>
      </dsp:nvSpPr>
      <dsp:spPr>
        <a:xfrm>
          <a:off x="0" y="623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9A3A9C-6E42-4CA5-8EEA-6B8B0474A778}">
      <dsp:nvSpPr>
        <dsp:cNvPr id="0" name=""/>
        <dsp:cNvSpPr/>
      </dsp:nvSpPr>
      <dsp:spPr>
        <a:xfrm>
          <a:off x="441144" y="328747"/>
          <a:ext cx="802081" cy="8020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6A4BD-F6FC-4A9E-8D4A-DDA0805C1517}">
      <dsp:nvSpPr>
        <dsp:cNvPr id="0" name=""/>
        <dsp:cNvSpPr/>
      </dsp:nvSpPr>
      <dsp:spPr>
        <a:xfrm>
          <a:off x="1684370" y="623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ARTIFICIAL INTELLIGENCE &amp; MACHINE LEARNING – HANDS-ON WORKSHOP</a:t>
          </a:r>
        </a:p>
      </dsp:txBody>
      <dsp:txXfrm>
        <a:off x="1684370" y="623"/>
        <a:ext cx="3185285" cy="1458329"/>
      </dsp:txXfrm>
    </dsp:sp>
    <dsp:sp modelId="{1DA6E41F-4D95-45C8-A312-DA1670DBE2A9}">
      <dsp:nvSpPr>
        <dsp:cNvPr id="0" name=""/>
        <dsp:cNvSpPr/>
      </dsp:nvSpPr>
      <dsp:spPr>
        <a:xfrm>
          <a:off x="0" y="1823535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0EE13-1E59-4D19-B16E-1C8B469BAF84}">
      <dsp:nvSpPr>
        <dsp:cNvPr id="0" name=""/>
        <dsp:cNvSpPr/>
      </dsp:nvSpPr>
      <dsp:spPr>
        <a:xfrm>
          <a:off x="441144" y="2151659"/>
          <a:ext cx="802081" cy="8020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A4590-A2F9-4C04-AF21-BAE5A75F803E}">
      <dsp:nvSpPr>
        <dsp:cNvPr id="0" name=""/>
        <dsp:cNvSpPr/>
      </dsp:nvSpPr>
      <dsp:spPr>
        <a:xfrm>
          <a:off x="1684370" y="1823535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Session 2: Supervised Learning – Classification and Regression</a:t>
          </a:r>
        </a:p>
      </dsp:txBody>
      <dsp:txXfrm>
        <a:off x="1684370" y="1823535"/>
        <a:ext cx="3185285" cy="1458329"/>
      </dsp:txXfrm>
    </dsp:sp>
    <dsp:sp modelId="{8A6933CD-28D0-4E13-803D-43DF8238B83A}">
      <dsp:nvSpPr>
        <dsp:cNvPr id="0" name=""/>
        <dsp:cNvSpPr/>
      </dsp:nvSpPr>
      <dsp:spPr>
        <a:xfrm>
          <a:off x="0" y="3646447"/>
          <a:ext cx="4869656" cy="14583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300E7-DBA9-41AD-81D5-A2A52B7FE3B4}">
      <dsp:nvSpPr>
        <dsp:cNvPr id="0" name=""/>
        <dsp:cNvSpPr/>
      </dsp:nvSpPr>
      <dsp:spPr>
        <a:xfrm>
          <a:off x="441144" y="3974571"/>
          <a:ext cx="802081" cy="8020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D501A-C440-4DF5-A7F3-DBEDB260DF1E}">
      <dsp:nvSpPr>
        <dsp:cNvPr id="0" name=""/>
        <dsp:cNvSpPr/>
      </dsp:nvSpPr>
      <dsp:spPr>
        <a:xfrm>
          <a:off x="1684370" y="3646447"/>
          <a:ext cx="3185285" cy="1458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340" tIns="154340" rIns="154340" bIns="1543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Vishnu H 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24 April 2025</a:t>
          </a:r>
        </a:p>
      </dsp:txBody>
      <dsp:txXfrm>
        <a:off x="1684370" y="3646447"/>
        <a:ext cx="3185285" cy="145832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E9056-D9C7-44CC-B795-1EC0840B9A22}">
      <dsp:nvSpPr>
        <dsp:cNvPr id="0" name=""/>
        <dsp:cNvSpPr/>
      </dsp:nvSpPr>
      <dsp:spPr>
        <a:xfrm>
          <a:off x="0" y="656100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C77DFD-68D3-4C8B-9A45-5D123DF113D7}">
      <dsp:nvSpPr>
        <dsp:cNvPr id="0" name=""/>
        <dsp:cNvSpPr/>
      </dsp:nvSpPr>
      <dsp:spPr>
        <a:xfrm>
          <a:off x="366407" y="928634"/>
          <a:ext cx="666194" cy="666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1C828-1C3C-4091-A9DA-EB4A2FC86631}">
      <dsp:nvSpPr>
        <dsp:cNvPr id="0" name=""/>
        <dsp:cNvSpPr/>
      </dsp:nvSpPr>
      <dsp:spPr>
        <a:xfrm>
          <a:off x="1399008" y="656100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Goal:</a:t>
          </a:r>
          <a:r>
            <a:rPr lang="en-US" sz="1800" kern="1200" dirty="0"/>
            <a:t> Predict house prices using Linear Regression</a:t>
          </a:r>
        </a:p>
      </dsp:txBody>
      <dsp:txXfrm>
        <a:off x="1399008" y="656100"/>
        <a:ext cx="3517501" cy="1211262"/>
      </dsp:txXfrm>
    </dsp:sp>
    <dsp:sp modelId="{EA2B32C5-A38D-475F-9749-68E9FA30048A}">
      <dsp:nvSpPr>
        <dsp:cNvPr id="0" name=""/>
        <dsp:cNvSpPr/>
      </dsp:nvSpPr>
      <dsp:spPr>
        <a:xfrm>
          <a:off x="0" y="2170179"/>
          <a:ext cx="4916510" cy="12112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C0CDA-EF65-4C2E-87E5-F522BA13651E}">
      <dsp:nvSpPr>
        <dsp:cNvPr id="0" name=""/>
        <dsp:cNvSpPr/>
      </dsp:nvSpPr>
      <dsp:spPr>
        <a:xfrm>
          <a:off x="366407" y="2442713"/>
          <a:ext cx="666194" cy="666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EBB26-CBDD-4528-9492-C5B6AEAE360A}">
      <dsp:nvSpPr>
        <dsp:cNvPr id="0" name=""/>
        <dsp:cNvSpPr/>
      </dsp:nvSpPr>
      <dsp:spPr>
        <a:xfrm>
          <a:off x="1399008" y="2170179"/>
          <a:ext cx="3517501" cy="1211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192" tIns="128192" rIns="128192" bIns="12819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Dataset fields:</a:t>
          </a:r>
          <a:r>
            <a:rPr lang="en-US" sz="1800" kern="1200" dirty="0"/>
            <a:t> Number of rooms, area, location, index etc..</a:t>
          </a:r>
        </a:p>
      </dsp:txBody>
      <dsp:txXfrm>
        <a:off x="1399008" y="2170179"/>
        <a:ext cx="3517501" cy="1211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AAD31-9C5F-4686-8254-ADB0C91A9624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A36BA-0AC7-4BC0-9207-54D38635D8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16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84783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7538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0903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8906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1939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49708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19293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2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r>
              <a:rPr lang="en-US"/>
              <a:t>AI ML Workshop, MCE by Vishnu H 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55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8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6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3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4/24/2025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 ML Workshop, MCE by Vishnu H 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8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4/24/2025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AI ML Workshop, MCE by Vishnu H 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0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>
                <a:solidFill>
                  <a:srgbClr val="FFFFFF"/>
                </a:solidFill>
              </a:rPr>
              <a:t>Introduction to AI &amp; ML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E2ECA62-464F-A0E5-A0AA-7A26DFC3FA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958550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7005A-077F-6D3D-6A75-CA254C0D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D98350-E47A-D630-B271-3AD7F7165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1F58391-D657-7093-ECB6-9A25902CF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C33E3-41DA-BDE3-09C5-9006CBE7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 dirty="0">
                <a:solidFill>
                  <a:srgbClr val="FFFFFF"/>
                </a:solidFill>
              </a:rPr>
              <a:t>Supervised Learning – Classification and Regression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3488ECD-9192-6578-8FE1-4848F4DF3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DC42903-3711-09D6-82DD-F7FBDFCA5C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752A6409-F5F9-83BE-1A60-EE196FC326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4B4923B0-665B-BB30-AF36-BB6650A28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729E64A3-34B6-8D59-5BDD-937826360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457D7253-59CD-0503-7DC6-B0C7C1CE10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7AB3F69F-37A2-9E27-1413-3AC997502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639551E-6FD8-E8B9-2D42-89777B213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1813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489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2AE7E-E7AF-1BB4-57A9-4A5B5513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7A77-BDF3-CA61-69EE-D98402DEA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Algorithms: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7B7ED-A828-20DC-F286-BBC6FF47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13" y="1787652"/>
            <a:ext cx="5141517" cy="44531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 dirty="0"/>
              <a:t>What is a Decision Tree?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decision tree makes decisions by asking simple yes/no questions.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splits data based on answers and continues splitting until it reaches a final decision.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Simple Example: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Question: "Is petal length &lt; 2.5 cm?" → Yes → '</a:t>
            </a:r>
            <a:r>
              <a:rPr lang="en-US" sz="1400" dirty="0" err="1"/>
              <a:t>Setosa</a:t>
            </a:r>
            <a:r>
              <a:rPr lang="en-US" sz="1400" dirty="0"/>
              <a:t>', No → Ask another question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it works:</a:t>
            </a:r>
            <a:endParaRPr lang="en-US" sz="14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Start at the root (a question).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Split into branches based on answers.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Keep splitting until the data can't be split further (leaf node).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Key Points: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Easy to visualize and explain.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Can be prone to overfitting if too deep.</a:t>
            </a:r>
          </a:p>
        </p:txBody>
      </p:sp>
      <p:pic>
        <p:nvPicPr>
          <p:cNvPr id="9" name="Picture 8" descr="A diagram of a customer&#10;&#10;AI-generated content may be incorrect.">
            <a:extLst>
              <a:ext uri="{FF2B5EF4-FFF2-40B4-BE49-F238E27FC236}">
                <a16:creationId xmlns:a16="http://schemas.microsoft.com/office/drawing/2014/main" id="{063CE6EC-488E-9FDE-663D-20A828ACD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898648"/>
            <a:ext cx="2886146" cy="191109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BC2F-6907-3B29-080E-F98A275B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2585" y="6509019"/>
            <a:ext cx="21581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1194-11FE-3EBA-FD74-DD1762FC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868" y="6509019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57CC6-A08D-2232-CB18-5637A4E4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268" y="6492875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960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77391-90A6-259E-B058-4BFBBEE1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DDE0-D776-BFAE-3719-365C0182E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Algorithms: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61082-3685-8DEB-67EC-C07AA747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3" y="1600200"/>
            <a:ext cx="4684063" cy="46451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 dirty="0"/>
              <a:t>What is a Random Forest?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Random Forest is like a group of decision trees working together.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Each tree gives a prediction, and the forest picks the most common one.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Simple Example: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10 trees predict if an email is spam. If 7 say “spam,” the forest classifies it as spam.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it works:</a:t>
            </a:r>
            <a:endParaRPr lang="en-US" sz="14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Build many decision trees on random parts of data.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Each tree gives a prediction.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Combine them all and take the majority vote.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Key Points: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More accurate than one tree alone.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Handles noise and overfitting better.</a:t>
            </a:r>
          </a:p>
        </p:txBody>
      </p:sp>
      <p:pic>
        <p:nvPicPr>
          <p:cNvPr id="8" name="Picture 7" descr="A diagram of a tree&#10;&#10;AI-generated content may be incorrect.">
            <a:extLst>
              <a:ext uri="{FF2B5EF4-FFF2-40B4-BE49-F238E27FC236}">
                <a16:creationId xmlns:a16="http://schemas.microsoft.com/office/drawing/2014/main" id="{1949997D-0D85-E4D5-36D0-29CA8D62E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680" y="2879682"/>
            <a:ext cx="2839116" cy="202996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7F8D2-AF63-8792-21B6-C1F1260F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2585" y="6477635"/>
            <a:ext cx="215815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05A80-F5B2-7A93-2828-26304EDFC0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868" y="6477635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5BB3-2358-2ECE-911A-5EA6179A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268" y="646149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7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06" y="764372"/>
            <a:ext cx="2380266" cy="5216013"/>
          </a:xfrm>
        </p:spPr>
        <p:txBody>
          <a:bodyPr>
            <a:normAutofit/>
          </a:bodyPr>
          <a:lstStyle/>
          <a:p>
            <a:pPr algn="l"/>
            <a:r>
              <a:rPr lang="en-IN" sz="3100"/>
              <a:t>Introduction to Regression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953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798" y="1441028"/>
            <a:ext cx="5314950" cy="417671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What is Regression?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Regression is a supervised learning technique used to predict continuous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Unlike classification (which predicts categories), regression predicts numerical outputs.</a:t>
            </a:r>
          </a:p>
          <a:p>
            <a:pPr>
              <a:buNone/>
            </a:pPr>
            <a:r>
              <a:rPr lang="en-US" sz="1700" b="1" dirty="0"/>
              <a:t>Simple Examples: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Predicting house prices based on size and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Estimating salary based on experience and education level.</a:t>
            </a:r>
          </a:p>
          <a:p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55D17-B0C8-9080-19DF-B0997A0A1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8058" y="6199631"/>
            <a:ext cx="1934914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FAE4D-69EF-4126-5588-C922025E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44766" y="6199631"/>
            <a:ext cx="4367048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6D91F-D144-20A3-A6F8-56ED7D3C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15300" y="6199631"/>
            <a:ext cx="6503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1355D4F-439D-46D1-9007-6D39B842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AACB4EA-FD87-4345-AC16-8265F9596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91CE3EAB-07A7-4263-8D91-D1D36B4A6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0A91B66-B6C6-48D2-8559-1B010D31C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B61816F4-67FD-4DFC-949B-8BB34929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0A3C8AD5-353F-44A3-8D9C-B2879484C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45C8C8DD-D701-477C-BDEB-A11E77CBE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85FD395-5D8A-4EEC-9DFE-41A84A583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96" y="107111"/>
            <a:ext cx="7514035" cy="978408"/>
          </a:xfrm>
        </p:spPr>
        <p:txBody>
          <a:bodyPr>
            <a:normAutofit/>
          </a:bodyPr>
          <a:lstStyle/>
          <a:p>
            <a:r>
              <a:rPr lang="en-IN" sz="2800" dirty="0"/>
              <a:t>Types of Regression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92753E-2D4E-84C9-D46D-D63C40F6B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07664" y="1413060"/>
            <a:ext cx="4493943" cy="4727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 Linear Regression: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Draws a straight line through data points to best fit the trend.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Predicts output using the formula: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y = mx + 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where: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= predicted value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= slope (weight)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= input feature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= intercept (bias)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Multiple Linear Regression: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Same as linear regression but with more than one input feature.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Formula: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y = b0 + b1x1 + b2x2 + ... +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bnxn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lvl="1"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where each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is a different input, and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is its corresponding weight.</a:t>
            </a:r>
          </a:p>
          <a:p>
            <a:pPr marL="457200" marR="0" lvl="1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Key Concepts: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Regression finds relationships between variables.</a:t>
            </a:r>
          </a:p>
          <a:p>
            <a:pPr defTabSz="914400" eaLnBrk="0" fontAlgn="base" hangingPunct="0">
              <a:lnSpc>
                <a:spcPct val="90000"/>
              </a:lnSpc>
              <a:spcBef>
                <a:spcPct val="0"/>
              </a:spcBef>
              <a:buClrTx/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Good for forecasting and trend analysis.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3BF0-D8DE-4423-EB55-D6E9B466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09729" y="6467743"/>
            <a:ext cx="217644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E60B3-C1BA-FB5E-5187-BFE688DB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012" y="6467743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66323-3254-0E64-0541-960413E4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4412" y="6451599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9" name="Picture 28" descr="A graph of linear regression&#10;&#10;AI-generated content may be incorrect.">
            <a:extLst>
              <a:ext uri="{FF2B5EF4-FFF2-40B4-BE49-F238E27FC236}">
                <a16:creationId xmlns:a16="http://schemas.microsoft.com/office/drawing/2014/main" id="{1788FDD2-2D44-87E5-6420-82A5E79E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607" y="2043374"/>
            <a:ext cx="3109256" cy="3401566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A84000-EE19-43C0-395E-E091C113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B4EB-5F17-74DA-2F55-C2F7C90D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Hands-On: KNN Classification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72405D2A-8469-C3D4-6C1D-147FE46A05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607621"/>
              </p:ext>
            </p:extLst>
          </p:nvPr>
        </p:nvGraphicFramePr>
        <p:xfrm>
          <a:off x="2411995" y="1410228"/>
          <a:ext cx="4916510" cy="403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F15FD-C31A-2116-92F1-7D7E802FD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31" y="6434242"/>
            <a:ext cx="94820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586DF-E9B9-D4E6-37BA-48ACA4FE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819" y="6440381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 ML Workshop, MCE by Vishnu H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774BC-CD44-15D7-F0E8-0A036282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BF0DD34-259A-7FAE-F57F-97FEA81910F0}"/>
              </a:ext>
            </a:extLst>
          </p:cNvPr>
          <p:cNvSpPr txBox="1">
            <a:spLocks/>
          </p:cNvSpPr>
          <p:nvPr/>
        </p:nvSpPr>
        <p:spPr>
          <a:xfrm>
            <a:off x="1113233" y="685800"/>
            <a:ext cx="7514035" cy="118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Hands-on: House Price Prediction</a:t>
            </a:r>
          </a:p>
        </p:txBody>
      </p:sp>
    </p:spTree>
    <p:extLst>
      <p:ext uri="{BB962C8B-B14F-4D97-AF65-F5344CB8AC3E}">
        <p14:creationId xmlns:p14="http://schemas.microsoft.com/office/powerpoint/2010/main" val="1843771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9C72C0-BC34-0243-7BD5-F98BE4F9B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9E07E7B-1D70-3157-C9F5-7E91B143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6EAB84D9-08F5-C440-7D03-2BDB800D4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12" y="0"/>
            <a:ext cx="8351188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964490F-D777-4747-A914-E239FD264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018" y="0"/>
            <a:ext cx="1827609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02C6F1F2-2721-9771-9B5D-CC2139FCB4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C8C516B1-8FA2-152D-1B51-FA7EABFE4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5F546470-E018-4F3A-0B29-031013A085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EA9F5257-728A-BCB6-EE53-55AA64D2C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8749277F-5E35-BEF4-E9D5-50A84DB85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98A5019C-9E1A-4706-84B5-0AC14C9C9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540943-BFC2-6FB5-2F6C-1C50777D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09" y="1072609"/>
            <a:ext cx="2281168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800" dirty="0">
                <a:solidFill>
                  <a:schemeClr val="tx2"/>
                </a:solidFill>
              </a:rPr>
              <a:t>Session 2 Summary &amp; Q&amp;A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C14619AA-5618-F521-104C-C66688A5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774" y="1618488"/>
            <a:ext cx="4787405" cy="39767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Summary Points: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Decision Tree and Random Forest are powerful classifiers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/>
              <a:t>Regression predicts continuous values</a:t>
            </a:r>
            <a:endParaRPr lang="en-US" sz="1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9DF0-763B-991A-6436-FDEFF23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83149" y="6478270"/>
            <a:ext cx="33066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C451-7B00-201B-1D07-E7554C41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68879" y="6478270"/>
            <a:ext cx="8572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AD70C-08B9-4ADA-8629-3815B624D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5191" y="6462126"/>
            <a:ext cx="4133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ngle view of circuit shaped like a brain">
            <a:extLst>
              <a:ext uri="{FF2B5EF4-FFF2-40B4-BE49-F238E27FC236}">
                <a16:creationId xmlns:a16="http://schemas.microsoft.com/office/drawing/2014/main" id="{19953D03-E0AB-3EB6-AB61-76FB45CF48D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l="4872" r="2130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IN" sz="3700" dirty="0"/>
              <a:t>What is Artificial Intelligence?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5606" y="1242603"/>
            <a:ext cx="4943510" cy="4965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Artificial Intelligence (AI) is the simulation of human intelligence in machines that are programmed to think and learn.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Examples: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Siri or Google Assistant (Natural Language Processing)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Google Maps (Pathfinding, Recommender Systems)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Amazon Recommendations (Machine Learning)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68DEF-A023-09C1-226C-F8B5D61B97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869" y="6406502"/>
            <a:ext cx="87546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E612C-45C2-8057-4EF5-2E59E1D6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90722" y="6406501"/>
            <a:ext cx="21528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35B4E-ED8A-D7E8-6FA6-7867D35C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2428" y="6408223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8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rPr lang="it-IT"/>
              <a:t>AI vs ML vs DL</a:t>
            </a:r>
          </a:p>
        </p:txBody>
      </p:sp>
      <p:pic>
        <p:nvPicPr>
          <p:cNvPr id="11" name="Picture 10" descr="A green and purple background with many cubes&#10;&#10;AI-generated content may be incorrect.">
            <a:extLst>
              <a:ext uri="{FF2B5EF4-FFF2-40B4-BE49-F238E27FC236}">
                <a16:creationId xmlns:a16="http://schemas.microsoft.com/office/drawing/2014/main" id="{5DC7DA7D-0102-0FBD-3F76-95D8CBDC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639" r="56082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AI:</a:t>
            </a:r>
            <a:r>
              <a:rPr lang="en-US"/>
              <a:t> Broad concept where machines can carry out tasks in a smart way.</a:t>
            </a:r>
          </a:p>
          <a:p>
            <a:pPr marL="0" indent="0">
              <a:buNone/>
            </a:pPr>
            <a:br>
              <a:rPr lang="en-US"/>
            </a:br>
            <a:r>
              <a:rPr lang="en-US" b="1"/>
              <a:t>ML:</a:t>
            </a:r>
            <a:r>
              <a:rPr lang="en-US"/>
              <a:t> A subset of AI where machines learn from data.</a:t>
            </a:r>
          </a:p>
          <a:p>
            <a:pPr marL="0" indent="0">
              <a:buNone/>
            </a:pPr>
            <a:br>
              <a:rPr lang="en-US"/>
            </a:br>
            <a:r>
              <a:rPr lang="en-US" b="1"/>
              <a:t>DL:</a:t>
            </a:r>
            <a:r>
              <a:rPr lang="en-US"/>
              <a:t> A further subset of ML using deep neural networks.</a:t>
            </a:r>
          </a:p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4A3D0-C0E1-60FC-FC2B-DD55ECF27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78968" y="5883275"/>
            <a:ext cx="396478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50CD5-A09B-443B-D325-D38B41AF25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5883275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83F42-3AD4-01D5-2D48-185B0F74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671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A11BB14-3552-A803-69D4-B66479C26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1130808" cy="113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8544" y="1074392"/>
            <a:ext cx="1832574" cy="4377961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000000"/>
                </a:solidFill>
              </a:rPr>
              <a:t>Types of Machine Learning</a:t>
            </a: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43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536BB-1B12-ABE2-FC79-758CE79C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5508" y="6019465"/>
            <a:ext cx="53131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7BD4-666F-7373-0CDA-9F935ECF2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6019465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A420-88C4-5831-28FA-D21769C1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600332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DD7309D-6CAC-C560-83D9-6E7AB60654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281226"/>
              </p:ext>
            </p:extLst>
          </p:nvPr>
        </p:nvGraphicFramePr>
        <p:xfrm>
          <a:off x="482600" y="643468"/>
          <a:ext cx="506214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rPr lang="en-IN" dirty="0"/>
              <a:t>Real-World Applications of ML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FAC34-CBE5-08B3-9E3C-FE7EA5F61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9209" y="5883275"/>
            <a:ext cx="53131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7812-7F00-1F5D-AC9F-81D90B36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5883275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C95F8-E4FA-0EB0-09A1-615871E7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13892" y="58671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B1816EB-9F35-9246-681B-A5D1E7F236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821684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795791BF-AF0B-6299-EF7A-C1B203F96B9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IN"/>
              <a:t>Tools Setup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3763225" y="946083"/>
            <a:ext cx="4943510" cy="49658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dirty="0"/>
              <a:t>Setup Guide:</a:t>
            </a:r>
          </a:p>
          <a:p>
            <a:pPr>
              <a:lnSpc>
                <a:spcPct val="90000"/>
              </a:lnSpc>
              <a:buNone/>
            </a:pPr>
            <a:r>
              <a:rPr lang="en-US" sz="2200" dirty="0"/>
              <a:t>1. Google</a:t>
            </a:r>
            <a:r>
              <a:rPr lang="en-US" sz="2200" b="1" dirty="0"/>
              <a:t> </a:t>
            </a:r>
            <a:r>
              <a:rPr lang="en-IN" sz="2200" dirty="0"/>
              <a:t>Colab</a:t>
            </a:r>
            <a:endParaRPr lang="en-US" sz="2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Visit: https://colab.research.google.com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Sign in with Google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Create a new notebook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2. VS Code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Install VS Code, python and pip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Install python extension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Validate with python --version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95B6-9929-3F04-72D3-420455B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6202" y="6492875"/>
            <a:ext cx="21532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6239E-209A-1B2C-8F31-853B5086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4971" y="6492875"/>
            <a:ext cx="397764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52785-D161-4BBF-FC1D-DC23EA19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65088" y="6476731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1853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Classification Algorithms: K-Nearest Neighbors (KNN)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233" y="1728217"/>
            <a:ext cx="5333287" cy="45537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1400" b="1" dirty="0"/>
              <a:t>What is KNN?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KNN stands for K-Nearest Neighbors.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It’s like asking your neighbors for advice: the majority opinion decides.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 predict something new, it looks at the closest 'k' examples and checks what most of them say.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Simple Example: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Imagine you're trying to identify a flower.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You check 5 nearby flowers — if 3 are '</a:t>
            </a:r>
            <a:r>
              <a:rPr lang="en-US" sz="1400" dirty="0" err="1"/>
              <a:t>Setosa</a:t>
            </a:r>
            <a:r>
              <a:rPr lang="en-US" sz="1400" dirty="0"/>
              <a:t>', your flower is likely '</a:t>
            </a:r>
            <a:r>
              <a:rPr lang="en-US" sz="1400" dirty="0" err="1"/>
              <a:t>Setosa</a:t>
            </a:r>
            <a:r>
              <a:rPr lang="en-US" sz="1400" dirty="0"/>
              <a:t>’.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/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How it works:</a:t>
            </a:r>
            <a:endParaRPr lang="en-US" sz="14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Measure the distance between the new point and all others.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Choose the closest ‘k’ neighbors.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-US" sz="1400" dirty="0"/>
              <a:t>Take a vote – the most common class is the prediction.</a:t>
            </a:r>
          </a:p>
          <a:p>
            <a:pPr>
              <a:lnSpc>
                <a:spcPct val="90000"/>
              </a:lnSpc>
              <a:buNone/>
            </a:pPr>
            <a:r>
              <a:rPr lang="en-US" sz="1400" b="1" dirty="0"/>
              <a:t>Key Points:</a:t>
            </a:r>
            <a:endParaRPr lang="en-US" sz="14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Easy to understand and implement.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Works best when data is well-distributed and small.</a:t>
            </a:r>
          </a:p>
        </p:txBody>
      </p:sp>
      <p:pic>
        <p:nvPicPr>
          <p:cNvPr id="2050" name="Picture 2" descr="knn">
            <a:extLst>
              <a:ext uri="{FF2B5EF4-FFF2-40B4-BE49-F238E27FC236}">
                <a16:creationId xmlns:a16="http://schemas.microsoft.com/office/drawing/2014/main" id="{EB2CB141-AFBC-D27F-727D-6FD3AB7FF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72780" y="3044952"/>
            <a:ext cx="2761427" cy="1749891"/>
          </a:xfrm>
          <a:prstGeom prst="roundRect">
            <a:avLst>
              <a:gd name="adj" fmla="val 4380"/>
            </a:avLst>
          </a:prstGeom>
          <a:noFill/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D571-C482-B8A2-FB8D-6D18549F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42585" y="6509019"/>
            <a:ext cx="21490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BD09-2E10-11D0-B14C-A141D04709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2868" y="6509019"/>
            <a:ext cx="85725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DBE3-AA3A-DFF5-2E97-8071BE21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7268" y="6492875"/>
            <a:ext cx="41337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Hands-On: KNN Classification</a:t>
            </a:r>
            <a:br>
              <a:rPr lang="en-US" sz="3200">
                <a:solidFill>
                  <a:srgbClr val="FFFFFF"/>
                </a:solidFill>
              </a:rPr>
            </a:b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2A98DFF5-EAE2-196A-0C0C-AA721D2538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6891613"/>
              </p:ext>
            </p:extLst>
          </p:nvPr>
        </p:nvGraphicFramePr>
        <p:xfrm>
          <a:off x="2411995" y="1410228"/>
          <a:ext cx="4916510" cy="4037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76CAC-584F-4EE9-AEB9-1F4C45D37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31" y="6434242"/>
            <a:ext cx="948209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4/24/2025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C3DD4-3ECC-7B6A-8086-F4A8421B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3819" y="6440381"/>
            <a:ext cx="30861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 ML Workshop, MCE by Vishnu H 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8353B-30F5-8A60-B121-33A5A1CE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A4B5A1-0A40-A584-F4DC-7A197AB9FA96}"/>
              </a:ext>
            </a:extLst>
          </p:cNvPr>
          <p:cNvSpPr txBox="1">
            <a:spLocks/>
          </p:cNvSpPr>
          <p:nvPr/>
        </p:nvSpPr>
        <p:spPr>
          <a:xfrm>
            <a:off x="1113233" y="685800"/>
            <a:ext cx="7514035" cy="118533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Hands-on: K-Nearest Neighbors (KNN)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812" y="0"/>
            <a:ext cx="8351188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018" y="0"/>
            <a:ext cx="1827609" cy="6858001"/>
            <a:chOff x="1320800" y="0"/>
            <a:chExt cx="2436813" cy="6858001"/>
          </a:xfrm>
        </p:grpSpPr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7009" y="1072609"/>
            <a:ext cx="2281168" cy="4522647"/>
          </a:xfrm>
          <a:effectLst/>
        </p:spPr>
        <p:txBody>
          <a:bodyPr anchor="ctr"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Session 1 Summary &amp; Q&amp;A</a:t>
            </a:r>
          </a:p>
        </p:txBody>
      </p:sp>
      <p:sp>
        <p:nvSpPr>
          <p:cNvPr id="60" name="Content Placeholder 2"/>
          <p:cNvSpPr>
            <a:spLocks noGrp="1"/>
          </p:cNvSpPr>
          <p:nvPr>
            <p:ph idx="1"/>
          </p:nvPr>
        </p:nvSpPr>
        <p:spPr>
          <a:xfrm>
            <a:off x="3861774" y="1618488"/>
            <a:ext cx="4787405" cy="397676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700" b="1" dirty="0"/>
              <a:t>Summary Points: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AI is the broader field; ML and DL are its subdomains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ML types: Supervised, Unsupervised, Reinforcement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KNN, Decision Tree, and Random Forest are common supervised learning algorithms</a:t>
            </a:r>
          </a:p>
          <a:p>
            <a:endParaRPr sz="17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7CA6-A15F-D030-3B27-4C99ADC4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13762" y="5883275"/>
            <a:ext cx="330666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AI ML Workshop, MCE by Vishnu H 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B8BEE-D1A2-815E-14B1-2AA92F92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99492" y="5883275"/>
            <a:ext cx="85725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4/24/2025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B9EF-40A0-6AB9-67EB-E10C1D7F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35804" y="5867131"/>
            <a:ext cx="41337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1FF6DA9-008F-8B48-92A6-B652298478B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1704</TotalTime>
  <Words>1115</Words>
  <Application>Microsoft Office PowerPoint</Application>
  <PresentationFormat>On-screen Show (4:3)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Arial Unicode MS</vt:lpstr>
      <vt:lpstr>Century Gothic</vt:lpstr>
      <vt:lpstr>Corbel</vt:lpstr>
      <vt:lpstr>Parallax</vt:lpstr>
      <vt:lpstr>Introduction to AI &amp; ML</vt:lpstr>
      <vt:lpstr>What is Artificial Intelligence?</vt:lpstr>
      <vt:lpstr>AI vs ML vs DL</vt:lpstr>
      <vt:lpstr>Types of Machine Learning</vt:lpstr>
      <vt:lpstr>Real-World Applications of ML</vt:lpstr>
      <vt:lpstr>Tools Setup</vt:lpstr>
      <vt:lpstr>Classification Algorithms: K-Nearest Neighbors (KNN)</vt:lpstr>
      <vt:lpstr>Hands-On: KNN Classification </vt:lpstr>
      <vt:lpstr>Session 1 Summary &amp; Q&amp;A</vt:lpstr>
      <vt:lpstr>Supervised Learning – Classification and Regression</vt:lpstr>
      <vt:lpstr>Classification Algorithms: Decision Tree</vt:lpstr>
      <vt:lpstr>Classification Algorithms: Random Forest</vt:lpstr>
      <vt:lpstr>Introduction to Regression</vt:lpstr>
      <vt:lpstr>Types of Regression</vt:lpstr>
      <vt:lpstr>Hands-On: KNN Classification </vt:lpstr>
      <vt:lpstr>Session 2 Summary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Vishnu SriDhara</cp:lastModifiedBy>
  <cp:revision>27</cp:revision>
  <dcterms:created xsi:type="dcterms:W3CDTF">2013-01-27T09:14:16Z</dcterms:created>
  <dcterms:modified xsi:type="dcterms:W3CDTF">2025-04-21T11:37:48Z</dcterms:modified>
  <cp:category/>
</cp:coreProperties>
</file>