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82" r:id="rId4"/>
    <p:sldId id="283" r:id="rId5"/>
    <p:sldId id="263" r:id="rId6"/>
    <p:sldId id="265" r:id="rId7"/>
    <p:sldId id="279" r:id="rId8"/>
    <p:sldId id="277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F9D7B-AAEB-4EF9-A615-371FF95F66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51A3C7A-7C49-496F-BAD1-F0448DCD24A1}">
      <dgm:prSet/>
      <dgm:spPr/>
      <dgm:t>
        <a:bodyPr/>
        <a:lstStyle/>
        <a:p>
          <a:r>
            <a:rPr lang="en-US" dirty="0"/>
            <a:t>• ARTIFICIAL INTELLIGENCE &amp; MACHINE LEARNING – HANDS-ON WORKSHOP</a:t>
          </a:r>
        </a:p>
      </dgm:t>
    </dgm:pt>
    <dgm:pt modelId="{E4D62EFC-E93E-49CC-B406-56C8E0849218}" type="parTrans" cxnId="{F8E1A142-26DE-4BD8-9E58-29C097A5370C}">
      <dgm:prSet/>
      <dgm:spPr/>
      <dgm:t>
        <a:bodyPr/>
        <a:lstStyle/>
        <a:p>
          <a:endParaRPr lang="en-US"/>
        </a:p>
      </dgm:t>
    </dgm:pt>
    <dgm:pt modelId="{37916294-0643-42F1-960B-A3A25A112F54}" type="sibTrans" cxnId="{F8E1A142-26DE-4BD8-9E58-29C097A5370C}">
      <dgm:prSet/>
      <dgm:spPr/>
      <dgm:t>
        <a:bodyPr/>
        <a:lstStyle/>
        <a:p>
          <a:endParaRPr lang="en-US"/>
        </a:p>
      </dgm:t>
    </dgm:pt>
    <dgm:pt modelId="{AB8B4B9F-B0D0-430A-B52E-BA29B1AC14A5}">
      <dgm:prSet/>
      <dgm:spPr/>
      <dgm:t>
        <a:bodyPr/>
        <a:lstStyle/>
        <a:p>
          <a:r>
            <a:rPr lang="en-US" dirty="0"/>
            <a:t>• Session 3: Supervised Learning</a:t>
          </a:r>
        </a:p>
      </dgm:t>
    </dgm:pt>
    <dgm:pt modelId="{9A27D8F0-5BD7-44A1-AAFB-D6EF6F1CC64D}" type="parTrans" cxnId="{0C470CA0-2428-4CC6-BCD6-7BC75A9511CA}">
      <dgm:prSet/>
      <dgm:spPr/>
      <dgm:t>
        <a:bodyPr/>
        <a:lstStyle/>
        <a:p>
          <a:endParaRPr lang="en-US"/>
        </a:p>
      </dgm:t>
    </dgm:pt>
    <dgm:pt modelId="{6CEA449B-FB56-4C83-916C-0D3641867F8D}" type="sibTrans" cxnId="{0C470CA0-2428-4CC6-BCD6-7BC75A9511CA}">
      <dgm:prSet/>
      <dgm:spPr/>
      <dgm:t>
        <a:bodyPr/>
        <a:lstStyle/>
        <a:p>
          <a:endParaRPr lang="en-US"/>
        </a:p>
      </dgm:t>
    </dgm:pt>
    <dgm:pt modelId="{5A39B66E-53E9-4F78-BB56-85CB6C1B4507}">
      <dgm:prSet/>
      <dgm:spPr/>
      <dgm:t>
        <a:bodyPr/>
        <a:lstStyle/>
        <a:p>
          <a:r>
            <a:rPr lang="en-US" dirty="0"/>
            <a:t>• Vishnu H S</a:t>
          </a:r>
        </a:p>
        <a:p>
          <a:r>
            <a:rPr lang="en-US" dirty="0"/>
            <a:t>   24 April 2025</a:t>
          </a:r>
        </a:p>
      </dgm:t>
    </dgm:pt>
    <dgm:pt modelId="{3877F801-BC58-4BC4-8A7B-2DF4278DA430}" type="parTrans" cxnId="{F12B1838-D269-4D22-A3D2-A34F412DF475}">
      <dgm:prSet/>
      <dgm:spPr/>
      <dgm:t>
        <a:bodyPr/>
        <a:lstStyle/>
        <a:p>
          <a:endParaRPr lang="en-US"/>
        </a:p>
      </dgm:t>
    </dgm:pt>
    <dgm:pt modelId="{070F5B01-0CB8-4682-BEDB-171CC609D424}" type="sibTrans" cxnId="{F12B1838-D269-4D22-A3D2-A34F412DF475}">
      <dgm:prSet/>
      <dgm:spPr/>
      <dgm:t>
        <a:bodyPr/>
        <a:lstStyle/>
        <a:p>
          <a:endParaRPr lang="en-US"/>
        </a:p>
      </dgm:t>
    </dgm:pt>
    <dgm:pt modelId="{EF97D045-F5B3-4E35-90D9-F94FE4B8FABF}" type="pres">
      <dgm:prSet presAssocID="{F18F9D7B-AAEB-4EF9-A615-371FF95F66BD}" presName="root" presStyleCnt="0">
        <dgm:presLayoutVars>
          <dgm:dir/>
          <dgm:resizeHandles val="exact"/>
        </dgm:presLayoutVars>
      </dgm:prSet>
      <dgm:spPr/>
    </dgm:pt>
    <dgm:pt modelId="{E3623A76-2B39-4976-8F2D-F40305B98E3F}" type="pres">
      <dgm:prSet presAssocID="{351A3C7A-7C49-496F-BAD1-F0448DCD24A1}" presName="compNode" presStyleCnt="0"/>
      <dgm:spPr/>
    </dgm:pt>
    <dgm:pt modelId="{A36BFA86-7657-4F22-98B7-4CF4EDD439E6}" type="pres">
      <dgm:prSet presAssocID="{351A3C7A-7C49-496F-BAD1-F0448DCD24A1}" presName="bgRect" presStyleLbl="bgShp" presStyleIdx="0" presStyleCnt="3"/>
      <dgm:spPr/>
    </dgm:pt>
    <dgm:pt modelId="{AB9A3A9C-6E42-4CA5-8EEA-6B8B0474A778}" type="pres">
      <dgm:prSet presAssocID="{351A3C7A-7C49-496F-BAD1-F0448DCD24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59F01A1C-1984-41FB-BA4B-1671187E9086}" type="pres">
      <dgm:prSet presAssocID="{351A3C7A-7C49-496F-BAD1-F0448DCD24A1}" presName="spaceRect" presStyleCnt="0"/>
      <dgm:spPr/>
    </dgm:pt>
    <dgm:pt modelId="{AF96A4BD-F6FC-4A9E-8D4A-DDA0805C1517}" type="pres">
      <dgm:prSet presAssocID="{351A3C7A-7C49-496F-BAD1-F0448DCD24A1}" presName="parTx" presStyleLbl="revTx" presStyleIdx="0" presStyleCnt="3">
        <dgm:presLayoutVars>
          <dgm:chMax val="0"/>
          <dgm:chPref val="0"/>
        </dgm:presLayoutVars>
      </dgm:prSet>
      <dgm:spPr/>
    </dgm:pt>
    <dgm:pt modelId="{9C988FF8-E704-4638-9470-E112FFB8DEAC}" type="pres">
      <dgm:prSet presAssocID="{37916294-0643-42F1-960B-A3A25A112F54}" presName="sibTrans" presStyleCnt="0"/>
      <dgm:spPr/>
    </dgm:pt>
    <dgm:pt modelId="{2345640D-005F-49FB-A5BE-BD3A4A18D329}" type="pres">
      <dgm:prSet presAssocID="{AB8B4B9F-B0D0-430A-B52E-BA29B1AC14A5}" presName="compNode" presStyleCnt="0"/>
      <dgm:spPr/>
    </dgm:pt>
    <dgm:pt modelId="{1DA6E41F-4D95-45C8-A312-DA1670DBE2A9}" type="pres">
      <dgm:prSet presAssocID="{AB8B4B9F-B0D0-430A-B52E-BA29B1AC14A5}" presName="bgRect" presStyleLbl="bgShp" presStyleIdx="1" presStyleCnt="3"/>
      <dgm:spPr/>
    </dgm:pt>
    <dgm:pt modelId="{3530EE13-1E59-4D19-B16E-1C8B469BAF84}" type="pres">
      <dgm:prSet presAssocID="{AB8B4B9F-B0D0-430A-B52E-BA29B1AC14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E46F942-DCBC-4F00-A8D3-91D095EBE91A}" type="pres">
      <dgm:prSet presAssocID="{AB8B4B9F-B0D0-430A-B52E-BA29B1AC14A5}" presName="spaceRect" presStyleCnt="0"/>
      <dgm:spPr/>
    </dgm:pt>
    <dgm:pt modelId="{8FEA4590-A2F9-4C04-AF21-BAE5A75F803E}" type="pres">
      <dgm:prSet presAssocID="{AB8B4B9F-B0D0-430A-B52E-BA29B1AC14A5}" presName="parTx" presStyleLbl="revTx" presStyleIdx="1" presStyleCnt="3">
        <dgm:presLayoutVars>
          <dgm:chMax val="0"/>
          <dgm:chPref val="0"/>
        </dgm:presLayoutVars>
      </dgm:prSet>
      <dgm:spPr/>
    </dgm:pt>
    <dgm:pt modelId="{7C4C38F3-6F57-474C-8F5A-7309625E4387}" type="pres">
      <dgm:prSet presAssocID="{6CEA449B-FB56-4C83-916C-0D3641867F8D}" presName="sibTrans" presStyleCnt="0"/>
      <dgm:spPr/>
    </dgm:pt>
    <dgm:pt modelId="{7EAF7579-21AE-4381-8921-FA6BEB6D4D44}" type="pres">
      <dgm:prSet presAssocID="{5A39B66E-53E9-4F78-BB56-85CB6C1B4507}" presName="compNode" presStyleCnt="0"/>
      <dgm:spPr/>
    </dgm:pt>
    <dgm:pt modelId="{8A6933CD-28D0-4E13-803D-43DF8238B83A}" type="pres">
      <dgm:prSet presAssocID="{5A39B66E-53E9-4F78-BB56-85CB6C1B4507}" presName="bgRect" presStyleLbl="bgShp" presStyleIdx="2" presStyleCnt="3"/>
      <dgm:spPr/>
    </dgm:pt>
    <dgm:pt modelId="{98B300E7-DBA9-41AD-81D5-A2A52B7FE3B4}" type="pres">
      <dgm:prSet presAssocID="{5A39B66E-53E9-4F78-BB56-85CB6C1B45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483A081-581B-4AA1-AEB3-581C615F06B2}" type="pres">
      <dgm:prSet presAssocID="{5A39B66E-53E9-4F78-BB56-85CB6C1B4507}" presName="spaceRect" presStyleCnt="0"/>
      <dgm:spPr/>
    </dgm:pt>
    <dgm:pt modelId="{7C2D501A-C440-4DF5-A7F3-DBEDB260DF1E}" type="pres">
      <dgm:prSet presAssocID="{5A39B66E-53E9-4F78-BB56-85CB6C1B45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63B5003-507C-42B6-AA5D-E99269F12AEF}" type="presOf" srcId="{351A3C7A-7C49-496F-BAD1-F0448DCD24A1}" destId="{AF96A4BD-F6FC-4A9E-8D4A-DDA0805C1517}" srcOrd="0" destOrd="0" presId="urn:microsoft.com/office/officeart/2018/2/layout/IconVerticalSolidList"/>
    <dgm:cxn modelId="{C2B7CC1A-5449-4B21-BCDE-4B743456C7B2}" type="presOf" srcId="{F18F9D7B-AAEB-4EF9-A615-371FF95F66BD}" destId="{EF97D045-F5B3-4E35-90D9-F94FE4B8FABF}" srcOrd="0" destOrd="0" presId="urn:microsoft.com/office/officeart/2018/2/layout/IconVerticalSolidList"/>
    <dgm:cxn modelId="{F12B1838-D269-4D22-A3D2-A34F412DF475}" srcId="{F18F9D7B-AAEB-4EF9-A615-371FF95F66BD}" destId="{5A39B66E-53E9-4F78-BB56-85CB6C1B4507}" srcOrd="2" destOrd="0" parTransId="{3877F801-BC58-4BC4-8A7B-2DF4278DA430}" sibTransId="{070F5B01-0CB8-4682-BEDB-171CC609D424}"/>
    <dgm:cxn modelId="{E0D6043C-AE1F-4F85-9275-9F0C5E7A3013}" type="presOf" srcId="{5A39B66E-53E9-4F78-BB56-85CB6C1B4507}" destId="{7C2D501A-C440-4DF5-A7F3-DBEDB260DF1E}" srcOrd="0" destOrd="0" presId="urn:microsoft.com/office/officeart/2018/2/layout/IconVerticalSolidList"/>
    <dgm:cxn modelId="{F8E1A142-26DE-4BD8-9E58-29C097A5370C}" srcId="{F18F9D7B-AAEB-4EF9-A615-371FF95F66BD}" destId="{351A3C7A-7C49-496F-BAD1-F0448DCD24A1}" srcOrd="0" destOrd="0" parTransId="{E4D62EFC-E93E-49CC-B406-56C8E0849218}" sibTransId="{37916294-0643-42F1-960B-A3A25A112F54}"/>
    <dgm:cxn modelId="{0C470CA0-2428-4CC6-BCD6-7BC75A9511CA}" srcId="{F18F9D7B-AAEB-4EF9-A615-371FF95F66BD}" destId="{AB8B4B9F-B0D0-430A-B52E-BA29B1AC14A5}" srcOrd="1" destOrd="0" parTransId="{9A27D8F0-5BD7-44A1-AAFB-D6EF6F1CC64D}" sibTransId="{6CEA449B-FB56-4C83-916C-0D3641867F8D}"/>
    <dgm:cxn modelId="{065E8ADF-9C4A-47A3-80C1-B5C6884B4AB7}" type="presOf" srcId="{AB8B4B9F-B0D0-430A-B52E-BA29B1AC14A5}" destId="{8FEA4590-A2F9-4C04-AF21-BAE5A75F803E}" srcOrd="0" destOrd="0" presId="urn:microsoft.com/office/officeart/2018/2/layout/IconVerticalSolidList"/>
    <dgm:cxn modelId="{BCC330A3-4E41-49DA-825F-66C967A49B40}" type="presParOf" srcId="{EF97D045-F5B3-4E35-90D9-F94FE4B8FABF}" destId="{E3623A76-2B39-4976-8F2D-F40305B98E3F}" srcOrd="0" destOrd="0" presId="urn:microsoft.com/office/officeart/2018/2/layout/IconVerticalSolidList"/>
    <dgm:cxn modelId="{F707C0D5-17B9-4CAB-8D86-B3DBEB339643}" type="presParOf" srcId="{E3623A76-2B39-4976-8F2D-F40305B98E3F}" destId="{A36BFA86-7657-4F22-98B7-4CF4EDD439E6}" srcOrd="0" destOrd="0" presId="urn:microsoft.com/office/officeart/2018/2/layout/IconVerticalSolidList"/>
    <dgm:cxn modelId="{1F28C92F-AFAC-4DB8-97DE-1961F4B57A07}" type="presParOf" srcId="{E3623A76-2B39-4976-8F2D-F40305B98E3F}" destId="{AB9A3A9C-6E42-4CA5-8EEA-6B8B0474A778}" srcOrd="1" destOrd="0" presId="urn:microsoft.com/office/officeart/2018/2/layout/IconVerticalSolidList"/>
    <dgm:cxn modelId="{8E5FD02C-2C72-4436-95B6-6E47FCD82DCA}" type="presParOf" srcId="{E3623A76-2B39-4976-8F2D-F40305B98E3F}" destId="{59F01A1C-1984-41FB-BA4B-1671187E9086}" srcOrd="2" destOrd="0" presId="urn:microsoft.com/office/officeart/2018/2/layout/IconVerticalSolidList"/>
    <dgm:cxn modelId="{8E9648C7-3B3C-40A3-AEEA-AC9C165D1AF0}" type="presParOf" srcId="{E3623A76-2B39-4976-8F2D-F40305B98E3F}" destId="{AF96A4BD-F6FC-4A9E-8D4A-DDA0805C1517}" srcOrd="3" destOrd="0" presId="urn:microsoft.com/office/officeart/2018/2/layout/IconVerticalSolidList"/>
    <dgm:cxn modelId="{93415993-31D3-4A61-ADD5-9E19407305DC}" type="presParOf" srcId="{EF97D045-F5B3-4E35-90D9-F94FE4B8FABF}" destId="{9C988FF8-E704-4638-9470-E112FFB8DEAC}" srcOrd="1" destOrd="0" presId="urn:microsoft.com/office/officeart/2018/2/layout/IconVerticalSolidList"/>
    <dgm:cxn modelId="{BC56B1D1-067B-441A-AD9A-A9B6E837E55D}" type="presParOf" srcId="{EF97D045-F5B3-4E35-90D9-F94FE4B8FABF}" destId="{2345640D-005F-49FB-A5BE-BD3A4A18D329}" srcOrd="2" destOrd="0" presId="urn:microsoft.com/office/officeart/2018/2/layout/IconVerticalSolidList"/>
    <dgm:cxn modelId="{FBDE613B-9D67-4A17-BAEA-9836C701607C}" type="presParOf" srcId="{2345640D-005F-49FB-A5BE-BD3A4A18D329}" destId="{1DA6E41F-4D95-45C8-A312-DA1670DBE2A9}" srcOrd="0" destOrd="0" presId="urn:microsoft.com/office/officeart/2018/2/layout/IconVerticalSolidList"/>
    <dgm:cxn modelId="{4BF99EF9-51A7-4315-B54D-06FB4CE60D45}" type="presParOf" srcId="{2345640D-005F-49FB-A5BE-BD3A4A18D329}" destId="{3530EE13-1E59-4D19-B16E-1C8B469BAF84}" srcOrd="1" destOrd="0" presId="urn:microsoft.com/office/officeart/2018/2/layout/IconVerticalSolidList"/>
    <dgm:cxn modelId="{DFD100D4-3231-453C-978C-0AE8F013AFC8}" type="presParOf" srcId="{2345640D-005F-49FB-A5BE-BD3A4A18D329}" destId="{FE46F942-DCBC-4F00-A8D3-91D095EBE91A}" srcOrd="2" destOrd="0" presId="urn:microsoft.com/office/officeart/2018/2/layout/IconVerticalSolidList"/>
    <dgm:cxn modelId="{DC834E88-BEEA-4577-BFFE-B4115705A758}" type="presParOf" srcId="{2345640D-005F-49FB-A5BE-BD3A4A18D329}" destId="{8FEA4590-A2F9-4C04-AF21-BAE5A75F803E}" srcOrd="3" destOrd="0" presId="urn:microsoft.com/office/officeart/2018/2/layout/IconVerticalSolidList"/>
    <dgm:cxn modelId="{255A5DBD-D513-4CF4-AB3A-631BB344D93F}" type="presParOf" srcId="{EF97D045-F5B3-4E35-90D9-F94FE4B8FABF}" destId="{7C4C38F3-6F57-474C-8F5A-7309625E4387}" srcOrd="3" destOrd="0" presId="urn:microsoft.com/office/officeart/2018/2/layout/IconVerticalSolidList"/>
    <dgm:cxn modelId="{2677F447-4348-4726-B7B7-10D5AE2C123A}" type="presParOf" srcId="{EF97D045-F5B3-4E35-90D9-F94FE4B8FABF}" destId="{7EAF7579-21AE-4381-8921-FA6BEB6D4D44}" srcOrd="4" destOrd="0" presId="urn:microsoft.com/office/officeart/2018/2/layout/IconVerticalSolidList"/>
    <dgm:cxn modelId="{262E33BD-5DD3-4EFB-9874-DC1D2314D751}" type="presParOf" srcId="{7EAF7579-21AE-4381-8921-FA6BEB6D4D44}" destId="{8A6933CD-28D0-4E13-803D-43DF8238B83A}" srcOrd="0" destOrd="0" presId="urn:microsoft.com/office/officeart/2018/2/layout/IconVerticalSolidList"/>
    <dgm:cxn modelId="{4801C42F-0EAA-493B-B9B9-40AA08231A4D}" type="presParOf" srcId="{7EAF7579-21AE-4381-8921-FA6BEB6D4D44}" destId="{98B300E7-DBA9-41AD-81D5-A2A52B7FE3B4}" srcOrd="1" destOrd="0" presId="urn:microsoft.com/office/officeart/2018/2/layout/IconVerticalSolidList"/>
    <dgm:cxn modelId="{276615D9-5F92-437E-A599-90419FB5A7DD}" type="presParOf" srcId="{7EAF7579-21AE-4381-8921-FA6BEB6D4D44}" destId="{B483A081-581B-4AA1-AEB3-581C615F06B2}" srcOrd="2" destOrd="0" presId="urn:microsoft.com/office/officeart/2018/2/layout/IconVerticalSolidList"/>
    <dgm:cxn modelId="{F45B7741-1559-4251-89A7-ECE6D191F140}" type="presParOf" srcId="{7EAF7579-21AE-4381-8921-FA6BEB6D4D44}" destId="{7C2D501A-C440-4DF5-A7F3-DBEDB260DF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17D461-01F1-4A5B-A6B4-B4A177E6A0F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6F2B13-5D96-4367-9883-A9DBFEAACD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Classify SMS messages as spam or ham (not spam)</a:t>
          </a:r>
        </a:p>
      </dgm:t>
    </dgm:pt>
    <dgm:pt modelId="{6EDAD404-3D96-4659-B982-61E82F253DF4}" type="parTrans" cxnId="{CBA1FD65-39D8-463F-9ED4-BB5CBA1FA1A5}">
      <dgm:prSet/>
      <dgm:spPr/>
      <dgm:t>
        <a:bodyPr/>
        <a:lstStyle/>
        <a:p>
          <a:endParaRPr lang="en-US"/>
        </a:p>
      </dgm:t>
    </dgm:pt>
    <dgm:pt modelId="{4005C537-0BD2-4020-8745-BF8786412D44}" type="sibTrans" cxnId="{CBA1FD65-39D8-463F-9ED4-BB5CBA1FA1A5}">
      <dgm:prSet/>
      <dgm:spPr/>
      <dgm:t>
        <a:bodyPr/>
        <a:lstStyle/>
        <a:p>
          <a:endParaRPr lang="en-US"/>
        </a:p>
      </dgm:t>
    </dgm:pt>
    <dgm:pt modelId="{036B3813-1E15-43F8-8401-81401D8B7D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Algorithm:</a:t>
          </a:r>
          <a:r>
            <a:rPr lang="en-US" dirty="0"/>
            <a:t> Naive Bayes</a:t>
          </a:r>
        </a:p>
      </dgm:t>
    </dgm:pt>
    <dgm:pt modelId="{E0245F46-8A91-4FFE-B4F3-965ECA0303B6}" type="parTrans" cxnId="{68B880F2-83D4-4F71-92B2-152A43096DCE}">
      <dgm:prSet/>
      <dgm:spPr/>
      <dgm:t>
        <a:bodyPr/>
        <a:lstStyle/>
        <a:p>
          <a:endParaRPr lang="en-US"/>
        </a:p>
      </dgm:t>
    </dgm:pt>
    <dgm:pt modelId="{F520A14B-51CC-40C4-A7D0-61A8F49CCD39}" type="sibTrans" cxnId="{68B880F2-83D4-4F71-92B2-152A43096DCE}">
      <dgm:prSet/>
      <dgm:spPr/>
      <dgm:t>
        <a:bodyPr/>
        <a:lstStyle/>
        <a:p>
          <a:endParaRPr lang="en-US"/>
        </a:p>
      </dgm:t>
    </dgm:pt>
    <dgm:pt modelId="{F479EE10-82FF-4790-8A83-3D72317DA8A5}" type="pres">
      <dgm:prSet presAssocID="{1117D461-01F1-4A5B-A6B4-B4A177E6A0F1}" presName="root" presStyleCnt="0">
        <dgm:presLayoutVars>
          <dgm:dir/>
          <dgm:resizeHandles val="exact"/>
        </dgm:presLayoutVars>
      </dgm:prSet>
      <dgm:spPr/>
    </dgm:pt>
    <dgm:pt modelId="{F136A8EE-E55C-4CC7-9EE9-3443D3C69265}" type="pres">
      <dgm:prSet presAssocID="{476F2B13-5D96-4367-9883-A9DBFEAACD10}" presName="compNode" presStyleCnt="0"/>
      <dgm:spPr/>
    </dgm:pt>
    <dgm:pt modelId="{196E9056-D9C7-44CC-B795-1EC0840B9A22}" type="pres">
      <dgm:prSet presAssocID="{476F2B13-5D96-4367-9883-A9DBFEAACD10}" presName="bgRect" presStyleLbl="bgShp" presStyleIdx="0" presStyleCnt="2"/>
      <dgm:spPr/>
    </dgm:pt>
    <dgm:pt modelId="{D6C77DFD-68D3-4C8B-9A45-5D123DF113D7}" type="pres">
      <dgm:prSet presAssocID="{476F2B13-5D96-4367-9883-A9DBFEAACD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5386C6E-BBF0-405D-85A5-59B8CF833DCE}" type="pres">
      <dgm:prSet presAssocID="{476F2B13-5D96-4367-9883-A9DBFEAACD10}" presName="spaceRect" presStyleCnt="0"/>
      <dgm:spPr/>
    </dgm:pt>
    <dgm:pt modelId="{2E21C828-1C3C-4091-A9DA-EB4A2FC86631}" type="pres">
      <dgm:prSet presAssocID="{476F2B13-5D96-4367-9883-A9DBFEAACD10}" presName="parTx" presStyleLbl="revTx" presStyleIdx="0" presStyleCnt="2">
        <dgm:presLayoutVars>
          <dgm:chMax val="0"/>
          <dgm:chPref val="0"/>
        </dgm:presLayoutVars>
      </dgm:prSet>
      <dgm:spPr/>
    </dgm:pt>
    <dgm:pt modelId="{5514C1FA-66D8-49B0-9134-8FFB9E7CA334}" type="pres">
      <dgm:prSet presAssocID="{4005C537-0BD2-4020-8745-BF8786412D44}" presName="sibTrans" presStyleCnt="0"/>
      <dgm:spPr/>
    </dgm:pt>
    <dgm:pt modelId="{CEB423C1-37FB-4293-810D-7248ED82F58B}" type="pres">
      <dgm:prSet presAssocID="{036B3813-1E15-43F8-8401-81401D8B7D6F}" presName="compNode" presStyleCnt="0"/>
      <dgm:spPr/>
    </dgm:pt>
    <dgm:pt modelId="{EA2B32C5-A38D-475F-9749-68E9FA30048A}" type="pres">
      <dgm:prSet presAssocID="{036B3813-1E15-43F8-8401-81401D8B7D6F}" presName="bgRect" presStyleLbl="bgShp" presStyleIdx="1" presStyleCnt="2"/>
      <dgm:spPr/>
    </dgm:pt>
    <dgm:pt modelId="{073C0CDA-EF65-4C2E-87E5-F522BA13651E}" type="pres">
      <dgm:prSet presAssocID="{036B3813-1E15-43F8-8401-81401D8B7D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915709B-D5BB-4E23-BE22-326707CFB54B}" type="pres">
      <dgm:prSet presAssocID="{036B3813-1E15-43F8-8401-81401D8B7D6F}" presName="spaceRect" presStyleCnt="0"/>
      <dgm:spPr/>
    </dgm:pt>
    <dgm:pt modelId="{2E9EBB26-CBDD-4528-9492-C5B6AEAE360A}" type="pres">
      <dgm:prSet presAssocID="{036B3813-1E15-43F8-8401-81401D8B7D6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859420B-68D2-4F37-AFE1-9B34F1D3D558}" type="presOf" srcId="{036B3813-1E15-43F8-8401-81401D8B7D6F}" destId="{2E9EBB26-CBDD-4528-9492-C5B6AEAE360A}" srcOrd="0" destOrd="0" presId="urn:microsoft.com/office/officeart/2018/2/layout/IconVerticalSolidList"/>
    <dgm:cxn modelId="{CBA1FD65-39D8-463F-9ED4-BB5CBA1FA1A5}" srcId="{1117D461-01F1-4A5B-A6B4-B4A177E6A0F1}" destId="{476F2B13-5D96-4367-9883-A9DBFEAACD10}" srcOrd="0" destOrd="0" parTransId="{6EDAD404-3D96-4659-B982-61E82F253DF4}" sibTransId="{4005C537-0BD2-4020-8745-BF8786412D44}"/>
    <dgm:cxn modelId="{F57CD375-FD8B-45AC-A455-99EE427E979C}" type="presOf" srcId="{1117D461-01F1-4A5B-A6B4-B4A177E6A0F1}" destId="{F479EE10-82FF-4790-8A83-3D72317DA8A5}" srcOrd="0" destOrd="0" presId="urn:microsoft.com/office/officeart/2018/2/layout/IconVerticalSolidList"/>
    <dgm:cxn modelId="{AF16288D-54C1-4B64-8EAB-5EE2FE9FE93A}" type="presOf" srcId="{476F2B13-5D96-4367-9883-A9DBFEAACD10}" destId="{2E21C828-1C3C-4091-A9DA-EB4A2FC86631}" srcOrd="0" destOrd="0" presId="urn:microsoft.com/office/officeart/2018/2/layout/IconVerticalSolidList"/>
    <dgm:cxn modelId="{68B880F2-83D4-4F71-92B2-152A43096DCE}" srcId="{1117D461-01F1-4A5B-A6B4-B4A177E6A0F1}" destId="{036B3813-1E15-43F8-8401-81401D8B7D6F}" srcOrd="1" destOrd="0" parTransId="{E0245F46-8A91-4FFE-B4F3-965ECA0303B6}" sibTransId="{F520A14B-51CC-40C4-A7D0-61A8F49CCD39}"/>
    <dgm:cxn modelId="{71365EBF-87D4-48EE-B34E-CC6DBF515DFA}" type="presParOf" srcId="{F479EE10-82FF-4790-8A83-3D72317DA8A5}" destId="{F136A8EE-E55C-4CC7-9EE9-3443D3C69265}" srcOrd="0" destOrd="0" presId="urn:microsoft.com/office/officeart/2018/2/layout/IconVerticalSolidList"/>
    <dgm:cxn modelId="{277FD0F7-C657-45F5-B54E-3F4877E65864}" type="presParOf" srcId="{F136A8EE-E55C-4CC7-9EE9-3443D3C69265}" destId="{196E9056-D9C7-44CC-B795-1EC0840B9A22}" srcOrd="0" destOrd="0" presId="urn:microsoft.com/office/officeart/2018/2/layout/IconVerticalSolidList"/>
    <dgm:cxn modelId="{CEA44A62-4C54-4DE8-B2A1-FDDA97E94A74}" type="presParOf" srcId="{F136A8EE-E55C-4CC7-9EE9-3443D3C69265}" destId="{D6C77DFD-68D3-4C8B-9A45-5D123DF113D7}" srcOrd="1" destOrd="0" presId="urn:microsoft.com/office/officeart/2018/2/layout/IconVerticalSolidList"/>
    <dgm:cxn modelId="{02664E02-2ACB-4DEB-B8CD-EC12C93C3D9B}" type="presParOf" srcId="{F136A8EE-E55C-4CC7-9EE9-3443D3C69265}" destId="{E5386C6E-BBF0-405D-85A5-59B8CF833DCE}" srcOrd="2" destOrd="0" presId="urn:microsoft.com/office/officeart/2018/2/layout/IconVerticalSolidList"/>
    <dgm:cxn modelId="{26506916-59A9-4680-A3D5-292A55F87A47}" type="presParOf" srcId="{F136A8EE-E55C-4CC7-9EE9-3443D3C69265}" destId="{2E21C828-1C3C-4091-A9DA-EB4A2FC86631}" srcOrd="3" destOrd="0" presId="urn:microsoft.com/office/officeart/2018/2/layout/IconVerticalSolidList"/>
    <dgm:cxn modelId="{4BFE00C5-AA91-4FF6-B8E5-0494C01F3EC6}" type="presParOf" srcId="{F479EE10-82FF-4790-8A83-3D72317DA8A5}" destId="{5514C1FA-66D8-49B0-9134-8FFB9E7CA334}" srcOrd="1" destOrd="0" presId="urn:microsoft.com/office/officeart/2018/2/layout/IconVerticalSolidList"/>
    <dgm:cxn modelId="{F2E561F9-A912-4BBB-B9E2-4528391F656F}" type="presParOf" srcId="{F479EE10-82FF-4790-8A83-3D72317DA8A5}" destId="{CEB423C1-37FB-4293-810D-7248ED82F58B}" srcOrd="2" destOrd="0" presId="urn:microsoft.com/office/officeart/2018/2/layout/IconVerticalSolidList"/>
    <dgm:cxn modelId="{C563D9E2-E466-42A1-ADE5-0125DDD638E7}" type="presParOf" srcId="{CEB423C1-37FB-4293-810D-7248ED82F58B}" destId="{EA2B32C5-A38D-475F-9749-68E9FA30048A}" srcOrd="0" destOrd="0" presId="urn:microsoft.com/office/officeart/2018/2/layout/IconVerticalSolidList"/>
    <dgm:cxn modelId="{1A15D343-1FB9-4BA7-8A76-FF26911200FF}" type="presParOf" srcId="{CEB423C1-37FB-4293-810D-7248ED82F58B}" destId="{073C0CDA-EF65-4C2E-87E5-F522BA13651E}" srcOrd="1" destOrd="0" presId="urn:microsoft.com/office/officeart/2018/2/layout/IconVerticalSolidList"/>
    <dgm:cxn modelId="{C1229EC4-A222-4B5A-AFBA-FBDC88E7AEDE}" type="presParOf" srcId="{CEB423C1-37FB-4293-810D-7248ED82F58B}" destId="{A915709B-D5BB-4E23-BE22-326707CFB54B}" srcOrd="2" destOrd="0" presId="urn:microsoft.com/office/officeart/2018/2/layout/IconVerticalSolidList"/>
    <dgm:cxn modelId="{5D41D4EA-2BB1-4D02-9513-E5FE55550A6F}" type="presParOf" srcId="{CEB423C1-37FB-4293-810D-7248ED82F58B}" destId="{2E9EBB26-CBDD-4528-9492-C5B6AEAE36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8F9D7B-AAEB-4EF9-A615-371FF95F66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51A3C7A-7C49-496F-BAD1-F0448DCD24A1}">
      <dgm:prSet/>
      <dgm:spPr/>
      <dgm:t>
        <a:bodyPr/>
        <a:lstStyle/>
        <a:p>
          <a:r>
            <a:rPr lang="en-US" dirty="0"/>
            <a:t>• ARTIFICIAL INTELLIGENCE &amp; MACHINE LEARNING – HANDS-ON WORKSHOP</a:t>
          </a:r>
        </a:p>
      </dgm:t>
    </dgm:pt>
    <dgm:pt modelId="{E4D62EFC-E93E-49CC-B406-56C8E0849218}" type="parTrans" cxnId="{F8E1A142-26DE-4BD8-9E58-29C097A5370C}">
      <dgm:prSet/>
      <dgm:spPr/>
      <dgm:t>
        <a:bodyPr/>
        <a:lstStyle/>
        <a:p>
          <a:endParaRPr lang="en-US"/>
        </a:p>
      </dgm:t>
    </dgm:pt>
    <dgm:pt modelId="{37916294-0643-42F1-960B-A3A25A112F54}" type="sibTrans" cxnId="{F8E1A142-26DE-4BD8-9E58-29C097A5370C}">
      <dgm:prSet/>
      <dgm:spPr/>
      <dgm:t>
        <a:bodyPr/>
        <a:lstStyle/>
        <a:p>
          <a:endParaRPr lang="en-US"/>
        </a:p>
      </dgm:t>
    </dgm:pt>
    <dgm:pt modelId="{AB8B4B9F-B0D0-430A-B52E-BA29B1AC14A5}">
      <dgm:prSet/>
      <dgm:spPr/>
      <dgm:t>
        <a:bodyPr/>
        <a:lstStyle/>
        <a:p>
          <a:r>
            <a:rPr lang="en-US" dirty="0"/>
            <a:t>• Session 4: Feature Engineering &amp; Optimization</a:t>
          </a:r>
        </a:p>
      </dgm:t>
    </dgm:pt>
    <dgm:pt modelId="{9A27D8F0-5BD7-44A1-AAFB-D6EF6F1CC64D}" type="parTrans" cxnId="{0C470CA0-2428-4CC6-BCD6-7BC75A9511CA}">
      <dgm:prSet/>
      <dgm:spPr/>
      <dgm:t>
        <a:bodyPr/>
        <a:lstStyle/>
        <a:p>
          <a:endParaRPr lang="en-US"/>
        </a:p>
      </dgm:t>
    </dgm:pt>
    <dgm:pt modelId="{6CEA449B-FB56-4C83-916C-0D3641867F8D}" type="sibTrans" cxnId="{0C470CA0-2428-4CC6-BCD6-7BC75A9511CA}">
      <dgm:prSet/>
      <dgm:spPr/>
      <dgm:t>
        <a:bodyPr/>
        <a:lstStyle/>
        <a:p>
          <a:endParaRPr lang="en-US"/>
        </a:p>
      </dgm:t>
    </dgm:pt>
    <dgm:pt modelId="{5A39B66E-53E9-4F78-BB56-85CB6C1B4507}">
      <dgm:prSet/>
      <dgm:spPr/>
      <dgm:t>
        <a:bodyPr/>
        <a:lstStyle/>
        <a:p>
          <a:r>
            <a:rPr lang="en-US" dirty="0"/>
            <a:t>• Vishnu H S</a:t>
          </a:r>
        </a:p>
        <a:p>
          <a:r>
            <a:rPr lang="en-US" dirty="0"/>
            <a:t>   24 April 2025</a:t>
          </a:r>
        </a:p>
      </dgm:t>
    </dgm:pt>
    <dgm:pt modelId="{3877F801-BC58-4BC4-8A7B-2DF4278DA430}" type="parTrans" cxnId="{F12B1838-D269-4D22-A3D2-A34F412DF475}">
      <dgm:prSet/>
      <dgm:spPr/>
      <dgm:t>
        <a:bodyPr/>
        <a:lstStyle/>
        <a:p>
          <a:endParaRPr lang="en-US"/>
        </a:p>
      </dgm:t>
    </dgm:pt>
    <dgm:pt modelId="{070F5B01-0CB8-4682-BEDB-171CC609D424}" type="sibTrans" cxnId="{F12B1838-D269-4D22-A3D2-A34F412DF475}">
      <dgm:prSet/>
      <dgm:spPr/>
      <dgm:t>
        <a:bodyPr/>
        <a:lstStyle/>
        <a:p>
          <a:endParaRPr lang="en-US"/>
        </a:p>
      </dgm:t>
    </dgm:pt>
    <dgm:pt modelId="{EF97D045-F5B3-4E35-90D9-F94FE4B8FABF}" type="pres">
      <dgm:prSet presAssocID="{F18F9D7B-AAEB-4EF9-A615-371FF95F66BD}" presName="root" presStyleCnt="0">
        <dgm:presLayoutVars>
          <dgm:dir/>
          <dgm:resizeHandles val="exact"/>
        </dgm:presLayoutVars>
      </dgm:prSet>
      <dgm:spPr/>
    </dgm:pt>
    <dgm:pt modelId="{E3623A76-2B39-4976-8F2D-F40305B98E3F}" type="pres">
      <dgm:prSet presAssocID="{351A3C7A-7C49-496F-BAD1-F0448DCD24A1}" presName="compNode" presStyleCnt="0"/>
      <dgm:spPr/>
    </dgm:pt>
    <dgm:pt modelId="{A36BFA86-7657-4F22-98B7-4CF4EDD439E6}" type="pres">
      <dgm:prSet presAssocID="{351A3C7A-7C49-496F-BAD1-F0448DCD24A1}" presName="bgRect" presStyleLbl="bgShp" presStyleIdx="0" presStyleCnt="3"/>
      <dgm:spPr/>
    </dgm:pt>
    <dgm:pt modelId="{AB9A3A9C-6E42-4CA5-8EEA-6B8B0474A778}" type="pres">
      <dgm:prSet presAssocID="{351A3C7A-7C49-496F-BAD1-F0448DCD24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59F01A1C-1984-41FB-BA4B-1671187E9086}" type="pres">
      <dgm:prSet presAssocID="{351A3C7A-7C49-496F-BAD1-F0448DCD24A1}" presName="spaceRect" presStyleCnt="0"/>
      <dgm:spPr/>
    </dgm:pt>
    <dgm:pt modelId="{AF96A4BD-F6FC-4A9E-8D4A-DDA0805C1517}" type="pres">
      <dgm:prSet presAssocID="{351A3C7A-7C49-496F-BAD1-F0448DCD24A1}" presName="parTx" presStyleLbl="revTx" presStyleIdx="0" presStyleCnt="3">
        <dgm:presLayoutVars>
          <dgm:chMax val="0"/>
          <dgm:chPref val="0"/>
        </dgm:presLayoutVars>
      </dgm:prSet>
      <dgm:spPr/>
    </dgm:pt>
    <dgm:pt modelId="{9C988FF8-E704-4638-9470-E112FFB8DEAC}" type="pres">
      <dgm:prSet presAssocID="{37916294-0643-42F1-960B-A3A25A112F54}" presName="sibTrans" presStyleCnt="0"/>
      <dgm:spPr/>
    </dgm:pt>
    <dgm:pt modelId="{2345640D-005F-49FB-A5BE-BD3A4A18D329}" type="pres">
      <dgm:prSet presAssocID="{AB8B4B9F-B0D0-430A-B52E-BA29B1AC14A5}" presName="compNode" presStyleCnt="0"/>
      <dgm:spPr/>
    </dgm:pt>
    <dgm:pt modelId="{1DA6E41F-4D95-45C8-A312-DA1670DBE2A9}" type="pres">
      <dgm:prSet presAssocID="{AB8B4B9F-B0D0-430A-B52E-BA29B1AC14A5}" presName="bgRect" presStyleLbl="bgShp" presStyleIdx="1" presStyleCnt="3"/>
      <dgm:spPr/>
    </dgm:pt>
    <dgm:pt modelId="{3530EE13-1E59-4D19-B16E-1C8B469BAF84}" type="pres">
      <dgm:prSet presAssocID="{AB8B4B9F-B0D0-430A-B52E-BA29B1AC14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E46F942-DCBC-4F00-A8D3-91D095EBE91A}" type="pres">
      <dgm:prSet presAssocID="{AB8B4B9F-B0D0-430A-B52E-BA29B1AC14A5}" presName="spaceRect" presStyleCnt="0"/>
      <dgm:spPr/>
    </dgm:pt>
    <dgm:pt modelId="{8FEA4590-A2F9-4C04-AF21-BAE5A75F803E}" type="pres">
      <dgm:prSet presAssocID="{AB8B4B9F-B0D0-430A-B52E-BA29B1AC14A5}" presName="parTx" presStyleLbl="revTx" presStyleIdx="1" presStyleCnt="3">
        <dgm:presLayoutVars>
          <dgm:chMax val="0"/>
          <dgm:chPref val="0"/>
        </dgm:presLayoutVars>
      </dgm:prSet>
      <dgm:spPr/>
    </dgm:pt>
    <dgm:pt modelId="{7C4C38F3-6F57-474C-8F5A-7309625E4387}" type="pres">
      <dgm:prSet presAssocID="{6CEA449B-FB56-4C83-916C-0D3641867F8D}" presName="sibTrans" presStyleCnt="0"/>
      <dgm:spPr/>
    </dgm:pt>
    <dgm:pt modelId="{7EAF7579-21AE-4381-8921-FA6BEB6D4D44}" type="pres">
      <dgm:prSet presAssocID="{5A39B66E-53E9-4F78-BB56-85CB6C1B4507}" presName="compNode" presStyleCnt="0"/>
      <dgm:spPr/>
    </dgm:pt>
    <dgm:pt modelId="{8A6933CD-28D0-4E13-803D-43DF8238B83A}" type="pres">
      <dgm:prSet presAssocID="{5A39B66E-53E9-4F78-BB56-85CB6C1B4507}" presName="bgRect" presStyleLbl="bgShp" presStyleIdx="2" presStyleCnt="3"/>
      <dgm:spPr/>
    </dgm:pt>
    <dgm:pt modelId="{98B300E7-DBA9-41AD-81D5-A2A52B7FE3B4}" type="pres">
      <dgm:prSet presAssocID="{5A39B66E-53E9-4F78-BB56-85CB6C1B45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483A081-581B-4AA1-AEB3-581C615F06B2}" type="pres">
      <dgm:prSet presAssocID="{5A39B66E-53E9-4F78-BB56-85CB6C1B4507}" presName="spaceRect" presStyleCnt="0"/>
      <dgm:spPr/>
    </dgm:pt>
    <dgm:pt modelId="{7C2D501A-C440-4DF5-A7F3-DBEDB260DF1E}" type="pres">
      <dgm:prSet presAssocID="{5A39B66E-53E9-4F78-BB56-85CB6C1B45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63B5003-507C-42B6-AA5D-E99269F12AEF}" type="presOf" srcId="{351A3C7A-7C49-496F-BAD1-F0448DCD24A1}" destId="{AF96A4BD-F6FC-4A9E-8D4A-DDA0805C1517}" srcOrd="0" destOrd="0" presId="urn:microsoft.com/office/officeart/2018/2/layout/IconVerticalSolidList"/>
    <dgm:cxn modelId="{C2B7CC1A-5449-4B21-BCDE-4B743456C7B2}" type="presOf" srcId="{F18F9D7B-AAEB-4EF9-A615-371FF95F66BD}" destId="{EF97D045-F5B3-4E35-90D9-F94FE4B8FABF}" srcOrd="0" destOrd="0" presId="urn:microsoft.com/office/officeart/2018/2/layout/IconVerticalSolidList"/>
    <dgm:cxn modelId="{F12B1838-D269-4D22-A3D2-A34F412DF475}" srcId="{F18F9D7B-AAEB-4EF9-A615-371FF95F66BD}" destId="{5A39B66E-53E9-4F78-BB56-85CB6C1B4507}" srcOrd="2" destOrd="0" parTransId="{3877F801-BC58-4BC4-8A7B-2DF4278DA430}" sibTransId="{070F5B01-0CB8-4682-BEDB-171CC609D424}"/>
    <dgm:cxn modelId="{E0D6043C-AE1F-4F85-9275-9F0C5E7A3013}" type="presOf" srcId="{5A39B66E-53E9-4F78-BB56-85CB6C1B4507}" destId="{7C2D501A-C440-4DF5-A7F3-DBEDB260DF1E}" srcOrd="0" destOrd="0" presId="urn:microsoft.com/office/officeart/2018/2/layout/IconVerticalSolidList"/>
    <dgm:cxn modelId="{F8E1A142-26DE-4BD8-9E58-29C097A5370C}" srcId="{F18F9D7B-AAEB-4EF9-A615-371FF95F66BD}" destId="{351A3C7A-7C49-496F-BAD1-F0448DCD24A1}" srcOrd="0" destOrd="0" parTransId="{E4D62EFC-E93E-49CC-B406-56C8E0849218}" sibTransId="{37916294-0643-42F1-960B-A3A25A112F54}"/>
    <dgm:cxn modelId="{0C470CA0-2428-4CC6-BCD6-7BC75A9511CA}" srcId="{F18F9D7B-AAEB-4EF9-A615-371FF95F66BD}" destId="{AB8B4B9F-B0D0-430A-B52E-BA29B1AC14A5}" srcOrd="1" destOrd="0" parTransId="{9A27D8F0-5BD7-44A1-AAFB-D6EF6F1CC64D}" sibTransId="{6CEA449B-FB56-4C83-916C-0D3641867F8D}"/>
    <dgm:cxn modelId="{065E8ADF-9C4A-47A3-80C1-B5C6884B4AB7}" type="presOf" srcId="{AB8B4B9F-B0D0-430A-B52E-BA29B1AC14A5}" destId="{8FEA4590-A2F9-4C04-AF21-BAE5A75F803E}" srcOrd="0" destOrd="0" presId="urn:microsoft.com/office/officeart/2018/2/layout/IconVerticalSolidList"/>
    <dgm:cxn modelId="{BCC330A3-4E41-49DA-825F-66C967A49B40}" type="presParOf" srcId="{EF97D045-F5B3-4E35-90D9-F94FE4B8FABF}" destId="{E3623A76-2B39-4976-8F2D-F40305B98E3F}" srcOrd="0" destOrd="0" presId="urn:microsoft.com/office/officeart/2018/2/layout/IconVerticalSolidList"/>
    <dgm:cxn modelId="{F707C0D5-17B9-4CAB-8D86-B3DBEB339643}" type="presParOf" srcId="{E3623A76-2B39-4976-8F2D-F40305B98E3F}" destId="{A36BFA86-7657-4F22-98B7-4CF4EDD439E6}" srcOrd="0" destOrd="0" presId="urn:microsoft.com/office/officeart/2018/2/layout/IconVerticalSolidList"/>
    <dgm:cxn modelId="{1F28C92F-AFAC-4DB8-97DE-1961F4B57A07}" type="presParOf" srcId="{E3623A76-2B39-4976-8F2D-F40305B98E3F}" destId="{AB9A3A9C-6E42-4CA5-8EEA-6B8B0474A778}" srcOrd="1" destOrd="0" presId="urn:microsoft.com/office/officeart/2018/2/layout/IconVerticalSolidList"/>
    <dgm:cxn modelId="{8E5FD02C-2C72-4436-95B6-6E47FCD82DCA}" type="presParOf" srcId="{E3623A76-2B39-4976-8F2D-F40305B98E3F}" destId="{59F01A1C-1984-41FB-BA4B-1671187E9086}" srcOrd="2" destOrd="0" presId="urn:microsoft.com/office/officeart/2018/2/layout/IconVerticalSolidList"/>
    <dgm:cxn modelId="{8E9648C7-3B3C-40A3-AEEA-AC9C165D1AF0}" type="presParOf" srcId="{E3623A76-2B39-4976-8F2D-F40305B98E3F}" destId="{AF96A4BD-F6FC-4A9E-8D4A-DDA0805C1517}" srcOrd="3" destOrd="0" presId="urn:microsoft.com/office/officeart/2018/2/layout/IconVerticalSolidList"/>
    <dgm:cxn modelId="{93415993-31D3-4A61-ADD5-9E19407305DC}" type="presParOf" srcId="{EF97D045-F5B3-4E35-90D9-F94FE4B8FABF}" destId="{9C988FF8-E704-4638-9470-E112FFB8DEAC}" srcOrd="1" destOrd="0" presId="urn:microsoft.com/office/officeart/2018/2/layout/IconVerticalSolidList"/>
    <dgm:cxn modelId="{BC56B1D1-067B-441A-AD9A-A9B6E837E55D}" type="presParOf" srcId="{EF97D045-F5B3-4E35-90D9-F94FE4B8FABF}" destId="{2345640D-005F-49FB-A5BE-BD3A4A18D329}" srcOrd="2" destOrd="0" presId="urn:microsoft.com/office/officeart/2018/2/layout/IconVerticalSolidList"/>
    <dgm:cxn modelId="{FBDE613B-9D67-4A17-BAEA-9836C701607C}" type="presParOf" srcId="{2345640D-005F-49FB-A5BE-BD3A4A18D329}" destId="{1DA6E41F-4D95-45C8-A312-DA1670DBE2A9}" srcOrd="0" destOrd="0" presId="urn:microsoft.com/office/officeart/2018/2/layout/IconVerticalSolidList"/>
    <dgm:cxn modelId="{4BF99EF9-51A7-4315-B54D-06FB4CE60D45}" type="presParOf" srcId="{2345640D-005F-49FB-A5BE-BD3A4A18D329}" destId="{3530EE13-1E59-4D19-B16E-1C8B469BAF84}" srcOrd="1" destOrd="0" presId="urn:microsoft.com/office/officeart/2018/2/layout/IconVerticalSolidList"/>
    <dgm:cxn modelId="{DFD100D4-3231-453C-978C-0AE8F013AFC8}" type="presParOf" srcId="{2345640D-005F-49FB-A5BE-BD3A4A18D329}" destId="{FE46F942-DCBC-4F00-A8D3-91D095EBE91A}" srcOrd="2" destOrd="0" presId="urn:microsoft.com/office/officeart/2018/2/layout/IconVerticalSolidList"/>
    <dgm:cxn modelId="{DC834E88-BEEA-4577-BFFE-B4115705A758}" type="presParOf" srcId="{2345640D-005F-49FB-A5BE-BD3A4A18D329}" destId="{8FEA4590-A2F9-4C04-AF21-BAE5A75F803E}" srcOrd="3" destOrd="0" presId="urn:microsoft.com/office/officeart/2018/2/layout/IconVerticalSolidList"/>
    <dgm:cxn modelId="{255A5DBD-D513-4CF4-AB3A-631BB344D93F}" type="presParOf" srcId="{EF97D045-F5B3-4E35-90D9-F94FE4B8FABF}" destId="{7C4C38F3-6F57-474C-8F5A-7309625E4387}" srcOrd="3" destOrd="0" presId="urn:microsoft.com/office/officeart/2018/2/layout/IconVerticalSolidList"/>
    <dgm:cxn modelId="{2677F447-4348-4726-B7B7-10D5AE2C123A}" type="presParOf" srcId="{EF97D045-F5B3-4E35-90D9-F94FE4B8FABF}" destId="{7EAF7579-21AE-4381-8921-FA6BEB6D4D44}" srcOrd="4" destOrd="0" presId="urn:microsoft.com/office/officeart/2018/2/layout/IconVerticalSolidList"/>
    <dgm:cxn modelId="{262E33BD-5DD3-4EFB-9874-DC1D2314D751}" type="presParOf" srcId="{7EAF7579-21AE-4381-8921-FA6BEB6D4D44}" destId="{8A6933CD-28D0-4E13-803D-43DF8238B83A}" srcOrd="0" destOrd="0" presId="urn:microsoft.com/office/officeart/2018/2/layout/IconVerticalSolidList"/>
    <dgm:cxn modelId="{4801C42F-0EAA-493B-B9B9-40AA08231A4D}" type="presParOf" srcId="{7EAF7579-21AE-4381-8921-FA6BEB6D4D44}" destId="{98B300E7-DBA9-41AD-81D5-A2A52B7FE3B4}" srcOrd="1" destOrd="0" presId="urn:microsoft.com/office/officeart/2018/2/layout/IconVerticalSolidList"/>
    <dgm:cxn modelId="{276615D9-5F92-437E-A599-90419FB5A7DD}" type="presParOf" srcId="{7EAF7579-21AE-4381-8921-FA6BEB6D4D44}" destId="{B483A081-581B-4AA1-AEB3-581C615F06B2}" srcOrd="2" destOrd="0" presId="urn:microsoft.com/office/officeart/2018/2/layout/IconVerticalSolidList"/>
    <dgm:cxn modelId="{F45B7741-1559-4251-89A7-ECE6D191F140}" type="presParOf" srcId="{7EAF7579-21AE-4381-8921-FA6BEB6D4D44}" destId="{7C2D501A-C440-4DF5-A7F3-DBEDB260DF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BFA86-7657-4F22-98B7-4CF4EDD439E6}">
      <dsp:nvSpPr>
        <dsp:cNvPr id="0" name=""/>
        <dsp:cNvSpPr/>
      </dsp:nvSpPr>
      <dsp:spPr>
        <a:xfrm>
          <a:off x="0" y="623"/>
          <a:ext cx="4869656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A3A9C-6E42-4CA5-8EEA-6B8B0474A778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6A4BD-F6FC-4A9E-8D4A-DDA0805C1517}">
      <dsp:nvSpPr>
        <dsp:cNvPr id="0" name=""/>
        <dsp:cNvSpPr/>
      </dsp:nvSpPr>
      <dsp:spPr>
        <a:xfrm>
          <a:off x="1684370" y="623"/>
          <a:ext cx="3185285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ARTIFICIAL INTELLIGENCE &amp; MACHINE LEARNING – HANDS-ON WORKSHOP</a:t>
          </a:r>
        </a:p>
      </dsp:txBody>
      <dsp:txXfrm>
        <a:off x="1684370" y="623"/>
        <a:ext cx="3185285" cy="1458329"/>
      </dsp:txXfrm>
    </dsp:sp>
    <dsp:sp modelId="{1DA6E41F-4D95-45C8-A312-DA1670DBE2A9}">
      <dsp:nvSpPr>
        <dsp:cNvPr id="0" name=""/>
        <dsp:cNvSpPr/>
      </dsp:nvSpPr>
      <dsp:spPr>
        <a:xfrm>
          <a:off x="0" y="1823535"/>
          <a:ext cx="4869656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0EE13-1E59-4D19-B16E-1C8B469BAF84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A4590-A2F9-4C04-AF21-BAE5A75F803E}">
      <dsp:nvSpPr>
        <dsp:cNvPr id="0" name=""/>
        <dsp:cNvSpPr/>
      </dsp:nvSpPr>
      <dsp:spPr>
        <a:xfrm>
          <a:off x="1684370" y="1823535"/>
          <a:ext cx="3185285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Session 3: Supervised Learning</a:t>
          </a:r>
        </a:p>
      </dsp:txBody>
      <dsp:txXfrm>
        <a:off x="1684370" y="1823535"/>
        <a:ext cx="3185285" cy="1458329"/>
      </dsp:txXfrm>
    </dsp:sp>
    <dsp:sp modelId="{8A6933CD-28D0-4E13-803D-43DF8238B83A}">
      <dsp:nvSpPr>
        <dsp:cNvPr id="0" name=""/>
        <dsp:cNvSpPr/>
      </dsp:nvSpPr>
      <dsp:spPr>
        <a:xfrm>
          <a:off x="0" y="3646447"/>
          <a:ext cx="4869656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300E7-DBA9-41AD-81D5-A2A52B7FE3B4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D501A-C440-4DF5-A7F3-DBEDB260DF1E}">
      <dsp:nvSpPr>
        <dsp:cNvPr id="0" name=""/>
        <dsp:cNvSpPr/>
      </dsp:nvSpPr>
      <dsp:spPr>
        <a:xfrm>
          <a:off x="1684370" y="3646447"/>
          <a:ext cx="3185285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Vishnu H 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24 April 2025</a:t>
          </a:r>
        </a:p>
      </dsp:txBody>
      <dsp:txXfrm>
        <a:off x="1684370" y="3646447"/>
        <a:ext cx="3185285" cy="1458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E9056-D9C7-44CC-B795-1EC0840B9A22}">
      <dsp:nvSpPr>
        <dsp:cNvPr id="0" name=""/>
        <dsp:cNvSpPr/>
      </dsp:nvSpPr>
      <dsp:spPr>
        <a:xfrm>
          <a:off x="0" y="656100"/>
          <a:ext cx="4916510" cy="12112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77DFD-68D3-4C8B-9A45-5D123DF113D7}">
      <dsp:nvSpPr>
        <dsp:cNvPr id="0" name=""/>
        <dsp:cNvSpPr/>
      </dsp:nvSpPr>
      <dsp:spPr>
        <a:xfrm>
          <a:off x="366407" y="928634"/>
          <a:ext cx="666194" cy="666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1C828-1C3C-4091-A9DA-EB4A2FC86631}">
      <dsp:nvSpPr>
        <dsp:cNvPr id="0" name=""/>
        <dsp:cNvSpPr/>
      </dsp:nvSpPr>
      <dsp:spPr>
        <a:xfrm>
          <a:off x="1399008" y="656100"/>
          <a:ext cx="3517501" cy="1211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92" tIns="128192" rIns="128192" bIns="12819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Goal:</a:t>
          </a:r>
          <a:r>
            <a:rPr lang="en-US" sz="2100" kern="1200" dirty="0"/>
            <a:t> Classify SMS messages as spam or ham (not spam)</a:t>
          </a:r>
        </a:p>
      </dsp:txBody>
      <dsp:txXfrm>
        <a:off x="1399008" y="656100"/>
        <a:ext cx="3517501" cy="1211262"/>
      </dsp:txXfrm>
    </dsp:sp>
    <dsp:sp modelId="{EA2B32C5-A38D-475F-9749-68E9FA30048A}">
      <dsp:nvSpPr>
        <dsp:cNvPr id="0" name=""/>
        <dsp:cNvSpPr/>
      </dsp:nvSpPr>
      <dsp:spPr>
        <a:xfrm>
          <a:off x="0" y="2170179"/>
          <a:ext cx="4916510" cy="12112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C0CDA-EF65-4C2E-87E5-F522BA13651E}">
      <dsp:nvSpPr>
        <dsp:cNvPr id="0" name=""/>
        <dsp:cNvSpPr/>
      </dsp:nvSpPr>
      <dsp:spPr>
        <a:xfrm>
          <a:off x="366407" y="2442713"/>
          <a:ext cx="666194" cy="666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EBB26-CBDD-4528-9492-C5B6AEAE360A}">
      <dsp:nvSpPr>
        <dsp:cNvPr id="0" name=""/>
        <dsp:cNvSpPr/>
      </dsp:nvSpPr>
      <dsp:spPr>
        <a:xfrm>
          <a:off x="1399008" y="2170179"/>
          <a:ext cx="3517501" cy="1211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92" tIns="128192" rIns="128192" bIns="12819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Algorithm:</a:t>
          </a:r>
          <a:r>
            <a:rPr lang="en-US" sz="2100" kern="1200" dirty="0"/>
            <a:t> Naive Bayes</a:t>
          </a:r>
        </a:p>
      </dsp:txBody>
      <dsp:txXfrm>
        <a:off x="1399008" y="2170179"/>
        <a:ext cx="3517501" cy="12112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BFA86-7657-4F22-98B7-4CF4EDD439E6}">
      <dsp:nvSpPr>
        <dsp:cNvPr id="0" name=""/>
        <dsp:cNvSpPr/>
      </dsp:nvSpPr>
      <dsp:spPr>
        <a:xfrm>
          <a:off x="0" y="623"/>
          <a:ext cx="4869656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A3A9C-6E42-4CA5-8EEA-6B8B0474A778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6A4BD-F6FC-4A9E-8D4A-DDA0805C1517}">
      <dsp:nvSpPr>
        <dsp:cNvPr id="0" name=""/>
        <dsp:cNvSpPr/>
      </dsp:nvSpPr>
      <dsp:spPr>
        <a:xfrm>
          <a:off x="1684370" y="623"/>
          <a:ext cx="3185285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ARTIFICIAL INTELLIGENCE &amp; MACHINE LEARNING – HANDS-ON WORKSHOP</a:t>
          </a:r>
        </a:p>
      </dsp:txBody>
      <dsp:txXfrm>
        <a:off x="1684370" y="623"/>
        <a:ext cx="3185285" cy="1458329"/>
      </dsp:txXfrm>
    </dsp:sp>
    <dsp:sp modelId="{1DA6E41F-4D95-45C8-A312-DA1670DBE2A9}">
      <dsp:nvSpPr>
        <dsp:cNvPr id="0" name=""/>
        <dsp:cNvSpPr/>
      </dsp:nvSpPr>
      <dsp:spPr>
        <a:xfrm>
          <a:off x="0" y="1823535"/>
          <a:ext cx="4869656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0EE13-1E59-4D19-B16E-1C8B469BAF84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A4590-A2F9-4C04-AF21-BAE5A75F803E}">
      <dsp:nvSpPr>
        <dsp:cNvPr id="0" name=""/>
        <dsp:cNvSpPr/>
      </dsp:nvSpPr>
      <dsp:spPr>
        <a:xfrm>
          <a:off x="1684370" y="1823535"/>
          <a:ext cx="3185285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Session 4: Feature Engineering &amp; Optimization</a:t>
          </a:r>
        </a:p>
      </dsp:txBody>
      <dsp:txXfrm>
        <a:off x="1684370" y="1823535"/>
        <a:ext cx="3185285" cy="1458329"/>
      </dsp:txXfrm>
    </dsp:sp>
    <dsp:sp modelId="{8A6933CD-28D0-4E13-803D-43DF8238B83A}">
      <dsp:nvSpPr>
        <dsp:cNvPr id="0" name=""/>
        <dsp:cNvSpPr/>
      </dsp:nvSpPr>
      <dsp:spPr>
        <a:xfrm>
          <a:off x="0" y="3646447"/>
          <a:ext cx="4869656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300E7-DBA9-41AD-81D5-A2A52B7FE3B4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D501A-C440-4DF5-A7F3-DBEDB260DF1E}">
      <dsp:nvSpPr>
        <dsp:cNvPr id="0" name=""/>
        <dsp:cNvSpPr/>
      </dsp:nvSpPr>
      <dsp:spPr>
        <a:xfrm>
          <a:off x="1684370" y="3646447"/>
          <a:ext cx="3185285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Vishnu H 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24 April 2025</a:t>
          </a:r>
        </a:p>
      </dsp:txBody>
      <dsp:txXfrm>
        <a:off x="1684370" y="3646447"/>
        <a:ext cx="3185285" cy="1458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AAD31-9C5F-4686-8254-ADB0C91A9624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A36BA-0AC7-4BC0-9207-54D38635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81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84783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5753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090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8906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1939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4970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1929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2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AI ML Workshop, MCE by Vishnu H 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5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8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2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4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6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3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8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4/24/2025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AI ML Workshop, MCE by Vishnu H 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IN" sz="2500" dirty="0">
                <a:solidFill>
                  <a:srgbClr val="FFFFFF"/>
                </a:solidFill>
              </a:rPr>
              <a:t>Supervised Learning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E2ECA62-464F-A0E5-A0AA-7A26DFC3F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440194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482" y="243503"/>
            <a:ext cx="7514035" cy="1185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Classification Algorithms: Support Vector Machine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073" y="1428837"/>
            <a:ext cx="5141517" cy="4898812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b="1" dirty="0"/>
              <a:t>What is SVM?</a:t>
            </a:r>
            <a:endParaRPr lang="en-US" sz="14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SVM is a supervised learning algorithm used for classification tasks.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finds the best line or boundary (called a hyperplane) that separates different classes of data.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1" dirty="0"/>
              <a:t>Simple Example:</a:t>
            </a:r>
            <a:endParaRPr lang="en-US" sz="14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Imagine separating apples and oranges on a table using a ruler — the ruler is the boundary.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SVM chooses the ruler position so that it’s as far from the apples and oranges as possible.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1" dirty="0"/>
              <a:t>How it Works:</a:t>
            </a:r>
            <a:endParaRPr lang="en-US" sz="14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Plot the data points.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Find a hyperplane that best separates the classes.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Maximize the margin between the hyperplane and the nearest points of each class (support vectors).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1" dirty="0"/>
              <a:t>Key Points:</a:t>
            </a:r>
            <a:endParaRPr lang="en-US" sz="14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Works well for both linear and non-linear data.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Effective in high-dimensional spaces.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Sensitive to choice of kernel and regularization.</a:t>
            </a:r>
          </a:p>
          <a:p>
            <a:pPr>
              <a:lnSpc>
                <a:spcPct val="90000"/>
              </a:lnSpc>
              <a:buNone/>
            </a:pPr>
            <a:endParaRPr lang="en-US" sz="1400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7920B58E-A8E9-2800-A981-E913583BE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750" y="2732645"/>
            <a:ext cx="2372517" cy="2035369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DD571-C482-B8A2-FB8D-6D18549F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7834" y="6470149"/>
            <a:ext cx="220387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AI ML Workshop, MCE by Vishnu H 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0BD09-2E10-11D0-B14C-A141D047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28117" y="6470149"/>
            <a:ext cx="8572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4/24/2025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DBE3-AA3A-DFF5-2E97-8071BE21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2517" y="6454005"/>
            <a:ext cx="4133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DC02F6-61FA-95D2-A609-6563BC727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1A94-5C96-528D-258B-EE11026C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257" y="0"/>
            <a:ext cx="7514035" cy="1185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Classification Algorithms: Naive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F4F7-DDA0-E42B-1112-B908D29D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1060705"/>
            <a:ext cx="5141517" cy="53591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300" b="1" dirty="0"/>
              <a:t>What is Naive Bayes?</a:t>
            </a:r>
            <a:endParaRPr lang="en-US" sz="13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Naive Bayes is a probabilistic algorithm based on Bayes’ Theorem.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It assumes all input features are independent of each other — hence the name "naive."</a:t>
            </a:r>
          </a:p>
          <a:p>
            <a:pPr>
              <a:lnSpc>
                <a:spcPct val="90000"/>
              </a:lnSpc>
              <a:buNone/>
            </a:pPr>
            <a:r>
              <a:rPr lang="en-US" sz="1300" b="1" dirty="0"/>
              <a:t>Simple Example:</a:t>
            </a:r>
            <a:endParaRPr lang="en-US" sz="13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If a message contains the word "free," what is the probability that it's spam?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Naive Bayes looks at the frequency of the word "free" in spam and ham messages to decide.</a:t>
            </a:r>
          </a:p>
          <a:p>
            <a:pPr>
              <a:lnSpc>
                <a:spcPct val="90000"/>
              </a:lnSpc>
              <a:buNone/>
            </a:pPr>
            <a:r>
              <a:rPr lang="en-US" sz="1300" b="1" dirty="0"/>
              <a:t>How it Works:</a:t>
            </a:r>
            <a:endParaRPr lang="en-US" sz="13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300" dirty="0"/>
              <a:t>Calculate the prior probability of each class (e.g., spam or ham).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300" dirty="0"/>
              <a:t>Calculate the likelihood of each feature given the class.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300" dirty="0"/>
              <a:t>Use Bayes’ Theorem to compute the posterior probability for each class.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300" dirty="0"/>
              <a:t>Choose the class with the highest probability.</a:t>
            </a:r>
          </a:p>
          <a:p>
            <a:pPr>
              <a:lnSpc>
                <a:spcPct val="90000"/>
              </a:lnSpc>
              <a:buNone/>
            </a:pPr>
            <a:r>
              <a:rPr lang="en-US" sz="1300" b="1" dirty="0"/>
              <a:t>Key Points:</a:t>
            </a:r>
            <a:endParaRPr lang="en-US" sz="13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Very fast and requires less training data.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Performs well for text classification problems.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Not good if features are highly correlated.</a:t>
            </a:r>
          </a:p>
          <a:p>
            <a:pPr>
              <a:lnSpc>
                <a:spcPct val="90000"/>
              </a:lnSpc>
              <a:buNone/>
            </a:pPr>
            <a:endParaRPr lang="en-US" sz="13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5809C1-D701-F2F3-7565-CB2B6FC73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7355" y="3379258"/>
            <a:ext cx="2699333" cy="722071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FC82A-6671-87DB-9812-F75C03B9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2584" y="6436027"/>
            <a:ext cx="2222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AI ML Workshop, MCE by Vishnu H 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E3EC1-0900-187A-423D-7761A951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2867" y="6436027"/>
            <a:ext cx="8572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4/24/2025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D9B7-5C1A-B1E2-CF32-BF3C05A2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7267" y="6419883"/>
            <a:ext cx="4133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2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78F1AC-B9A1-92F1-A0BA-1288D4714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2E5E-9A2E-C592-AE35-48FCCBCB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257" y="0"/>
            <a:ext cx="7514035" cy="1185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925B-993F-C408-3CA2-3AEC472B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1060705"/>
            <a:ext cx="5141517" cy="53591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b="1" dirty="0"/>
              <a:t>Why We Need Metrics: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To measure how well our classification model performs.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Different metrics capture different types of errors.</a:t>
            </a:r>
          </a:p>
          <a:p>
            <a:pPr>
              <a:buNone/>
            </a:pPr>
            <a:r>
              <a:rPr lang="en-US" sz="1200" b="1" dirty="0"/>
              <a:t>1. Accuracy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Overall correctness of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Formula: (True Positives + True Negatives) / Total Predictions</a:t>
            </a:r>
          </a:p>
          <a:p>
            <a:pPr>
              <a:buNone/>
            </a:pPr>
            <a:r>
              <a:rPr lang="en-US" sz="1200" b="1" dirty="0"/>
              <a:t>2. Precision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How many predicted positives are actually positive.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Formula: TP / (TP + FP)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Important when false positives are costly (e.g., marking a valid email as spam).</a:t>
            </a:r>
          </a:p>
          <a:p>
            <a:pPr>
              <a:buNone/>
            </a:pPr>
            <a:r>
              <a:rPr lang="en-US" sz="1200" b="1" dirty="0"/>
              <a:t>3. Recall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How many actual positives were correctly identified.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Formula: TP / (TP + FN)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Important when missing a positive is costly (e.g., missing a spam email).</a:t>
            </a:r>
          </a:p>
          <a:p>
            <a:pPr>
              <a:buNone/>
            </a:pPr>
            <a:r>
              <a:rPr lang="en-US" sz="1200" b="1" dirty="0"/>
              <a:t>4. F1 Score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Harmonic mean of Precision and Recall.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Useful when you need a balance between Precision and Recall.</a:t>
            </a:r>
          </a:p>
          <a:p>
            <a:pPr>
              <a:lnSpc>
                <a:spcPct val="90000"/>
              </a:lnSpc>
              <a:buNone/>
            </a:pPr>
            <a:endParaRPr lang="en-US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DA2A2-3C1B-F4D9-86B0-665E6DE0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2584" y="6436027"/>
            <a:ext cx="2222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AI ML Workshop, MCE by Vishnu H 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09E88-A2D1-7F7B-504B-57B0CAE6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2867" y="6436027"/>
            <a:ext cx="8572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4/24/2025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6833-C8AD-5BEA-A0B3-32F4306E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7267" y="6419883"/>
            <a:ext cx="4133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0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Hands-On: KNN Classification</a:t>
            </a:r>
            <a:br>
              <a:rPr lang="en-US" sz="3200">
                <a:solidFill>
                  <a:srgbClr val="FFFFFF"/>
                </a:solidFill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A98DFF5-EAE2-196A-0C0C-AA721D253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467192"/>
              </p:ext>
            </p:extLst>
          </p:nvPr>
        </p:nvGraphicFramePr>
        <p:xfrm>
          <a:off x="2411995" y="1410228"/>
          <a:ext cx="4916510" cy="4037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76CAC-584F-4EE9-AEB9-1F4C45D3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31" y="6434242"/>
            <a:ext cx="948209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4/24/2025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C3DD4-3ECC-7B6A-8086-F4A8421B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3819" y="6440381"/>
            <a:ext cx="30861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 ML Workshop, MCE by Vishnu H 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8353B-30F5-8A60-B121-33A5A1CE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A4B5A1-0A40-A584-F4DC-7A197AB9FA96}"/>
              </a:ext>
            </a:extLst>
          </p:cNvPr>
          <p:cNvSpPr txBox="1">
            <a:spLocks/>
          </p:cNvSpPr>
          <p:nvPr/>
        </p:nvSpPr>
        <p:spPr>
          <a:xfrm>
            <a:off x="1113233" y="685800"/>
            <a:ext cx="7514035" cy="1185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Hands-on: Spam Classifier with Naive Bayes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812" y="0"/>
            <a:ext cx="8351188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9018" y="0"/>
            <a:ext cx="1827609" cy="6858001"/>
            <a:chOff x="1320800" y="0"/>
            <a:chExt cx="2436813" cy="6858001"/>
          </a:xfrm>
        </p:grpSpPr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009" y="1072609"/>
            <a:ext cx="2281168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Session 3 Summary &amp; Q&amp;A</a:t>
            </a:r>
          </a:p>
        </p:txBody>
      </p:sp>
      <p:sp>
        <p:nvSpPr>
          <p:cNvPr id="60" name="Content Placeholder 2"/>
          <p:cNvSpPr>
            <a:spLocks noGrp="1"/>
          </p:cNvSpPr>
          <p:nvPr>
            <p:ph idx="1"/>
          </p:nvPr>
        </p:nvSpPr>
        <p:spPr>
          <a:xfrm>
            <a:off x="3861774" y="1618488"/>
            <a:ext cx="4787405" cy="397676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700" b="1" dirty="0"/>
              <a:t>Summary Points: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SVM finds the optimal separating boundary using support vectors.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Naive Bayes is fast, simple, and perfect for text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Evaluation metrics are crucial to analyze model performance.</a:t>
            </a:r>
          </a:p>
          <a:p>
            <a:endParaRPr sz="17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37CA6-A15F-D030-3B27-4C99ADC4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3149" y="6509020"/>
            <a:ext cx="33066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AI ML Workshop, MCE by Vishnu H 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B8BEE-D1A2-815E-14B1-2AA92F92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68879" y="6509020"/>
            <a:ext cx="8572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4/24/2025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FB9EF-40A0-6AB9-67EB-E10C1D7F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5191" y="6492876"/>
            <a:ext cx="4133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77005A-077F-6D3D-6A75-CA254C0DC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D98350-E47A-D630-B271-3AD7F7165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1F58391-D657-7093-ECB6-9A25902CF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C33E3-41DA-BDE3-09C5-9006CBE7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IN" sz="2500" dirty="0">
                <a:solidFill>
                  <a:srgbClr val="FFFFFF"/>
                </a:solidFill>
              </a:rPr>
              <a:t>Feature Engineering &amp; Optimization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488ECD-9192-6578-8FE1-4848F4DF3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DDC42903-3711-09D6-82DD-F7FBDFCA5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752A6409-F5F9-83BE-1A60-EE196FC32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4B4923B0-665B-BB30-AF36-BB6650A28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729E64A3-34B6-8D59-5BDD-937826360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457D7253-59CD-0503-7DC6-B0C7C1CE1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7AB3F69F-37A2-9E27-1413-3AC997502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639551E-6FD8-E8B9-2D42-89777B213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416209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89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02AE7E-E7AF-1BB4-57A9-4A5B55135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2BC2F-6907-3B29-080E-F98A275B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2585" y="6509019"/>
            <a:ext cx="21581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AI ML Workshop, MCE by Vishnu H 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01194-11FE-3EBA-FD74-DD1762FC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2868" y="6509019"/>
            <a:ext cx="8572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4/24/2025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57CC6-A08D-2232-CB18-5637A4E4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7268" y="6492875"/>
            <a:ext cx="4133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148194-1F5F-4D21-64BD-196414D9F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762592"/>
            <a:ext cx="7704667" cy="3332816"/>
          </a:xfrm>
        </p:spPr>
        <p:txBody>
          <a:bodyPr/>
          <a:lstStyle/>
          <a:p>
            <a:pPr>
              <a:buNone/>
            </a:pPr>
            <a:r>
              <a:rPr lang="en-US" b="1" dirty="0"/>
              <a:t>We'll build a smarter spam classifier by: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Cleaning the data</a:t>
            </a:r>
          </a:p>
          <a:p>
            <a:pPr>
              <a:buFont typeface="+mj-lt"/>
              <a:buAutoNum type="arabicPeriod"/>
            </a:pPr>
            <a:r>
              <a:rPr lang="en-US" dirty="0"/>
              <a:t>Converting text to numbers</a:t>
            </a:r>
          </a:p>
          <a:p>
            <a:pPr>
              <a:buFont typeface="+mj-lt"/>
              <a:buAutoNum type="arabicPeriod"/>
            </a:pPr>
            <a:r>
              <a:rPr lang="en-US" dirty="0"/>
              <a:t>Testing different models</a:t>
            </a:r>
          </a:p>
          <a:p>
            <a:pPr>
              <a:buFont typeface="+mj-lt"/>
              <a:buAutoNum type="arabicPeriod"/>
            </a:pPr>
            <a:r>
              <a:rPr lang="en-US" dirty="0"/>
              <a:t>Tuning model settings to get best accuracy</a:t>
            </a:r>
          </a:p>
          <a:p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63195A3-C2BE-1215-51C7-82E97377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76" y="137161"/>
            <a:ext cx="7704667" cy="1005839"/>
          </a:xfrm>
        </p:spPr>
        <p:txBody>
          <a:bodyPr>
            <a:normAutofit/>
          </a:bodyPr>
          <a:lstStyle/>
          <a:p>
            <a:r>
              <a:rPr lang="en-US" sz="2800" dirty="0"/>
              <a:t>Smarter Spam Classifier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5296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9C72C0-BC34-0243-7BD5-F98BE4F9B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9E07E7B-1D70-3157-C9F5-7E91B143D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6EAB84D9-08F5-C440-7D03-2BDB800D4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812" y="0"/>
            <a:ext cx="8351188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64490F-D777-4747-A914-E239FD264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9018" y="0"/>
            <a:ext cx="1827609" cy="6858001"/>
            <a:chOff x="1320800" y="0"/>
            <a:chExt cx="2436813" cy="6858001"/>
          </a:xfrm>
        </p:grpSpPr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02C6F1F2-2721-9771-9B5D-CC2139FC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C8C516B1-8FA2-152D-1B51-FA7EABFE4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5F546470-E018-4F3A-0B29-031013A08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EA9F5257-728A-BCB6-EE53-55AA64D2C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8749277F-5E35-BEF4-E9D5-50A84DB85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98A5019C-9E1A-4706-84B5-0AC14C9C9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540943-BFC2-6FB5-2F6C-1C50777D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009" y="1072609"/>
            <a:ext cx="2281168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Session 4 Wrap-Up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C14619AA-5618-F521-104C-C66688A53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74" y="1618488"/>
            <a:ext cx="4787405" cy="397676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600" b="1" dirty="0"/>
              <a:t>Challenge: </a:t>
            </a:r>
          </a:p>
          <a:p>
            <a:pPr>
              <a:buNone/>
            </a:pPr>
            <a:r>
              <a:rPr lang="en-US" sz="1600" b="1" dirty="0"/>
              <a:t>Build Your Own Classifier 🚀 From everything you've learned in Sessions 1–4, try to: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Pick any dataset (Iris, Titanic, or your own!)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Preprocess and clean the data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Choose a model (KNN, Decision Tree, Naive Bayes, etc.)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Train, tune, and evaluate it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Show results with accuracy, precision, recall, and F1 Score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09DF0-763B-991A-6436-FDEFF233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3149" y="6478270"/>
            <a:ext cx="33066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AI ML Workshop, MCE by Vishnu H 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C451-7B00-201B-1D07-E7554C41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68879" y="6478270"/>
            <a:ext cx="8572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4/24/2025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AD70C-08B9-4ADA-8629-3815B624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5191" y="6462126"/>
            <a:ext cx="4133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81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1847</TotalTime>
  <Words>741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Corbel</vt:lpstr>
      <vt:lpstr>Parallax</vt:lpstr>
      <vt:lpstr>Supervised Learning</vt:lpstr>
      <vt:lpstr>Classification Algorithms: Support Vector Machine (SVM)</vt:lpstr>
      <vt:lpstr>Classification Algorithms: Naive Bayes</vt:lpstr>
      <vt:lpstr>Evaluation Metrics</vt:lpstr>
      <vt:lpstr>Hands-On: KNN Classification </vt:lpstr>
      <vt:lpstr>Session 3 Summary &amp; Q&amp;A</vt:lpstr>
      <vt:lpstr>Feature Engineering &amp; Optimization</vt:lpstr>
      <vt:lpstr>Smarter Spam Classifier</vt:lpstr>
      <vt:lpstr>Session 4 Wrap-Up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Vishnu SriDhara</cp:lastModifiedBy>
  <cp:revision>43</cp:revision>
  <dcterms:created xsi:type="dcterms:W3CDTF">2013-01-27T09:14:16Z</dcterms:created>
  <dcterms:modified xsi:type="dcterms:W3CDTF">2025-04-22T03:01:52Z</dcterms:modified>
  <cp:category/>
</cp:coreProperties>
</file>