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7"/>
  </p:notesMasterIdLst>
  <p:sldIdLst>
    <p:sldId id="271"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cx="14630400" cy="8229600"/>
  <p:notesSz cx="8229600" cy="14630400"/>
  <p:embeddedFontLst>
    <p:embeddedFont>
      <p:font typeface="Alexandria Semi Bold" panose="020B0604020202020204" charset="-78"/>
      <p:regular r:id="rId18"/>
    </p:embeddedFont>
    <p:embeddedFont>
      <p:font typeface="Sora Light" panose="020B0604020202020204" charset="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3F3CFC-2E2D-4F04-8906-986C81DFD7B6}" v="1" dt="2024-12-06T16:48:01.6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52" d="100"/>
          <a:sy n="52" d="100"/>
        </p:scale>
        <p:origin x="88" y="3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ndra Vardhan" userId="a2002d2bd0109983" providerId="LiveId" clId="{E33F3CFC-2E2D-4F04-8906-986C81DFD7B6}"/>
    <pc:docChg chg="undo custSel addSld delSld modSld sldOrd">
      <pc:chgData name="Chandra Vardhan" userId="a2002d2bd0109983" providerId="LiveId" clId="{E33F3CFC-2E2D-4F04-8906-986C81DFD7B6}" dt="2024-12-06T16:56:13.653" v="839" actId="207"/>
      <pc:docMkLst>
        <pc:docMk/>
      </pc:docMkLst>
      <pc:sldChg chg="modSp mod">
        <pc:chgData name="Chandra Vardhan" userId="a2002d2bd0109983" providerId="LiveId" clId="{E33F3CFC-2E2D-4F04-8906-986C81DFD7B6}" dt="2024-12-06T16:48:27.184" v="7" actId="113"/>
        <pc:sldMkLst>
          <pc:docMk/>
          <pc:sldMk cId="0" sldId="256"/>
        </pc:sldMkLst>
        <pc:spChg chg="mod">
          <ac:chgData name="Chandra Vardhan" userId="a2002d2bd0109983" providerId="LiveId" clId="{E33F3CFC-2E2D-4F04-8906-986C81DFD7B6}" dt="2024-12-06T16:48:27.184" v="7" actId="113"/>
          <ac:spMkLst>
            <pc:docMk/>
            <pc:sldMk cId="0" sldId="256"/>
            <ac:spMk id="2" creationId="{00000000-0000-0000-0000-000000000000}"/>
          </ac:spMkLst>
        </pc:spChg>
        <pc:spChg chg="mod">
          <ac:chgData name="Chandra Vardhan" userId="a2002d2bd0109983" providerId="LiveId" clId="{E33F3CFC-2E2D-4F04-8906-986C81DFD7B6}" dt="2024-12-06T16:48:27.184" v="7" actId="113"/>
          <ac:spMkLst>
            <pc:docMk/>
            <pc:sldMk cId="0" sldId="256"/>
            <ac:spMk id="5" creationId="{00000000-0000-0000-0000-000000000000}"/>
          </ac:spMkLst>
        </pc:spChg>
        <pc:spChg chg="mod">
          <ac:chgData name="Chandra Vardhan" userId="a2002d2bd0109983" providerId="LiveId" clId="{E33F3CFC-2E2D-4F04-8906-986C81DFD7B6}" dt="2024-12-06T16:48:27.184" v="7" actId="113"/>
          <ac:spMkLst>
            <pc:docMk/>
            <pc:sldMk cId="0" sldId="256"/>
            <ac:spMk id="6" creationId="{00000000-0000-0000-0000-000000000000}"/>
          </ac:spMkLst>
        </pc:spChg>
        <pc:spChg chg="mod">
          <ac:chgData name="Chandra Vardhan" userId="a2002d2bd0109983" providerId="LiveId" clId="{E33F3CFC-2E2D-4F04-8906-986C81DFD7B6}" dt="2024-12-06T16:48:22.538" v="6" actId="1076"/>
          <ac:spMkLst>
            <pc:docMk/>
            <pc:sldMk cId="0" sldId="256"/>
            <ac:spMk id="7" creationId="{00000000-0000-0000-0000-000000000000}"/>
          </ac:spMkLst>
        </pc:spChg>
        <pc:spChg chg="mod">
          <ac:chgData name="Chandra Vardhan" userId="a2002d2bd0109983" providerId="LiveId" clId="{E33F3CFC-2E2D-4F04-8906-986C81DFD7B6}" dt="2024-12-06T16:48:27.184" v="7" actId="113"/>
          <ac:spMkLst>
            <pc:docMk/>
            <pc:sldMk cId="0" sldId="256"/>
            <ac:spMk id="8" creationId="{00000000-0000-0000-0000-000000000000}"/>
          </ac:spMkLst>
        </pc:spChg>
        <pc:spChg chg="mod">
          <ac:chgData name="Chandra Vardhan" userId="a2002d2bd0109983" providerId="LiveId" clId="{E33F3CFC-2E2D-4F04-8906-986C81DFD7B6}" dt="2024-12-06T16:48:27.184" v="7" actId="113"/>
          <ac:spMkLst>
            <pc:docMk/>
            <pc:sldMk cId="0" sldId="256"/>
            <ac:spMk id="9" creationId="{00000000-0000-0000-0000-000000000000}"/>
          </ac:spMkLst>
        </pc:spChg>
        <pc:spChg chg="mod">
          <ac:chgData name="Chandra Vardhan" userId="a2002d2bd0109983" providerId="LiveId" clId="{E33F3CFC-2E2D-4F04-8906-986C81DFD7B6}" dt="2024-12-06T16:48:27.184" v="7" actId="113"/>
          <ac:spMkLst>
            <pc:docMk/>
            <pc:sldMk cId="0" sldId="256"/>
            <ac:spMk id="10" creationId="{00000000-0000-0000-0000-000000000000}"/>
          </ac:spMkLst>
        </pc:spChg>
        <pc:spChg chg="mod">
          <ac:chgData name="Chandra Vardhan" userId="a2002d2bd0109983" providerId="LiveId" clId="{E33F3CFC-2E2D-4F04-8906-986C81DFD7B6}" dt="2024-12-06T16:48:27.184" v="7" actId="113"/>
          <ac:spMkLst>
            <pc:docMk/>
            <pc:sldMk cId="0" sldId="256"/>
            <ac:spMk id="11" creationId="{00000000-0000-0000-0000-000000000000}"/>
          </ac:spMkLst>
        </pc:spChg>
        <pc:spChg chg="mod">
          <ac:chgData name="Chandra Vardhan" userId="a2002d2bd0109983" providerId="LiveId" clId="{E33F3CFC-2E2D-4F04-8906-986C81DFD7B6}" dt="2024-12-06T16:48:27.184" v="7" actId="113"/>
          <ac:spMkLst>
            <pc:docMk/>
            <pc:sldMk cId="0" sldId="256"/>
            <ac:spMk id="12" creationId="{00000000-0000-0000-0000-000000000000}"/>
          </ac:spMkLst>
        </pc:spChg>
        <pc:spChg chg="mod">
          <ac:chgData name="Chandra Vardhan" userId="a2002d2bd0109983" providerId="LiveId" clId="{E33F3CFC-2E2D-4F04-8906-986C81DFD7B6}" dt="2024-12-06T16:48:27.184" v="7" actId="113"/>
          <ac:spMkLst>
            <pc:docMk/>
            <pc:sldMk cId="0" sldId="256"/>
            <ac:spMk id="13" creationId="{00000000-0000-0000-0000-000000000000}"/>
          </ac:spMkLst>
        </pc:spChg>
        <pc:spChg chg="mod">
          <ac:chgData name="Chandra Vardhan" userId="a2002d2bd0109983" providerId="LiveId" clId="{E33F3CFC-2E2D-4F04-8906-986C81DFD7B6}" dt="2024-12-06T16:48:27.184" v="7" actId="113"/>
          <ac:spMkLst>
            <pc:docMk/>
            <pc:sldMk cId="0" sldId="256"/>
            <ac:spMk id="14" creationId="{00000000-0000-0000-0000-000000000000}"/>
          </ac:spMkLst>
        </pc:spChg>
        <pc:spChg chg="mod">
          <ac:chgData name="Chandra Vardhan" userId="a2002d2bd0109983" providerId="LiveId" clId="{E33F3CFC-2E2D-4F04-8906-986C81DFD7B6}" dt="2024-12-06T16:48:27.184" v="7" actId="113"/>
          <ac:spMkLst>
            <pc:docMk/>
            <pc:sldMk cId="0" sldId="256"/>
            <ac:spMk id="15" creationId="{00000000-0000-0000-0000-000000000000}"/>
          </ac:spMkLst>
        </pc:spChg>
        <pc:spChg chg="mod">
          <ac:chgData name="Chandra Vardhan" userId="a2002d2bd0109983" providerId="LiveId" clId="{E33F3CFC-2E2D-4F04-8906-986C81DFD7B6}" dt="2024-12-06T16:48:27.184" v="7" actId="113"/>
          <ac:spMkLst>
            <pc:docMk/>
            <pc:sldMk cId="0" sldId="256"/>
            <ac:spMk id="16" creationId="{00000000-0000-0000-0000-000000000000}"/>
          </ac:spMkLst>
        </pc:spChg>
        <pc:spChg chg="mod">
          <ac:chgData name="Chandra Vardhan" userId="a2002d2bd0109983" providerId="LiveId" clId="{E33F3CFC-2E2D-4F04-8906-986C81DFD7B6}" dt="2024-12-06T16:48:27.184" v="7" actId="113"/>
          <ac:spMkLst>
            <pc:docMk/>
            <pc:sldMk cId="0" sldId="256"/>
            <ac:spMk id="17" creationId="{00000000-0000-0000-0000-000000000000}"/>
          </ac:spMkLst>
        </pc:spChg>
        <pc:spChg chg="mod">
          <ac:chgData name="Chandra Vardhan" userId="a2002d2bd0109983" providerId="LiveId" clId="{E33F3CFC-2E2D-4F04-8906-986C81DFD7B6}" dt="2024-12-06T16:48:27.184" v="7" actId="113"/>
          <ac:spMkLst>
            <pc:docMk/>
            <pc:sldMk cId="0" sldId="256"/>
            <ac:spMk id="18" creationId="{00000000-0000-0000-0000-000000000000}"/>
          </ac:spMkLst>
        </pc:spChg>
        <pc:spChg chg="mod">
          <ac:chgData name="Chandra Vardhan" userId="a2002d2bd0109983" providerId="LiveId" clId="{E33F3CFC-2E2D-4F04-8906-986C81DFD7B6}" dt="2024-12-06T16:48:27.184" v="7" actId="113"/>
          <ac:spMkLst>
            <pc:docMk/>
            <pc:sldMk cId="0" sldId="256"/>
            <ac:spMk id="19" creationId="{00000000-0000-0000-0000-000000000000}"/>
          </ac:spMkLst>
        </pc:spChg>
        <pc:spChg chg="mod">
          <ac:chgData name="Chandra Vardhan" userId="a2002d2bd0109983" providerId="LiveId" clId="{E33F3CFC-2E2D-4F04-8906-986C81DFD7B6}" dt="2024-12-06T16:48:27.184" v="7" actId="113"/>
          <ac:spMkLst>
            <pc:docMk/>
            <pc:sldMk cId="0" sldId="256"/>
            <ac:spMk id="20" creationId="{00000000-0000-0000-0000-000000000000}"/>
          </ac:spMkLst>
        </pc:spChg>
        <pc:spChg chg="mod">
          <ac:chgData name="Chandra Vardhan" userId="a2002d2bd0109983" providerId="LiveId" clId="{E33F3CFC-2E2D-4F04-8906-986C81DFD7B6}" dt="2024-12-06T16:48:27.184" v="7" actId="113"/>
          <ac:spMkLst>
            <pc:docMk/>
            <pc:sldMk cId="0" sldId="256"/>
            <ac:spMk id="21" creationId="{00000000-0000-0000-0000-000000000000}"/>
          </ac:spMkLst>
        </pc:spChg>
        <pc:spChg chg="mod">
          <ac:chgData name="Chandra Vardhan" userId="a2002d2bd0109983" providerId="LiveId" clId="{E33F3CFC-2E2D-4F04-8906-986C81DFD7B6}" dt="2024-12-06T16:48:27.184" v="7" actId="113"/>
          <ac:spMkLst>
            <pc:docMk/>
            <pc:sldMk cId="0" sldId="256"/>
            <ac:spMk id="22" creationId="{00000000-0000-0000-0000-000000000000}"/>
          </ac:spMkLst>
        </pc:spChg>
      </pc:sldChg>
      <pc:sldChg chg="modSp mod">
        <pc:chgData name="Chandra Vardhan" userId="a2002d2bd0109983" providerId="LiveId" clId="{E33F3CFC-2E2D-4F04-8906-986C81DFD7B6}" dt="2024-12-06T16:56:13.653" v="839" actId="207"/>
        <pc:sldMkLst>
          <pc:docMk/>
          <pc:sldMk cId="0" sldId="257"/>
        </pc:sldMkLst>
        <pc:spChg chg="mod">
          <ac:chgData name="Chandra Vardhan" userId="a2002d2bd0109983" providerId="LiveId" clId="{E33F3CFC-2E2D-4F04-8906-986C81DFD7B6}" dt="2024-12-06T16:56:13.653" v="839" actId="207"/>
          <ac:spMkLst>
            <pc:docMk/>
            <pc:sldMk cId="0" sldId="257"/>
            <ac:spMk id="2" creationId="{00000000-0000-0000-0000-000000000000}"/>
          </ac:spMkLst>
        </pc:spChg>
        <pc:spChg chg="mod">
          <ac:chgData name="Chandra Vardhan" userId="a2002d2bd0109983" providerId="LiveId" clId="{E33F3CFC-2E2D-4F04-8906-986C81DFD7B6}" dt="2024-12-06T16:56:13.653" v="839" actId="207"/>
          <ac:spMkLst>
            <pc:docMk/>
            <pc:sldMk cId="0" sldId="257"/>
            <ac:spMk id="3" creationId="{00000000-0000-0000-0000-000000000000}"/>
          </ac:spMkLst>
        </pc:spChg>
        <pc:spChg chg="mod">
          <ac:chgData name="Chandra Vardhan" userId="a2002d2bd0109983" providerId="LiveId" clId="{E33F3CFC-2E2D-4F04-8906-986C81DFD7B6}" dt="2024-12-06T16:56:13.653" v="839" actId="207"/>
          <ac:spMkLst>
            <pc:docMk/>
            <pc:sldMk cId="0" sldId="257"/>
            <ac:spMk id="4" creationId="{00000000-0000-0000-0000-000000000000}"/>
          </ac:spMkLst>
        </pc:spChg>
        <pc:spChg chg="mod">
          <ac:chgData name="Chandra Vardhan" userId="a2002d2bd0109983" providerId="LiveId" clId="{E33F3CFC-2E2D-4F04-8906-986C81DFD7B6}" dt="2024-12-06T16:56:13.653" v="839" actId="207"/>
          <ac:spMkLst>
            <pc:docMk/>
            <pc:sldMk cId="0" sldId="257"/>
            <ac:spMk id="5" creationId="{00000000-0000-0000-0000-000000000000}"/>
          </ac:spMkLst>
        </pc:spChg>
        <pc:spChg chg="mod">
          <ac:chgData name="Chandra Vardhan" userId="a2002d2bd0109983" providerId="LiveId" clId="{E33F3CFC-2E2D-4F04-8906-986C81DFD7B6}" dt="2024-12-06T16:56:13.653" v="839" actId="207"/>
          <ac:spMkLst>
            <pc:docMk/>
            <pc:sldMk cId="0" sldId="257"/>
            <ac:spMk id="6" creationId="{00000000-0000-0000-0000-000000000000}"/>
          </ac:spMkLst>
        </pc:spChg>
      </pc:sldChg>
      <pc:sldChg chg="modSp mod">
        <pc:chgData name="Chandra Vardhan" userId="a2002d2bd0109983" providerId="LiveId" clId="{E33F3CFC-2E2D-4F04-8906-986C81DFD7B6}" dt="2024-12-06T16:48:41.635" v="8" actId="113"/>
        <pc:sldMkLst>
          <pc:docMk/>
          <pc:sldMk cId="0" sldId="258"/>
        </pc:sldMkLst>
        <pc:spChg chg="mod">
          <ac:chgData name="Chandra Vardhan" userId="a2002d2bd0109983" providerId="LiveId" clId="{E33F3CFC-2E2D-4F04-8906-986C81DFD7B6}" dt="2024-12-06T16:48:41.635" v="8" actId="113"/>
          <ac:spMkLst>
            <pc:docMk/>
            <pc:sldMk cId="0" sldId="258"/>
            <ac:spMk id="2" creationId="{00000000-0000-0000-0000-000000000000}"/>
          </ac:spMkLst>
        </pc:spChg>
      </pc:sldChg>
      <pc:sldChg chg="modSp mod">
        <pc:chgData name="Chandra Vardhan" userId="a2002d2bd0109983" providerId="LiveId" clId="{E33F3CFC-2E2D-4F04-8906-986C81DFD7B6}" dt="2024-12-06T16:48:46.146" v="9" actId="113"/>
        <pc:sldMkLst>
          <pc:docMk/>
          <pc:sldMk cId="0" sldId="259"/>
        </pc:sldMkLst>
        <pc:spChg chg="mod">
          <ac:chgData name="Chandra Vardhan" userId="a2002d2bd0109983" providerId="LiveId" clId="{E33F3CFC-2E2D-4F04-8906-986C81DFD7B6}" dt="2024-12-06T16:48:46.146" v="9" actId="113"/>
          <ac:spMkLst>
            <pc:docMk/>
            <pc:sldMk cId="0" sldId="259"/>
            <ac:spMk id="2" creationId="{00000000-0000-0000-0000-000000000000}"/>
          </ac:spMkLst>
        </pc:spChg>
      </pc:sldChg>
      <pc:sldChg chg="modSp mod">
        <pc:chgData name="Chandra Vardhan" userId="a2002d2bd0109983" providerId="LiveId" clId="{E33F3CFC-2E2D-4F04-8906-986C81DFD7B6}" dt="2024-12-06T16:48:51.803" v="10" actId="113"/>
        <pc:sldMkLst>
          <pc:docMk/>
          <pc:sldMk cId="0" sldId="260"/>
        </pc:sldMkLst>
        <pc:spChg chg="mod">
          <ac:chgData name="Chandra Vardhan" userId="a2002d2bd0109983" providerId="LiveId" clId="{E33F3CFC-2E2D-4F04-8906-986C81DFD7B6}" dt="2024-12-06T16:48:51.803" v="10" actId="113"/>
          <ac:spMkLst>
            <pc:docMk/>
            <pc:sldMk cId="0" sldId="260"/>
            <ac:spMk id="2" creationId="{00000000-0000-0000-0000-000000000000}"/>
          </ac:spMkLst>
        </pc:spChg>
      </pc:sldChg>
      <pc:sldChg chg="modSp mod">
        <pc:chgData name="Chandra Vardhan" userId="a2002d2bd0109983" providerId="LiveId" clId="{E33F3CFC-2E2D-4F04-8906-986C81DFD7B6}" dt="2024-12-06T16:48:57.003" v="11" actId="113"/>
        <pc:sldMkLst>
          <pc:docMk/>
          <pc:sldMk cId="0" sldId="261"/>
        </pc:sldMkLst>
        <pc:spChg chg="mod">
          <ac:chgData name="Chandra Vardhan" userId="a2002d2bd0109983" providerId="LiveId" clId="{E33F3CFC-2E2D-4F04-8906-986C81DFD7B6}" dt="2024-12-06T16:48:57.003" v="11" actId="113"/>
          <ac:spMkLst>
            <pc:docMk/>
            <pc:sldMk cId="0" sldId="261"/>
            <ac:spMk id="2" creationId="{00000000-0000-0000-0000-000000000000}"/>
          </ac:spMkLst>
        </pc:spChg>
      </pc:sldChg>
      <pc:sldChg chg="modSp mod">
        <pc:chgData name="Chandra Vardhan" userId="a2002d2bd0109983" providerId="LiveId" clId="{E33F3CFC-2E2D-4F04-8906-986C81DFD7B6}" dt="2024-12-06T16:49:02.451" v="12" actId="113"/>
        <pc:sldMkLst>
          <pc:docMk/>
          <pc:sldMk cId="0" sldId="262"/>
        </pc:sldMkLst>
        <pc:spChg chg="mod">
          <ac:chgData name="Chandra Vardhan" userId="a2002d2bd0109983" providerId="LiveId" clId="{E33F3CFC-2E2D-4F04-8906-986C81DFD7B6}" dt="2024-12-06T16:49:02.451" v="12" actId="113"/>
          <ac:spMkLst>
            <pc:docMk/>
            <pc:sldMk cId="0" sldId="262"/>
            <ac:spMk id="2" creationId="{00000000-0000-0000-0000-000000000000}"/>
          </ac:spMkLst>
        </pc:spChg>
      </pc:sldChg>
      <pc:sldChg chg="modSp mod">
        <pc:chgData name="Chandra Vardhan" userId="a2002d2bd0109983" providerId="LiveId" clId="{E33F3CFC-2E2D-4F04-8906-986C81DFD7B6}" dt="2024-12-06T16:49:07.699" v="13" actId="113"/>
        <pc:sldMkLst>
          <pc:docMk/>
          <pc:sldMk cId="0" sldId="263"/>
        </pc:sldMkLst>
        <pc:spChg chg="mod">
          <ac:chgData name="Chandra Vardhan" userId="a2002d2bd0109983" providerId="LiveId" clId="{E33F3CFC-2E2D-4F04-8906-986C81DFD7B6}" dt="2024-12-06T16:49:07.699" v="13" actId="113"/>
          <ac:spMkLst>
            <pc:docMk/>
            <pc:sldMk cId="0" sldId="263"/>
            <ac:spMk id="2" creationId="{00000000-0000-0000-0000-000000000000}"/>
          </ac:spMkLst>
        </pc:spChg>
      </pc:sldChg>
      <pc:sldChg chg="modSp mod">
        <pc:chgData name="Chandra Vardhan" userId="a2002d2bd0109983" providerId="LiveId" clId="{E33F3CFC-2E2D-4F04-8906-986C81DFD7B6}" dt="2024-12-06T16:49:12.413" v="14" actId="113"/>
        <pc:sldMkLst>
          <pc:docMk/>
          <pc:sldMk cId="0" sldId="264"/>
        </pc:sldMkLst>
        <pc:spChg chg="mod">
          <ac:chgData name="Chandra Vardhan" userId="a2002d2bd0109983" providerId="LiveId" clId="{E33F3CFC-2E2D-4F04-8906-986C81DFD7B6}" dt="2024-12-06T16:49:12.413" v="14" actId="113"/>
          <ac:spMkLst>
            <pc:docMk/>
            <pc:sldMk cId="0" sldId="264"/>
            <ac:spMk id="2" creationId="{00000000-0000-0000-0000-000000000000}"/>
          </ac:spMkLst>
        </pc:spChg>
      </pc:sldChg>
      <pc:sldChg chg="modSp mod">
        <pc:chgData name="Chandra Vardhan" userId="a2002d2bd0109983" providerId="LiveId" clId="{E33F3CFC-2E2D-4F04-8906-986C81DFD7B6}" dt="2024-12-06T16:49:26.102" v="17" actId="113"/>
        <pc:sldMkLst>
          <pc:docMk/>
          <pc:sldMk cId="0" sldId="265"/>
        </pc:sldMkLst>
        <pc:spChg chg="mod">
          <ac:chgData name="Chandra Vardhan" userId="a2002d2bd0109983" providerId="LiveId" clId="{E33F3CFC-2E2D-4F04-8906-986C81DFD7B6}" dt="2024-12-06T16:49:16.772" v="15" actId="113"/>
          <ac:spMkLst>
            <pc:docMk/>
            <pc:sldMk cId="0" sldId="265"/>
            <ac:spMk id="2" creationId="{00000000-0000-0000-0000-000000000000}"/>
          </ac:spMkLst>
        </pc:spChg>
        <pc:spChg chg="mod">
          <ac:chgData name="Chandra Vardhan" userId="a2002d2bd0109983" providerId="LiveId" clId="{E33F3CFC-2E2D-4F04-8906-986C81DFD7B6}" dt="2024-12-06T16:49:26.102" v="17" actId="113"/>
          <ac:spMkLst>
            <pc:docMk/>
            <pc:sldMk cId="0" sldId="265"/>
            <ac:spMk id="3" creationId="{00000000-0000-0000-0000-000000000000}"/>
          </ac:spMkLst>
        </pc:spChg>
      </pc:sldChg>
      <pc:sldChg chg="modSp mod">
        <pc:chgData name="Chandra Vardhan" userId="a2002d2bd0109983" providerId="LiveId" clId="{E33F3CFC-2E2D-4F04-8906-986C81DFD7B6}" dt="2024-12-06T16:49:32.756" v="18" actId="113"/>
        <pc:sldMkLst>
          <pc:docMk/>
          <pc:sldMk cId="0" sldId="266"/>
        </pc:sldMkLst>
        <pc:spChg chg="mod">
          <ac:chgData name="Chandra Vardhan" userId="a2002d2bd0109983" providerId="LiveId" clId="{E33F3CFC-2E2D-4F04-8906-986C81DFD7B6}" dt="2024-12-06T16:49:32.756" v="18" actId="113"/>
          <ac:spMkLst>
            <pc:docMk/>
            <pc:sldMk cId="0" sldId="266"/>
            <ac:spMk id="2" creationId="{00000000-0000-0000-0000-000000000000}"/>
          </ac:spMkLst>
        </pc:spChg>
      </pc:sldChg>
      <pc:sldChg chg="modSp mod">
        <pc:chgData name="Chandra Vardhan" userId="a2002d2bd0109983" providerId="LiveId" clId="{E33F3CFC-2E2D-4F04-8906-986C81DFD7B6}" dt="2024-12-06T16:49:37.252" v="19" actId="113"/>
        <pc:sldMkLst>
          <pc:docMk/>
          <pc:sldMk cId="0" sldId="268"/>
        </pc:sldMkLst>
        <pc:spChg chg="mod">
          <ac:chgData name="Chandra Vardhan" userId="a2002d2bd0109983" providerId="LiveId" clId="{E33F3CFC-2E2D-4F04-8906-986C81DFD7B6}" dt="2024-12-06T16:49:37.252" v="19" actId="113"/>
          <ac:spMkLst>
            <pc:docMk/>
            <pc:sldMk cId="0" sldId="268"/>
            <ac:spMk id="2" creationId="{00000000-0000-0000-0000-000000000000}"/>
          </ac:spMkLst>
        </pc:spChg>
      </pc:sldChg>
      <pc:sldChg chg="modSp mod">
        <pc:chgData name="Chandra Vardhan" userId="a2002d2bd0109983" providerId="LiveId" clId="{E33F3CFC-2E2D-4F04-8906-986C81DFD7B6}" dt="2024-12-06T16:49:40.747" v="20" actId="113"/>
        <pc:sldMkLst>
          <pc:docMk/>
          <pc:sldMk cId="0" sldId="269"/>
        </pc:sldMkLst>
        <pc:spChg chg="mod">
          <ac:chgData name="Chandra Vardhan" userId="a2002d2bd0109983" providerId="LiveId" clId="{E33F3CFC-2E2D-4F04-8906-986C81DFD7B6}" dt="2024-12-06T16:49:40.747" v="20" actId="113"/>
          <ac:spMkLst>
            <pc:docMk/>
            <pc:sldMk cId="0" sldId="269"/>
            <ac:spMk id="2" creationId="{00000000-0000-0000-0000-000000000000}"/>
          </ac:spMkLst>
        </pc:spChg>
      </pc:sldChg>
      <pc:sldChg chg="new del ord">
        <pc:chgData name="Chandra Vardhan" userId="a2002d2bd0109983" providerId="LiveId" clId="{E33F3CFC-2E2D-4F04-8906-986C81DFD7B6}" dt="2024-12-06T16:49:47.222" v="21" actId="2696"/>
        <pc:sldMkLst>
          <pc:docMk/>
          <pc:sldMk cId="3477953644" sldId="270"/>
        </pc:sldMkLst>
      </pc:sldChg>
      <pc:sldChg chg="modSp add mod">
        <pc:chgData name="Chandra Vardhan" userId="a2002d2bd0109983" providerId="LiveId" clId="{E33F3CFC-2E2D-4F04-8906-986C81DFD7B6}" dt="2024-12-06T16:51:58.425" v="138" actId="20577"/>
        <pc:sldMkLst>
          <pc:docMk/>
          <pc:sldMk cId="0" sldId="271"/>
        </pc:sldMkLst>
        <pc:spChg chg="mod">
          <ac:chgData name="Chandra Vardhan" userId="a2002d2bd0109983" providerId="LiveId" clId="{E33F3CFC-2E2D-4F04-8906-986C81DFD7B6}" dt="2024-12-06T16:51:58.425" v="138" actId="20577"/>
          <ac:spMkLst>
            <pc:docMk/>
            <pc:sldMk cId="0" sldId="271"/>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5882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lide 1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lide 1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lide 1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lide 1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2556511"/>
            <a:ext cx="12435840" cy="1764030"/>
          </a:xfrm>
        </p:spPr>
        <p:txBody>
          <a:bodyPr/>
          <a:lstStyle/>
          <a:p>
            <a:r>
              <a:rPr lang="en-US"/>
              <a:t>Click to edit Master title style</a:t>
            </a:r>
          </a:p>
        </p:txBody>
      </p:sp>
      <p:sp>
        <p:nvSpPr>
          <p:cNvPr id="3" name="Subtitle 2"/>
          <p:cNvSpPr>
            <a:spLocks noGrp="1"/>
          </p:cNvSpPr>
          <p:nvPr>
            <p:ph type="subTitle" idx="1"/>
          </p:nvPr>
        </p:nvSpPr>
        <p:spPr>
          <a:xfrm>
            <a:off x="2194560" y="4663440"/>
            <a:ext cx="10241280" cy="2103120"/>
          </a:xfrm>
        </p:spPr>
        <p:txBody>
          <a:bodyPr/>
          <a:lstStyle>
            <a:lvl1pPr marL="0" indent="0" algn="ctr">
              <a:buNone/>
              <a:defRPr>
                <a:solidFill>
                  <a:schemeClr val="tx1">
                    <a:tint val="75000"/>
                  </a:schemeClr>
                </a:solidFill>
              </a:defRPr>
            </a:lvl1pPr>
            <a:lvl2pPr marL="548640" indent="0" algn="ctr">
              <a:buNone/>
              <a:defRPr>
                <a:solidFill>
                  <a:schemeClr val="tx1">
                    <a:tint val="75000"/>
                  </a:schemeClr>
                </a:solidFill>
              </a:defRPr>
            </a:lvl2pPr>
            <a:lvl3pPr marL="1097280" indent="0" algn="ctr">
              <a:buNone/>
              <a:defRPr>
                <a:solidFill>
                  <a:schemeClr val="tx1">
                    <a:tint val="75000"/>
                  </a:schemeClr>
                </a:solidFill>
              </a:defRPr>
            </a:lvl3pPr>
            <a:lvl4pPr marL="1645920" indent="0" algn="ctr">
              <a:buNone/>
              <a:defRPr>
                <a:solidFill>
                  <a:schemeClr val="tx1">
                    <a:tint val="75000"/>
                  </a:schemeClr>
                </a:solidFill>
              </a:defRPr>
            </a:lvl4pPr>
            <a:lvl5pPr marL="2194560" indent="0" algn="ctr">
              <a:buNone/>
              <a:defRPr>
                <a:solidFill>
                  <a:schemeClr val="tx1">
                    <a:tint val="75000"/>
                  </a:schemeClr>
                </a:solidFill>
              </a:defRPr>
            </a:lvl5pPr>
            <a:lvl6pPr marL="2743200" indent="0" algn="ctr">
              <a:buNone/>
              <a:defRPr>
                <a:solidFill>
                  <a:schemeClr val="tx1">
                    <a:tint val="75000"/>
                  </a:schemeClr>
                </a:solidFill>
              </a:defRPr>
            </a:lvl6pPr>
            <a:lvl7pPr marL="3291840" indent="0" algn="ctr">
              <a:buNone/>
              <a:defRPr>
                <a:solidFill>
                  <a:schemeClr val="tx1">
                    <a:tint val="75000"/>
                  </a:schemeClr>
                </a:solidFill>
              </a:defRPr>
            </a:lvl7pPr>
            <a:lvl8pPr marL="3840480" indent="0" algn="ctr">
              <a:buNone/>
              <a:defRPr>
                <a:solidFill>
                  <a:schemeClr val="tx1">
                    <a:tint val="75000"/>
                  </a:schemeClr>
                </a:solidFill>
              </a:defRPr>
            </a:lvl8pPr>
            <a:lvl9pPr marL="438912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1BDD629-F9A4-4F5F-83AD-81C08EB016B9}" type="datetime1">
              <a:rPr lang="en-US" smtClean="0"/>
              <a:t>1/21/2025</a:t>
            </a:fld>
            <a:endParaRPr lang="en-US"/>
          </a:p>
        </p:txBody>
      </p:sp>
      <p:sp>
        <p:nvSpPr>
          <p:cNvPr id="5" name="Footer Placeholder 4"/>
          <p:cNvSpPr>
            <a:spLocks noGrp="1"/>
          </p:cNvSpPr>
          <p:nvPr>
            <p:ph type="ftr" sz="quarter" idx="11"/>
          </p:nvPr>
        </p:nvSpPr>
        <p:spPr/>
        <p:txBody>
          <a:bodyPr/>
          <a:lstStyle/>
          <a:p>
            <a:r>
              <a:rPr lang="en-US"/>
              <a:t>Project Title                     Dept. of CSE</a:t>
            </a:r>
          </a:p>
        </p:txBody>
      </p:sp>
      <p:sp>
        <p:nvSpPr>
          <p:cNvPr id="6" name="Slide Number Placeholder 5"/>
          <p:cNvSpPr>
            <a:spLocks noGrp="1"/>
          </p:cNvSpPr>
          <p:nvPr>
            <p:ph type="sldNum" sz="quarter" idx="12"/>
          </p:nvPr>
        </p:nvSpPr>
        <p:spPr/>
        <p:txBody>
          <a:bodyPr/>
          <a:lstStyle/>
          <a:p>
            <a:fld id="{12FBED60-0D24-4CA5-80A9-DCC75FE85907}" type="slidenum">
              <a:rPr lang="en-US" smtClean="0"/>
              <a:t>‹#›</a:t>
            </a:fld>
            <a:endParaRPr lang="en-US"/>
          </a:p>
        </p:txBody>
      </p:sp>
    </p:spTree>
    <p:extLst>
      <p:ext uri="{BB962C8B-B14F-4D97-AF65-F5344CB8AC3E}">
        <p14:creationId xmlns:p14="http://schemas.microsoft.com/office/powerpoint/2010/main" val="4114706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DnDiag">
          <a:fgClr>
            <a:schemeClr val="accent4">
              <a:lumMod val="20000"/>
              <a:lumOff val="80000"/>
            </a:schemeClr>
          </a:fgClr>
          <a:bgClr>
            <a:schemeClr val="bg1"/>
          </a:bgClr>
        </a:patt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ltDnDiag">
          <a:fgClr>
            <a:schemeClr val="accent4">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
            <a:ext cx="9509760" cy="1764030"/>
          </a:xfrm>
        </p:spPr>
        <p:txBody>
          <a:bodyPr>
            <a:normAutofit/>
          </a:bodyPr>
          <a:lstStyle/>
          <a:p>
            <a:r>
              <a:rPr lang="en-US" sz="4320" b="1" dirty="0">
                <a:solidFill>
                  <a:srgbClr val="006600"/>
                </a:solidFill>
              </a:rPr>
              <a:t>NEIL GOGTE INSTITUTE OF TECHNOLOGY</a:t>
            </a:r>
            <a:endParaRPr lang="en-US" sz="4320" dirty="0"/>
          </a:p>
        </p:txBody>
      </p:sp>
      <p:sp>
        <p:nvSpPr>
          <p:cNvPr id="3" name="Subtitle 2"/>
          <p:cNvSpPr>
            <a:spLocks noGrp="1"/>
          </p:cNvSpPr>
          <p:nvPr>
            <p:ph type="subTitle" idx="1"/>
          </p:nvPr>
        </p:nvSpPr>
        <p:spPr>
          <a:xfrm>
            <a:off x="1828800" y="1920240"/>
            <a:ext cx="10972800" cy="4846320"/>
          </a:xfrm>
        </p:spPr>
        <p:txBody>
          <a:bodyPr>
            <a:normAutofit lnSpcReduction="10000"/>
          </a:bodyPr>
          <a:lstStyle/>
          <a:p>
            <a:r>
              <a:rPr lang="en-US" dirty="0">
                <a:solidFill>
                  <a:schemeClr val="tx1"/>
                </a:solidFill>
              </a:rPr>
              <a:t>INTERACTIVE MUSICAL KEYBOARD</a:t>
            </a:r>
          </a:p>
          <a:p>
            <a:endParaRPr lang="en-US" dirty="0">
              <a:solidFill>
                <a:schemeClr val="tx1"/>
              </a:solidFill>
            </a:endParaRPr>
          </a:p>
          <a:p>
            <a:r>
              <a:rPr lang="en-US" sz="2880" dirty="0">
                <a:solidFill>
                  <a:schemeClr val="tx1"/>
                </a:solidFill>
              </a:rPr>
              <a:t>Under the Guidance </a:t>
            </a:r>
          </a:p>
          <a:p>
            <a:r>
              <a:rPr lang="en-US" sz="2880" dirty="0">
                <a:solidFill>
                  <a:schemeClr val="tx1"/>
                </a:solidFill>
              </a:rPr>
              <a:t>of </a:t>
            </a:r>
          </a:p>
          <a:p>
            <a:r>
              <a:rPr lang="en-US" dirty="0">
                <a:solidFill>
                  <a:schemeClr val="tx1"/>
                </a:solidFill>
              </a:rPr>
              <a:t>Mrs. M Deepika</a:t>
            </a:r>
          </a:p>
          <a:p>
            <a:r>
              <a:rPr lang="en-US" dirty="0">
                <a:solidFill>
                  <a:schemeClr val="tx1"/>
                </a:solidFill>
              </a:rPr>
              <a:t>Assistant Professor</a:t>
            </a:r>
          </a:p>
          <a:p>
            <a:endParaRPr lang="en-US" dirty="0">
              <a:solidFill>
                <a:schemeClr val="tx1"/>
              </a:solidFill>
            </a:endParaRPr>
          </a:p>
          <a:p>
            <a:r>
              <a:rPr lang="en-US" sz="2880" dirty="0">
                <a:solidFill>
                  <a:schemeClr val="tx1"/>
                </a:solidFill>
              </a:rPr>
              <a:t>Department of Computer Science &amp; Engineering(AIML)</a:t>
            </a:r>
          </a:p>
          <a:p>
            <a:r>
              <a:rPr lang="en-US" sz="2880" dirty="0">
                <a:solidFill>
                  <a:schemeClr val="tx1"/>
                </a:solidFill>
              </a:rPr>
              <a:t>2024 - 25</a:t>
            </a:r>
          </a:p>
          <a:p>
            <a:endParaRPr lang="en-US" dirty="0"/>
          </a:p>
        </p:txBody>
      </p:sp>
      <p:pic>
        <p:nvPicPr>
          <p:cNvPr id="1026" name="Picture 2"/>
          <p:cNvPicPr>
            <a:picLocks noChangeAspect="1" noChangeArrowheads="1"/>
          </p:cNvPicPr>
          <p:nvPr/>
        </p:nvPicPr>
        <p:blipFill>
          <a:blip r:embed="rId2"/>
          <a:srcRect/>
          <a:stretch>
            <a:fillRect/>
          </a:stretch>
        </p:blipFill>
        <p:spPr bwMode="auto">
          <a:xfrm>
            <a:off x="1828800" y="274320"/>
            <a:ext cx="1577340" cy="1280160"/>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58309" y="1582936"/>
            <a:ext cx="12148780" cy="712708"/>
          </a:xfrm>
          <a:prstGeom prst="rect">
            <a:avLst/>
          </a:prstGeom>
          <a:noFill/>
          <a:ln/>
        </p:spPr>
        <p:txBody>
          <a:bodyPr wrap="none" lIns="0" tIns="0" rIns="0" bIns="0" rtlCol="0" anchor="t"/>
          <a:lstStyle/>
          <a:p>
            <a:pPr marL="0" indent="0">
              <a:lnSpc>
                <a:spcPts val="5600"/>
              </a:lnSpc>
              <a:buNone/>
            </a:pPr>
            <a:r>
              <a:rPr lang="en-US" sz="4450" b="1" dirty="0">
                <a:solidFill>
                  <a:srgbClr val="1F1E1E"/>
                </a:solidFill>
                <a:latin typeface="Alexandria Semi Bold" pitchFamily="34" charset="0"/>
                <a:ea typeface="Alexandria Semi Bold" pitchFamily="34" charset="-122"/>
                <a:cs typeface="Alexandria Semi Bold" pitchFamily="34" charset="-120"/>
              </a:rPr>
              <a:t>System Requirements Specification (SRS):</a:t>
            </a:r>
            <a:endParaRPr lang="en-US" sz="4450" b="1" dirty="0"/>
          </a:p>
        </p:txBody>
      </p:sp>
      <p:sp>
        <p:nvSpPr>
          <p:cNvPr id="3" name="Shape 1"/>
          <p:cNvSpPr/>
          <p:nvPr/>
        </p:nvSpPr>
        <p:spPr>
          <a:xfrm>
            <a:off x="758309" y="2620566"/>
            <a:ext cx="13113782" cy="4026098"/>
          </a:xfrm>
          <a:prstGeom prst="roundRect">
            <a:avLst>
              <a:gd name="adj" fmla="val 2260"/>
            </a:avLst>
          </a:prstGeom>
          <a:noFill/>
          <a:ln w="7620">
            <a:solidFill>
              <a:srgbClr val="000000">
                <a:alpha val="8000"/>
              </a:srgbClr>
            </a:solidFill>
            <a:prstDash val="solid"/>
          </a:ln>
        </p:spPr>
      </p:sp>
      <p:sp>
        <p:nvSpPr>
          <p:cNvPr id="4" name="Shape 2"/>
          <p:cNvSpPr/>
          <p:nvPr/>
        </p:nvSpPr>
        <p:spPr>
          <a:xfrm>
            <a:off x="765929" y="2628186"/>
            <a:ext cx="13098542" cy="3389114"/>
          </a:xfrm>
          <a:prstGeom prst="rect">
            <a:avLst/>
          </a:prstGeom>
          <a:solidFill>
            <a:srgbClr val="FFFFFF">
              <a:alpha val="4000"/>
            </a:srgbClr>
          </a:solidFill>
          <a:ln/>
        </p:spPr>
      </p:sp>
      <p:sp>
        <p:nvSpPr>
          <p:cNvPr id="5" name="Text 3"/>
          <p:cNvSpPr/>
          <p:nvPr/>
        </p:nvSpPr>
        <p:spPr>
          <a:xfrm>
            <a:off x="982504" y="2765703"/>
            <a:ext cx="4271367" cy="427553"/>
          </a:xfrm>
          <a:prstGeom prst="rect">
            <a:avLst/>
          </a:prstGeom>
          <a:noFill/>
          <a:ln/>
        </p:spPr>
        <p:txBody>
          <a:bodyPr wrap="none" lIns="0" tIns="0" rIns="0" bIns="0" rtlCol="0" anchor="t"/>
          <a:lstStyle/>
          <a:p>
            <a:pPr marL="0" indent="0">
              <a:lnSpc>
                <a:spcPts val="3350"/>
              </a:lnSpc>
              <a:buNone/>
            </a:pPr>
            <a:r>
              <a:rPr lang="en-US" sz="2650" b="1" dirty="0">
                <a:solidFill>
                  <a:srgbClr val="1F1E1E"/>
                </a:solidFill>
                <a:latin typeface="Alexandria Semi Bold" pitchFamily="34" charset="0"/>
                <a:ea typeface="Alexandria Semi Bold" pitchFamily="34" charset="-122"/>
                <a:cs typeface="Alexandria Semi Bold" pitchFamily="34" charset="-120"/>
              </a:rPr>
              <a:t>Software Requirements:</a:t>
            </a:r>
            <a:endParaRPr lang="en-US" sz="2650" dirty="0"/>
          </a:p>
        </p:txBody>
      </p:sp>
      <p:sp>
        <p:nvSpPr>
          <p:cNvPr id="6" name="Text 4"/>
          <p:cNvSpPr/>
          <p:nvPr/>
        </p:nvSpPr>
        <p:spPr>
          <a:xfrm>
            <a:off x="982504" y="3323153"/>
            <a:ext cx="6112312" cy="346710"/>
          </a:xfrm>
          <a:prstGeom prst="rect">
            <a:avLst/>
          </a:prstGeom>
          <a:noFill/>
          <a:ln/>
        </p:spPr>
        <p:txBody>
          <a:bodyPr wrap="none" lIns="0" tIns="0" rIns="0" bIns="0" rtlCol="0" anchor="t"/>
          <a:lstStyle/>
          <a:p>
            <a:pPr marL="342900" indent="-342900" algn="l">
              <a:lnSpc>
                <a:spcPts val="2700"/>
              </a:lnSpc>
              <a:buSzPct val="100000"/>
              <a:buFont typeface="+mj-lt"/>
              <a:buAutoNum type="arabicPeriod"/>
            </a:pPr>
            <a:r>
              <a:rPr lang="en-US" sz="1700" b="1" dirty="0">
                <a:solidFill>
                  <a:srgbClr val="3B3535"/>
                </a:solidFill>
                <a:latin typeface="Sora Light" pitchFamily="34" charset="0"/>
                <a:ea typeface="Sora Light" pitchFamily="34" charset="-122"/>
                <a:cs typeface="Sora Light" pitchFamily="34" charset="-120"/>
              </a:rPr>
              <a:t>Operating System</a:t>
            </a:r>
            <a:r>
              <a:rPr lang="en-US" sz="1700" dirty="0">
                <a:solidFill>
                  <a:srgbClr val="3B3535"/>
                </a:solidFill>
                <a:latin typeface="Sora Light" pitchFamily="34" charset="0"/>
                <a:ea typeface="Sora Light" pitchFamily="34" charset="-122"/>
                <a:cs typeface="Sora Light" pitchFamily="34" charset="-120"/>
              </a:rPr>
              <a:t>: Android 7.0 (Nougat) or higher.</a:t>
            </a:r>
            <a:endParaRPr lang="en-US" sz="1700" dirty="0"/>
          </a:p>
        </p:txBody>
      </p:sp>
      <p:sp>
        <p:nvSpPr>
          <p:cNvPr id="7" name="Text 5"/>
          <p:cNvSpPr/>
          <p:nvPr/>
        </p:nvSpPr>
        <p:spPr>
          <a:xfrm>
            <a:off x="982504" y="3734753"/>
            <a:ext cx="6112312" cy="693420"/>
          </a:xfrm>
          <a:prstGeom prst="rect">
            <a:avLst/>
          </a:prstGeom>
          <a:noFill/>
          <a:ln/>
        </p:spPr>
        <p:txBody>
          <a:bodyPr wrap="square" lIns="0" tIns="0" rIns="0" bIns="0" rtlCol="0" anchor="t"/>
          <a:lstStyle/>
          <a:p>
            <a:pPr marL="342900" indent="-342900" algn="l">
              <a:lnSpc>
                <a:spcPts val="2700"/>
              </a:lnSpc>
              <a:buSzPct val="100000"/>
              <a:buFont typeface="+mj-lt"/>
              <a:buAutoNum type="arabicPeriod" startAt="2"/>
            </a:pPr>
            <a:r>
              <a:rPr lang="en-US" sz="1700" b="1" dirty="0">
                <a:solidFill>
                  <a:srgbClr val="3B3535"/>
                </a:solidFill>
                <a:latin typeface="Sora Light" pitchFamily="34" charset="0"/>
                <a:ea typeface="Sora Light" pitchFamily="34" charset="-122"/>
                <a:cs typeface="Sora Light" pitchFamily="34" charset="-120"/>
              </a:rPr>
              <a:t>Storage</a:t>
            </a:r>
            <a:r>
              <a:rPr lang="en-US" sz="1700" dirty="0">
                <a:solidFill>
                  <a:srgbClr val="3B3535"/>
                </a:solidFill>
                <a:latin typeface="Sora Light" pitchFamily="34" charset="0"/>
                <a:ea typeface="Sora Light" pitchFamily="34" charset="-122"/>
                <a:cs typeface="Sora Light" pitchFamily="34" charset="-120"/>
              </a:rPr>
              <a:t>: Minimum 100 MB free space for app installation.</a:t>
            </a:r>
            <a:endParaRPr lang="en-US" sz="1700" dirty="0"/>
          </a:p>
        </p:txBody>
      </p:sp>
      <p:sp>
        <p:nvSpPr>
          <p:cNvPr id="8" name="Text 6"/>
          <p:cNvSpPr/>
          <p:nvPr/>
        </p:nvSpPr>
        <p:spPr>
          <a:xfrm>
            <a:off x="982504" y="4493062"/>
            <a:ext cx="6112312" cy="693420"/>
          </a:xfrm>
          <a:prstGeom prst="rect">
            <a:avLst/>
          </a:prstGeom>
          <a:noFill/>
          <a:ln/>
        </p:spPr>
        <p:txBody>
          <a:bodyPr wrap="square" lIns="0" tIns="0" rIns="0" bIns="0" rtlCol="0" anchor="t"/>
          <a:lstStyle/>
          <a:p>
            <a:pPr marL="342900" indent="-342900" algn="l">
              <a:lnSpc>
                <a:spcPts val="2700"/>
              </a:lnSpc>
              <a:buSzPct val="100000"/>
              <a:buFont typeface="+mj-lt"/>
              <a:buAutoNum type="arabicPeriod" startAt="3"/>
            </a:pPr>
            <a:r>
              <a:rPr lang="en-US" sz="1700" b="1" dirty="0">
                <a:solidFill>
                  <a:srgbClr val="3B3535"/>
                </a:solidFill>
                <a:latin typeface="Sora Light" pitchFamily="34" charset="0"/>
                <a:ea typeface="Sora Light" pitchFamily="34" charset="-122"/>
                <a:cs typeface="Sora Light" pitchFamily="34" charset="-120"/>
              </a:rPr>
              <a:t>Internet Connection</a:t>
            </a:r>
            <a:r>
              <a:rPr lang="en-US" sz="1700" dirty="0">
                <a:solidFill>
                  <a:srgbClr val="3B3535"/>
                </a:solidFill>
                <a:latin typeface="Sora Light" pitchFamily="34" charset="0"/>
                <a:ea typeface="Sora Light" pitchFamily="34" charset="-122"/>
                <a:cs typeface="Sora Light" pitchFamily="34" charset="-120"/>
              </a:rPr>
              <a:t>: Required for app updates and online features, if any.</a:t>
            </a:r>
            <a:endParaRPr lang="en-US" sz="1700" dirty="0"/>
          </a:p>
        </p:txBody>
      </p:sp>
      <p:sp>
        <p:nvSpPr>
          <p:cNvPr id="9" name="Text 7"/>
          <p:cNvSpPr/>
          <p:nvPr/>
        </p:nvSpPr>
        <p:spPr>
          <a:xfrm>
            <a:off x="7535585" y="2765703"/>
            <a:ext cx="4400907" cy="427553"/>
          </a:xfrm>
          <a:prstGeom prst="rect">
            <a:avLst/>
          </a:prstGeom>
          <a:noFill/>
          <a:ln/>
        </p:spPr>
        <p:txBody>
          <a:bodyPr wrap="none" lIns="0" tIns="0" rIns="0" bIns="0" rtlCol="0" anchor="t"/>
          <a:lstStyle/>
          <a:p>
            <a:pPr marL="0" indent="0">
              <a:lnSpc>
                <a:spcPts val="3350"/>
              </a:lnSpc>
              <a:buNone/>
            </a:pPr>
            <a:r>
              <a:rPr lang="en-US" sz="2650" b="1" dirty="0">
                <a:solidFill>
                  <a:srgbClr val="1F1E1E"/>
                </a:solidFill>
                <a:latin typeface="Alexandria Semi Bold" pitchFamily="34" charset="0"/>
                <a:ea typeface="Alexandria Semi Bold" pitchFamily="34" charset="-122"/>
                <a:cs typeface="Alexandria Semi Bold" pitchFamily="34" charset="-120"/>
              </a:rPr>
              <a:t>Hardware Requirements:</a:t>
            </a:r>
            <a:endParaRPr lang="en-US" sz="2650" dirty="0"/>
          </a:p>
        </p:txBody>
      </p:sp>
      <p:sp>
        <p:nvSpPr>
          <p:cNvPr id="10" name="Text 8"/>
          <p:cNvSpPr/>
          <p:nvPr/>
        </p:nvSpPr>
        <p:spPr>
          <a:xfrm>
            <a:off x="7535585" y="3323153"/>
            <a:ext cx="6112312" cy="346710"/>
          </a:xfrm>
          <a:prstGeom prst="rect">
            <a:avLst/>
          </a:prstGeom>
          <a:noFill/>
          <a:ln/>
        </p:spPr>
        <p:txBody>
          <a:bodyPr wrap="none" lIns="0" tIns="0" rIns="0" bIns="0" rtlCol="0" anchor="t"/>
          <a:lstStyle/>
          <a:p>
            <a:pPr marL="342900" indent="-342900" algn="l">
              <a:lnSpc>
                <a:spcPts val="2700"/>
              </a:lnSpc>
              <a:buSzPct val="100000"/>
              <a:buFont typeface="+mj-lt"/>
              <a:buAutoNum type="arabicPeriod"/>
            </a:pPr>
            <a:r>
              <a:rPr lang="en-US" sz="1700" b="1" dirty="0">
                <a:solidFill>
                  <a:srgbClr val="3B3535"/>
                </a:solidFill>
                <a:latin typeface="Sora Light" pitchFamily="34" charset="0"/>
                <a:ea typeface="Sora Light" pitchFamily="34" charset="-122"/>
                <a:cs typeface="Sora Light" pitchFamily="34" charset="-120"/>
              </a:rPr>
              <a:t>Device</a:t>
            </a:r>
            <a:r>
              <a:rPr lang="en-US" sz="1700" dirty="0">
                <a:solidFill>
                  <a:srgbClr val="3B3535"/>
                </a:solidFill>
                <a:latin typeface="Sora Light" pitchFamily="34" charset="0"/>
                <a:ea typeface="Sora Light" pitchFamily="34" charset="-122"/>
                <a:cs typeface="Sora Light" pitchFamily="34" charset="-120"/>
              </a:rPr>
              <a:t>: Android smartphone or tablet.</a:t>
            </a:r>
            <a:endParaRPr lang="en-US" sz="1700" dirty="0"/>
          </a:p>
        </p:txBody>
      </p:sp>
      <p:sp>
        <p:nvSpPr>
          <p:cNvPr id="11" name="Text 9"/>
          <p:cNvSpPr/>
          <p:nvPr/>
        </p:nvSpPr>
        <p:spPr>
          <a:xfrm>
            <a:off x="7535585" y="3734753"/>
            <a:ext cx="6112312" cy="693420"/>
          </a:xfrm>
          <a:prstGeom prst="rect">
            <a:avLst/>
          </a:prstGeom>
          <a:noFill/>
          <a:ln/>
        </p:spPr>
        <p:txBody>
          <a:bodyPr wrap="square" lIns="0" tIns="0" rIns="0" bIns="0" rtlCol="0" anchor="t"/>
          <a:lstStyle/>
          <a:p>
            <a:pPr marL="342900" indent="-342900" algn="l">
              <a:lnSpc>
                <a:spcPts val="2700"/>
              </a:lnSpc>
              <a:buSzPct val="100000"/>
              <a:buFont typeface="+mj-lt"/>
              <a:buAutoNum type="arabicPeriod" startAt="2"/>
            </a:pPr>
            <a:r>
              <a:rPr lang="en-US" sz="1700" b="1" dirty="0">
                <a:solidFill>
                  <a:srgbClr val="3B3535"/>
                </a:solidFill>
                <a:latin typeface="Sora Light" pitchFamily="34" charset="0"/>
                <a:ea typeface="Sora Light" pitchFamily="34" charset="-122"/>
                <a:cs typeface="Sora Light" pitchFamily="34" charset="-120"/>
              </a:rPr>
              <a:t>Processor</a:t>
            </a:r>
            <a:r>
              <a:rPr lang="en-US" sz="1700" dirty="0">
                <a:solidFill>
                  <a:srgbClr val="3B3535"/>
                </a:solidFill>
                <a:latin typeface="Sora Light" pitchFamily="34" charset="0"/>
                <a:ea typeface="Sora Light" pitchFamily="34" charset="-122"/>
                <a:cs typeface="Sora Light" pitchFamily="34" charset="-120"/>
              </a:rPr>
              <a:t>: Quad-core processor or better for smooth performance.</a:t>
            </a:r>
            <a:endParaRPr lang="en-US" sz="1700" dirty="0"/>
          </a:p>
        </p:txBody>
      </p:sp>
      <p:sp>
        <p:nvSpPr>
          <p:cNvPr id="12" name="Text 10"/>
          <p:cNvSpPr/>
          <p:nvPr/>
        </p:nvSpPr>
        <p:spPr>
          <a:xfrm>
            <a:off x="7535585" y="4493062"/>
            <a:ext cx="6112312" cy="693420"/>
          </a:xfrm>
          <a:prstGeom prst="rect">
            <a:avLst/>
          </a:prstGeom>
          <a:noFill/>
          <a:ln/>
        </p:spPr>
        <p:txBody>
          <a:bodyPr wrap="square" lIns="0" tIns="0" rIns="0" bIns="0" rtlCol="0" anchor="t"/>
          <a:lstStyle/>
          <a:p>
            <a:pPr marL="342900" indent="-342900" algn="l">
              <a:lnSpc>
                <a:spcPts val="2700"/>
              </a:lnSpc>
              <a:buSzPct val="100000"/>
              <a:buFont typeface="+mj-lt"/>
              <a:buAutoNum type="arabicPeriod" startAt="3"/>
            </a:pPr>
            <a:r>
              <a:rPr lang="en-US" sz="1700" b="1" dirty="0">
                <a:solidFill>
                  <a:srgbClr val="3B3535"/>
                </a:solidFill>
                <a:latin typeface="Sora Light" pitchFamily="34" charset="0"/>
                <a:ea typeface="Sora Light" pitchFamily="34" charset="-122"/>
                <a:cs typeface="Sora Light" pitchFamily="34" charset="-120"/>
              </a:rPr>
              <a:t>RAM</a:t>
            </a:r>
            <a:r>
              <a:rPr lang="en-US" sz="1700" dirty="0">
                <a:solidFill>
                  <a:srgbClr val="3B3535"/>
                </a:solidFill>
                <a:latin typeface="Sora Light" pitchFamily="34" charset="0"/>
                <a:ea typeface="Sora Light" pitchFamily="34" charset="-122"/>
                <a:cs typeface="Sora Light" pitchFamily="34" charset="-120"/>
              </a:rPr>
              <a:t>: 2 GB minimum, 4 GB or more recommended for optimal experience.</a:t>
            </a:r>
            <a:endParaRPr lang="en-US" sz="1700" dirty="0"/>
          </a:p>
        </p:txBody>
      </p:sp>
      <p:sp>
        <p:nvSpPr>
          <p:cNvPr id="13" name="Text 11"/>
          <p:cNvSpPr/>
          <p:nvPr/>
        </p:nvSpPr>
        <p:spPr>
          <a:xfrm>
            <a:off x="7535585" y="5251371"/>
            <a:ext cx="6112312" cy="693420"/>
          </a:xfrm>
          <a:prstGeom prst="rect">
            <a:avLst/>
          </a:prstGeom>
          <a:noFill/>
          <a:ln/>
        </p:spPr>
        <p:txBody>
          <a:bodyPr wrap="square" lIns="0" tIns="0" rIns="0" bIns="0" rtlCol="0" anchor="t"/>
          <a:lstStyle/>
          <a:p>
            <a:pPr marL="342900" indent="-342900" algn="l">
              <a:lnSpc>
                <a:spcPts val="2700"/>
              </a:lnSpc>
              <a:buSzPct val="100000"/>
              <a:buFont typeface="+mj-lt"/>
              <a:buAutoNum type="arabicPeriod" startAt="4"/>
            </a:pPr>
            <a:r>
              <a:rPr lang="en-US" sz="1700" b="1" dirty="0">
                <a:solidFill>
                  <a:srgbClr val="3B3535"/>
                </a:solidFill>
                <a:latin typeface="Sora Light" pitchFamily="34" charset="0"/>
                <a:ea typeface="Sora Light" pitchFamily="34" charset="-122"/>
                <a:cs typeface="Sora Light" pitchFamily="34" charset="-120"/>
              </a:rPr>
              <a:t>MIDI Controller</a:t>
            </a:r>
            <a:r>
              <a:rPr lang="en-US" sz="1700" dirty="0">
                <a:solidFill>
                  <a:srgbClr val="3B3535"/>
                </a:solidFill>
                <a:latin typeface="Sora Light" pitchFamily="34" charset="0"/>
                <a:ea typeface="Sora Light" pitchFamily="34" charset="-122"/>
                <a:cs typeface="Sora Light" pitchFamily="34" charset="-120"/>
              </a:rPr>
              <a:t> (Optional): For users wanting to connect external MIDI instruments.</a:t>
            </a:r>
            <a:endParaRPr lang="en-US" sz="1700" dirty="0"/>
          </a:p>
        </p:txBody>
      </p:sp>
      <p:sp>
        <p:nvSpPr>
          <p:cNvPr id="14" name="Shape 12"/>
          <p:cNvSpPr/>
          <p:nvPr/>
        </p:nvSpPr>
        <p:spPr>
          <a:xfrm>
            <a:off x="765929" y="6017300"/>
            <a:ext cx="13098542" cy="621744"/>
          </a:xfrm>
          <a:prstGeom prst="rect">
            <a:avLst/>
          </a:prstGeom>
          <a:solidFill>
            <a:srgbClr val="000000">
              <a:alpha val="4000"/>
            </a:srgbClr>
          </a:solidFill>
          <a:ln/>
        </p:spPr>
      </p:sp>
      <p:sp>
        <p:nvSpPr>
          <p:cNvPr id="15" name="Text 13"/>
          <p:cNvSpPr/>
          <p:nvPr/>
        </p:nvSpPr>
        <p:spPr>
          <a:xfrm>
            <a:off x="982504" y="6154817"/>
            <a:ext cx="6112312" cy="346710"/>
          </a:xfrm>
          <a:prstGeom prst="rect">
            <a:avLst/>
          </a:prstGeom>
          <a:noFill/>
          <a:ln/>
        </p:spPr>
        <p:txBody>
          <a:bodyPr wrap="none" lIns="0" tIns="0" rIns="0" bIns="0" rtlCol="0" anchor="t"/>
          <a:lstStyle/>
          <a:p>
            <a:pPr marL="0" indent="0">
              <a:lnSpc>
                <a:spcPts val="2700"/>
              </a:lnSpc>
              <a:buNone/>
            </a:pPr>
            <a:endParaRPr lang="en-US" sz="1700" dirty="0"/>
          </a:p>
        </p:txBody>
      </p:sp>
      <p:sp>
        <p:nvSpPr>
          <p:cNvPr id="16" name="Text 14"/>
          <p:cNvSpPr/>
          <p:nvPr/>
        </p:nvSpPr>
        <p:spPr>
          <a:xfrm>
            <a:off x="7535585" y="6154817"/>
            <a:ext cx="6112312" cy="346710"/>
          </a:xfrm>
          <a:prstGeom prst="rect">
            <a:avLst/>
          </a:prstGeom>
          <a:noFill/>
          <a:ln/>
        </p:spPr>
        <p:txBody>
          <a:bodyPr wrap="none" lIns="0" tIns="0" rIns="0" bIns="0" rtlCol="0" anchor="t"/>
          <a:lstStyle/>
          <a:p>
            <a:pPr marL="0" indent="0">
              <a:lnSpc>
                <a:spcPts val="2700"/>
              </a:lnSpc>
              <a:buNone/>
            </a:pPr>
            <a:endParaRPr lang="en-US" sz="17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691039" y="542925"/>
            <a:ext cx="5196364" cy="649486"/>
          </a:xfrm>
          <a:prstGeom prst="rect">
            <a:avLst/>
          </a:prstGeom>
          <a:noFill/>
          <a:ln/>
        </p:spPr>
        <p:txBody>
          <a:bodyPr wrap="none" lIns="0" tIns="0" rIns="0" bIns="0" rtlCol="0" anchor="t"/>
          <a:lstStyle/>
          <a:p>
            <a:pPr marL="0" indent="0">
              <a:lnSpc>
                <a:spcPts val="5100"/>
              </a:lnSpc>
              <a:buNone/>
            </a:pPr>
            <a:r>
              <a:rPr lang="en-US" sz="4050" b="1" dirty="0">
                <a:solidFill>
                  <a:srgbClr val="1F1E1E"/>
                </a:solidFill>
                <a:latin typeface="Alexandria Semi Bold" pitchFamily="34" charset="0"/>
                <a:ea typeface="Alexandria Semi Bold" pitchFamily="34" charset="-122"/>
                <a:cs typeface="Alexandria Semi Bold" pitchFamily="34" charset="-120"/>
              </a:rPr>
              <a:t>System Design:</a:t>
            </a:r>
            <a:endParaRPr lang="en-US" sz="4050" b="1" dirty="0"/>
          </a:p>
        </p:txBody>
      </p:sp>
      <p:sp>
        <p:nvSpPr>
          <p:cNvPr id="3" name="Text 1"/>
          <p:cNvSpPr/>
          <p:nvPr/>
        </p:nvSpPr>
        <p:spPr>
          <a:xfrm>
            <a:off x="847156" y="1414463"/>
            <a:ext cx="3117771" cy="389692"/>
          </a:xfrm>
          <a:prstGeom prst="rect">
            <a:avLst/>
          </a:prstGeom>
          <a:noFill/>
          <a:ln/>
        </p:spPr>
        <p:txBody>
          <a:bodyPr wrap="none" lIns="0" tIns="0" rIns="0" bIns="0" rtlCol="0" anchor="t"/>
          <a:lstStyle/>
          <a:p>
            <a:pPr marL="0" indent="0">
              <a:lnSpc>
                <a:spcPts val="3050"/>
              </a:lnSpc>
              <a:buNone/>
            </a:pPr>
            <a:r>
              <a:rPr lang="en-US" sz="2450" b="1" dirty="0">
                <a:solidFill>
                  <a:srgbClr val="1F1E1E"/>
                </a:solidFill>
                <a:latin typeface="Alexandria Semi Bold" pitchFamily="34" charset="0"/>
                <a:ea typeface="Alexandria Semi Bold" pitchFamily="34" charset="-122"/>
                <a:cs typeface="Alexandria Semi Bold" pitchFamily="34" charset="-120"/>
              </a:rPr>
              <a:t>CLASS DIAGRAM</a:t>
            </a:r>
            <a:r>
              <a:rPr lang="en-US" sz="2450" dirty="0">
                <a:solidFill>
                  <a:srgbClr val="1F1E1E"/>
                </a:solidFill>
                <a:latin typeface="Alexandria Semi Bold" pitchFamily="34" charset="0"/>
                <a:ea typeface="Alexandria Semi Bold" pitchFamily="34" charset="-122"/>
                <a:cs typeface="Alexandria Semi Bold" pitchFamily="34" charset="-120"/>
              </a:rPr>
              <a:t>:</a:t>
            </a:r>
            <a:endParaRPr lang="en-US" sz="2450" dirty="0"/>
          </a:p>
        </p:txBody>
      </p:sp>
      <p:pic>
        <p:nvPicPr>
          <p:cNvPr id="4" name="Image 0" descr="preencoded.png"/>
          <p:cNvPicPr>
            <a:picLocks noChangeAspect="1"/>
          </p:cNvPicPr>
          <p:nvPr/>
        </p:nvPicPr>
        <p:blipFill>
          <a:blip r:embed="rId3"/>
          <a:stretch>
            <a:fillRect/>
          </a:stretch>
        </p:blipFill>
        <p:spPr>
          <a:xfrm>
            <a:off x="691039" y="2174319"/>
            <a:ext cx="11663005" cy="4975384"/>
          </a:xfrm>
          <a:prstGeom prst="rect">
            <a:avLst/>
          </a:prstGeom>
        </p:spPr>
      </p:pic>
      <p:sp>
        <p:nvSpPr>
          <p:cNvPr id="5" name="Text 2"/>
          <p:cNvSpPr/>
          <p:nvPr/>
        </p:nvSpPr>
        <p:spPr>
          <a:xfrm>
            <a:off x="691039" y="7371755"/>
            <a:ext cx="13248323" cy="315754"/>
          </a:xfrm>
          <a:prstGeom prst="rect">
            <a:avLst/>
          </a:prstGeom>
          <a:noFill/>
          <a:ln/>
        </p:spPr>
        <p:txBody>
          <a:bodyPr wrap="none" lIns="0" tIns="0" rIns="0" bIns="0" rtlCol="0" anchor="t"/>
          <a:lstStyle/>
          <a:p>
            <a:pPr marL="0" indent="0">
              <a:lnSpc>
                <a:spcPts val="2450"/>
              </a:lnSpc>
              <a:buNone/>
            </a:pPr>
            <a:endParaRPr lang="en-US" sz="155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Text 0"/>
          <p:cNvSpPr/>
          <p:nvPr/>
        </p:nvSpPr>
        <p:spPr>
          <a:xfrm>
            <a:off x="758309" y="874871"/>
            <a:ext cx="3614380" cy="427553"/>
          </a:xfrm>
          <a:prstGeom prst="rect">
            <a:avLst/>
          </a:prstGeom>
          <a:noFill/>
          <a:ln/>
        </p:spPr>
        <p:txBody>
          <a:bodyPr wrap="none" lIns="0" tIns="0" rIns="0" bIns="0" rtlCol="0" anchor="t"/>
          <a:lstStyle/>
          <a:p>
            <a:pPr marL="0" indent="0">
              <a:lnSpc>
                <a:spcPts val="3350"/>
              </a:lnSpc>
              <a:buNone/>
            </a:pPr>
            <a:r>
              <a:rPr lang="en-US" sz="2650" b="1" dirty="0">
                <a:solidFill>
                  <a:srgbClr val="1F1E1E"/>
                </a:solidFill>
                <a:latin typeface="Alexandria Semi Bold" pitchFamily="34" charset="0"/>
                <a:ea typeface="Alexandria Semi Bold" pitchFamily="34" charset="-122"/>
                <a:cs typeface="Alexandria Semi Bold" pitchFamily="34" charset="-120"/>
              </a:rPr>
              <a:t>USE CASE DIAGRAM</a:t>
            </a:r>
            <a:r>
              <a:rPr lang="en-US" sz="2650" dirty="0">
                <a:solidFill>
                  <a:srgbClr val="1F1E1E"/>
                </a:solidFill>
                <a:latin typeface="Alexandria Semi Bold" pitchFamily="34" charset="0"/>
                <a:ea typeface="Alexandria Semi Bold" pitchFamily="34" charset="-122"/>
                <a:cs typeface="Alexandria Semi Bold" pitchFamily="34" charset="-120"/>
              </a:rPr>
              <a:t>:</a:t>
            </a:r>
            <a:endParaRPr lang="en-US" sz="2650" dirty="0"/>
          </a:p>
        </p:txBody>
      </p:sp>
      <p:pic>
        <p:nvPicPr>
          <p:cNvPr id="3" name="Image 0" descr="preencoded.png"/>
          <p:cNvPicPr>
            <a:picLocks noChangeAspect="1"/>
          </p:cNvPicPr>
          <p:nvPr/>
        </p:nvPicPr>
        <p:blipFill>
          <a:blip r:embed="rId3"/>
          <a:stretch>
            <a:fillRect/>
          </a:stretch>
        </p:blipFill>
        <p:spPr>
          <a:xfrm>
            <a:off x="758309" y="1735693"/>
            <a:ext cx="13113782" cy="5028486"/>
          </a:xfrm>
          <a:prstGeom prst="rect">
            <a:avLst/>
          </a:prstGeom>
        </p:spPr>
      </p:pic>
      <p:sp>
        <p:nvSpPr>
          <p:cNvPr id="4" name="Text 1"/>
          <p:cNvSpPr/>
          <p:nvPr/>
        </p:nvSpPr>
        <p:spPr>
          <a:xfrm>
            <a:off x="758309" y="7007900"/>
            <a:ext cx="13113782" cy="346710"/>
          </a:xfrm>
          <a:prstGeom prst="rect">
            <a:avLst/>
          </a:prstGeom>
          <a:noFill/>
          <a:ln/>
        </p:spPr>
        <p:txBody>
          <a:bodyPr wrap="none" lIns="0" tIns="0" rIns="0" bIns="0" rtlCol="0" anchor="t"/>
          <a:lstStyle/>
          <a:p>
            <a:pPr marL="0" indent="0">
              <a:lnSpc>
                <a:spcPts val="2700"/>
              </a:lnSpc>
              <a:buNone/>
            </a:pPr>
            <a:endParaRPr lang="en-US" sz="17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Text 0"/>
          <p:cNvSpPr/>
          <p:nvPr/>
        </p:nvSpPr>
        <p:spPr>
          <a:xfrm>
            <a:off x="610910" y="481132"/>
            <a:ext cx="3081099" cy="344448"/>
          </a:xfrm>
          <a:prstGeom prst="rect">
            <a:avLst/>
          </a:prstGeom>
          <a:noFill/>
          <a:ln/>
        </p:spPr>
        <p:txBody>
          <a:bodyPr wrap="none" lIns="0" tIns="0" rIns="0" bIns="0" rtlCol="0" anchor="t"/>
          <a:lstStyle/>
          <a:p>
            <a:pPr marL="0" indent="0">
              <a:lnSpc>
                <a:spcPts val="2700"/>
              </a:lnSpc>
              <a:buNone/>
            </a:pPr>
            <a:r>
              <a:rPr lang="en-US" sz="2150" dirty="0">
                <a:solidFill>
                  <a:srgbClr val="1F1E1E"/>
                </a:solidFill>
                <a:latin typeface="Alexandria Semi Bold" pitchFamily="34" charset="0"/>
                <a:ea typeface="Alexandria Semi Bold" pitchFamily="34" charset="-122"/>
                <a:cs typeface="Alexandria Semi Bold" pitchFamily="34" charset="-120"/>
              </a:rPr>
              <a:t>SEQUENCE DIAGRAM:</a:t>
            </a:r>
            <a:endParaRPr lang="en-US" sz="2150" dirty="0"/>
          </a:p>
        </p:txBody>
      </p:sp>
      <p:pic>
        <p:nvPicPr>
          <p:cNvPr id="3" name="Image 0" descr="preencoded.png"/>
          <p:cNvPicPr>
            <a:picLocks noChangeAspect="1"/>
          </p:cNvPicPr>
          <p:nvPr/>
        </p:nvPicPr>
        <p:blipFill>
          <a:blip r:embed="rId3"/>
          <a:stretch>
            <a:fillRect/>
          </a:stretch>
        </p:blipFill>
        <p:spPr>
          <a:xfrm>
            <a:off x="3103959" y="1174671"/>
            <a:ext cx="8422362" cy="6098143"/>
          </a:xfrm>
          <a:prstGeom prst="rect">
            <a:avLst/>
          </a:prstGeom>
        </p:spPr>
      </p:pic>
      <p:sp>
        <p:nvSpPr>
          <p:cNvPr id="4" name="Text 1"/>
          <p:cNvSpPr/>
          <p:nvPr/>
        </p:nvSpPr>
        <p:spPr>
          <a:xfrm>
            <a:off x="610910" y="7469148"/>
            <a:ext cx="13408581" cy="279202"/>
          </a:xfrm>
          <a:prstGeom prst="rect">
            <a:avLst/>
          </a:prstGeom>
          <a:noFill/>
          <a:ln/>
        </p:spPr>
        <p:txBody>
          <a:bodyPr wrap="none" lIns="0" tIns="0" rIns="0" bIns="0" rtlCol="0" anchor="t"/>
          <a:lstStyle/>
          <a:p>
            <a:pPr marL="0" indent="0">
              <a:lnSpc>
                <a:spcPts val="2150"/>
              </a:lnSpc>
              <a:buNone/>
            </a:pPr>
            <a:endParaRPr lang="en-US" sz="135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Text 0"/>
          <p:cNvSpPr/>
          <p:nvPr/>
        </p:nvSpPr>
        <p:spPr>
          <a:xfrm>
            <a:off x="758309" y="1859756"/>
            <a:ext cx="5701546" cy="712708"/>
          </a:xfrm>
          <a:prstGeom prst="rect">
            <a:avLst/>
          </a:prstGeom>
          <a:noFill/>
          <a:ln/>
        </p:spPr>
        <p:txBody>
          <a:bodyPr wrap="none" lIns="0" tIns="0" rIns="0" bIns="0" rtlCol="0" anchor="t"/>
          <a:lstStyle/>
          <a:p>
            <a:pPr marL="0" indent="0">
              <a:lnSpc>
                <a:spcPts val="5600"/>
              </a:lnSpc>
              <a:buNone/>
            </a:pPr>
            <a:r>
              <a:rPr lang="en-US" sz="4450" b="1" dirty="0">
                <a:solidFill>
                  <a:srgbClr val="1F1E1E"/>
                </a:solidFill>
                <a:latin typeface="Alexandria Semi Bold" pitchFamily="34" charset="0"/>
                <a:ea typeface="Alexandria Semi Bold" pitchFamily="34" charset="-122"/>
                <a:cs typeface="Alexandria Semi Bold" pitchFamily="34" charset="-120"/>
              </a:rPr>
              <a:t>CONCLUSION</a:t>
            </a:r>
            <a:r>
              <a:rPr lang="en-US" sz="4450" dirty="0">
                <a:solidFill>
                  <a:srgbClr val="1F1E1E"/>
                </a:solidFill>
                <a:latin typeface="Alexandria Semi Bold" pitchFamily="34" charset="0"/>
                <a:ea typeface="Alexandria Semi Bold" pitchFamily="34" charset="-122"/>
                <a:cs typeface="Alexandria Semi Bold" pitchFamily="34" charset="-120"/>
              </a:rPr>
              <a:t>:</a:t>
            </a:r>
            <a:endParaRPr lang="en-US" sz="4450" dirty="0"/>
          </a:p>
        </p:txBody>
      </p:sp>
      <p:sp>
        <p:nvSpPr>
          <p:cNvPr id="3" name="Text 1"/>
          <p:cNvSpPr/>
          <p:nvPr/>
        </p:nvSpPr>
        <p:spPr>
          <a:xfrm>
            <a:off x="758309" y="3005733"/>
            <a:ext cx="13113782" cy="1386840"/>
          </a:xfrm>
          <a:prstGeom prst="rect">
            <a:avLst/>
          </a:prstGeom>
          <a:noFill/>
          <a:ln/>
        </p:spPr>
        <p:txBody>
          <a:bodyPr wrap="square" lIns="0" tIns="0" rIns="0" bIns="0" rtlCol="0" anchor="t"/>
          <a:lstStyle/>
          <a:p>
            <a:pPr marL="0" indent="0">
              <a:lnSpc>
                <a:spcPts val="2700"/>
              </a:lnSpc>
              <a:buNone/>
            </a:pPr>
            <a:r>
              <a:rPr lang="en-US" sz="1700" dirty="0">
                <a:solidFill>
                  <a:srgbClr val="3B3535"/>
                </a:solidFill>
                <a:latin typeface="Sora Light" pitchFamily="34" charset="0"/>
                <a:ea typeface="Sora Light" pitchFamily="34" charset="-122"/>
                <a:cs typeface="Sora Light" pitchFamily="34" charset="-120"/>
              </a:rPr>
              <a:t>The proposed system addresses the limitations of existing music systems by offering a user-friendly, accessible, and feature-rich Android application. By leveraging React Native for an engaging frontend and integrating Python MIDI libraries for robust sound processing, the app ensures seamless functionality and versatility. The use of Java for backend optimization enhances performance and ensures reliable communication between components.</a:t>
            </a:r>
            <a:endParaRPr lang="en-US" sz="1700" dirty="0"/>
          </a:p>
        </p:txBody>
      </p:sp>
      <p:sp>
        <p:nvSpPr>
          <p:cNvPr id="4" name="Text 2"/>
          <p:cNvSpPr/>
          <p:nvPr/>
        </p:nvSpPr>
        <p:spPr>
          <a:xfrm>
            <a:off x="758309" y="4636294"/>
            <a:ext cx="13113782" cy="1733550"/>
          </a:xfrm>
          <a:prstGeom prst="rect">
            <a:avLst/>
          </a:prstGeom>
          <a:noFill/>
          <a:ln/>
        </p:spPr>
        <p:txBody>
          <a:bodyPr wrap="square" lIns="0" tIns="0" rIns="0" bIns="0" rtlCol="0" anchor="t"/>
          <a:lstStyle/>
          <a:p>
            <a:pPr marL="0" indent="0">
              <a:lnSpc>
                <a:spcPts val="2700"/>
              </a:lnSpc>
              <a:buNone/>
            </a:pPr>
            <a:r>
              <a:rPr lang="en-US" sz="1700" dirty="0">
                <a:solidFill>
                  <a:srgbClr val="3B3535"/>
                </a:solidFill>
                <a:latin typeface="Sora Light" pitchFamily="34" charset="0"/>
                <a:ea typeface="Sora Light" pitchFamily="34" charset="-122"/>
                <a:cs typeface="Sora Light" pitchFamily="34" charset="-120"/>
              </a:rPr>
              <a:t>This system lowers the barriers for music creation by offering a simplified interface, comprehensive error handling, and the flexibility to choose from a wide range of instrument sounds. Its affordability and adaptability make it ideal for both beginners and casual users, promoting creative expression without the need for specialized hardware or constant internet connectivity. By prioritizing user feedback and iterative improvements, the application fosters a more inclusive and empowering environment for music enthusiasts of all skill levels.</a:t>
            </a:r>
            <a:endParaRPr lang="en-US" sz="17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Text 0"/>
          <p:cNvSpPr/>
          <p:nvPr/>
        </p:nvSpPr>
        <p:spPr>
          <a:xfrm>
            <a:off x="1613535" y="3402092"/>
            <a:ext cx="11403211" cy="1425416"/>
          </a:xfrm>
          <a:prstGeom prst="rect">
            <a:avLst/>
          </a:prstGeom>
          <a:noFill/>
          <a:ln/>
        </p:spPr>
        <p:txBody>
          <a:bodyPr wrap="none" lIns="0" tIns="0" rIns="0" bIns="0" rtlCol="0" anchor="t"/>
          <a:lstStyle/>
          <a:p>
            <a:pPr marL="0" indent="0" algn="ctr">
              <a:lnSpc>
                <a:spcPts val="11200"/>
              </a:lnSpc>
              <a:buNone/>
            </a:pPr>
            <a:r>
              <a:rPr lang="en-US" sz="8950" b="1" dirty="0">
                <a:solidFill>
                  <a:srgbClr val="1F1E1E"/>
                </a:solidFill>
                <a:latin typeface="Alexandria Semi Bold" pitchFamily="34" charset="0"/>
                <a:ea typeface="Alexandria Semi Bold" pitchFamily="34" charset="-122"/>
                <a:cs typeface="Alexandria Semi Bold" pitchFamily="34" charset="-120"/>
              </a:rPr>
              <a:t>THANK YOU!</a:t>
            </a:r>
            <a:endParaRPr lang="en-US" sz="895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758309" y="1244322"/>
            <a:ext cx="5701546" cy="712708"/>
          </a:xfrm>
          <a:prstGeom prst="rect">
            <a:avLst/>
          </a:prstGeom>
          <a:noFill/>
          <a:ln/>
        </p:spPr>
        <p:txBody>
          <a:bodyPr wrap="none" lIns="0" tIns="0" rIns="0" bIns="0" rtlCol="0" anchor="t"/>
          <a:lstStyle/>
          <a:p>
            <a:pPr marL="0" indent="0">
              <a:lnSpc>
                <a:spcPts val="5600"/>
              </a:lnSpc>
              <a:buNone/>
            </a:pPr>
            <a:r>
              <a:rPr lang="en-US" sz="4450" b="1" dirty="0">
                <a:solidFill>
                  <a:srgbClr val="1F1E1E"/>
                </a:solidFill>
                <a:latin typeface="Alexandria Semi Bold" pitchFamily="34" charset="0"/>
                <a:ea typeface="Alexandria Semi Bold" pitchFamily="34" charset="-122"/>
                <a:cs typeface="Alexandria Semi Bold" pitchFamily="34" charset="-120"/>
              </a:rPr>
              <a:t>CONTENT:</a:t>
            </a:r>
            <a:endParaRPr lang="en-US" sz="4450" b="1" dirty="0"/>
          </a:p>
        </p:txBody>
      </p:sp>
      <p:sp>
        <p:nvSpPr>
          <p:cNvPr id="3" name="Shape 1"/>
          <p:cNvSpPr/>
          <p:nvPr/>
        </p:nvSpPr>
        <p:spPr>
          <a:xfrm>
            <a:off x="758309" y="2390299"/>
            <a:ext cx="13113782" cy="4594979"/>
          </a:xfrm>
          <a:prstGeom prst="roundRect">
            <a:avLst>
              <a:gd name="adj" fmla="val 1980"/>
            </a:avLst>
          </a:prstGeom>
          <a:noFill/>
          <a:ln w="7620">
            <a:solidFill>
              <a:srgbClr val="000000">
                <a:alpha val="8000"/>
              </a:srgbClr>
            </a:solidFill>
            <a:prstDash val="solid"/>
          </a:ln>
        </p:spPr>
      </p:sp>
      <p:sp>
        <p:nvSpPr>
          <p:cNvPr id="4" name="Shape 2"/>
          <p:cNvSpPr/>
          <p:nvPr/>
        </p:nvSpPr>
        <p:spPr>
          <a:xfrm>
            <a:off x="765929" y="2397919"/>
            <a:ext cx="13098542" cy="621744"/>
          </a:xfrm>
          <a:prstGeom prst="rect">
            <a:avLst/>
          </a:prstGeom>
          <a:solidFill>
            <a:srgbClr val="FFFFFF">
              <a:alpha val="4000"/>
            </a:srgbClr>
          </a:solidFill>
          <a:ln/>
        </p:spPr>
      </p:sp>
      <p:sp>
        <p:nvSpPr>
          <p:cNvPr id="5" name="Text 3"/>
          <p:cNvSpPr/>
          <p:nvPr/>
        </p:nvSpPr>
        <p:spPr>
          <a:xfrm>
            <a:off x="982504" y="2535436"/>
            <a:ext cx="6112312" cy="346710"/>
          </a:xfrm>
          <a:prstGeom prst="rect">
            <a:avLst/>
          </a:prstGeom>
          <a:noFill/>
          <a:ln/>
        </p:spPr>
        <p:txBody>
          <a:bodyPr wrap="none" lIns="0" tIns="0" rIns="0" bIns="0" rtlCol="0" anchor="t"/>
          <a:lstStyle/>
          <a:p>
            <a:pPr marL="0" indent="0">
              <a:lnSpc>
                <a:spcPts val="2700"/>
              </a:lnSpc>
              <a:buNone/>
            </a:pPr>
            <a:r>
              <a:rPr lang="en-US" sz="1700" b="1" dirty="0">
                <a:solidFill>
                  <a:srgbClr val="3B3535"/>
                </a:solidFill>
                <a:latin typeface="Sora Light" pitchFamily="34" charset="0"/>
                <a:ea typeface="Sora Light" pitchFamily="34" charset="-122"/>
                <a:cs typeface="Sora Light" pitchFamily="34" charset="-120"/>
              </a:rPr>
              <a:t>TOPIC:</a:t>
            </a:r>
            <a:endParaRPr lang="en-US" sz="1700" b="1" dirty="0"/>
          </a:p>
        </p:txBody>
      </p:sp>
      <p:sp>
        <p:nvSpPr>
          <p:cNvPr id="6" name="Text 4"/>
          <p:cNvSpPr/>
          <p:nvPr/>
        </p:nvSpPr>
        <p:spPr>
          <a:xfrm>
            <a:off x="7535585" y="2535436"/>
            <a:ext cx="6112312" cy="346710"/>
          </a:xfrm>
          <a:prstGeom prst="rect">
            <a:avLst/>
          </a:prstGeom>
          <a:noFill/>
          <a:ln/>
        </p:spPr>
        <p:txBody>
          <a:bodyPr wrap="none" lIns="0" tIns="0" rIns="0" bIns="0" rtlCol="0" anchor="t"/>
          <a:lstStyle/>
          <a:p>
            <a:pPr marL="0" indent="0">
              <a:lnSpc>
                <a:spcPts val="2700"/>
              </a:lnSpc>
              <a:buNone/>
            </a:pPr>
            <a:r>
              <a:rPr lang="en-US" sz="1700" b="1" dirty="0">
                <a:solidFill>
                  <a:srgbClr val="3B3535"/>
                </a:solidFill>
                <a:latin typeface="Sora Light" pitchFamily="34" charset="0"/>
                <a:ea typeface="Sora Light" pitchFamily="34" charset="-122"/>
                <a:cs typeface="Sora Light" pitchFamily="34" charset="-120"/>
              </a:rPr>
              <a:t>PAGE NUMBER:</a:t>
            </a:r>
            <a:endParaRPr lang="en-US" sz="1700" b="1" dirty="0"/>
          </a:p>
        </p:txBody>
      </p:sp>
      <p:sp>
        <p:nvSpPr>
          <p:cNvPr id="7" name="Shape 5"/>
          <p:cNvSpPr/>
          <p:nvPr/>
        </p:nvSpPr>
        <p:spPr>
          <a:xfrm>
            <a:off x="758309" y="3019663"/>
            <a:ext cx="13098542" cy="3957995"/>
          </a:xfrm>
          <a:prstGeom prst="rect">
            <a:avLst/>
          </a:prstGeom>
          <a:solidFill>
            <a:srgbClr val="000000">
              <a:alpha val="4000"/>
            </a:srgbClr>
          </a:solidFill>
          <a:ln/>
        </p:spPr>
      </p:sp>
      <p:sp>
        <p:nvSpPr>
          <p:cNvPr id="8" name="Text 6"/>
          <p:cNvSpPr/>
          <p:nvPr/>
        </p:nvSpPr>
        <p:spPr>
          <a:xfrm>
            <a:off x="982504" y="3157180"/>
            <a:ext cx="6112312" cy="346710"/>
          </a:xfrm>
          <a:prstGeom prst="rect">
            <a:avLst/>
          </a:prstGeom>
          <a:noFill/>
          <a:ln/>
        </p:spPr>
        <p:txBody>
          <a:bodyPr wrap="none" lIns="0" tIns="0" rIns="0" bIns="0" rtlCol="0" anchor="t"/>
          <a:lstStyle/>
          <a:p>
            <a:pPr marL="0" indent="0">
              <a:lnSpc>
                <a:spcPts val="2700"/>
              </a:lnSpc>
              <a:buNone/>
            </a:pPr>
            <a:r>
              <a:rPr lang="en-US" sz="1700" b="1" dirty="0">
                <a:solidFill>
                  <a:srgbClr val="3B3535"/>
                </a:solidFill>
                <a:latin typeface="Sora Light" pitchFamily="34" charset="0"/>
                <a:ea typeface="Sora Light" pitchFamily="34" charset="-122"/>
                <a:cs typeface="Sora Light" pitchFamily="34" charset="-120"/>
              </a:rPr>
              <a:t>INTRODUCTION </a:t>
            </a:r>
            <a:endParaRPr lang="en-US" sz="1700" b="1" dirty="0"/>
          </a:p>
        </p:txBody>
      </p:sp>
      <p:sp>
        <p:nvSpPr>
          <p:cNvPr id="9" name="Text 7"/>
          <p:cNvSpPr/>
          <p:nvPr/>
        </p:nvSpPr>
        <p:spPr>
          <a:xfrm>
            <a:off x="982504" y="3633788"/>
            <a:ext cx="6112312" cy="346710"/>
          </a:xfrm>
          <a:prstGeom prst="rect">
            <a:avLst/>
          </a:prstGeom>
          <a:noFill/>
          <a:ln/>
        </p:spPr>
        <p:txBody>
          <a:bodyPr wrap="none" lIns="0" tIns="0" rIns="0" bIns="0" rtlCol="0" anchor="t"/>
          <a:lstStyle/>
          <a:p>
            <a:pPr marL="0" indent="0">
              <a:lnSpc>
                <a:spcPts val="2700"/>
              </a:lnSpc>
              <a:buNone/>
            </a:pPr>
            <a:r>
              <a:rPr lang="en-US" sz="1700" b="1" dirty="0">
                <a:solidFill>
                  <a:srgbClr val="3B3535"/>
                </a:solidFill>
                <a:latin typeface="Sora Light" pitchFamily="34" charset="0"/>
                <a:ea typeface="Sora Light" pitchFamily="34" charset="-122"/>
                <a:cs typeface="Sora Light" pitchFamily="34" charset="-120"/>
              </a:rPr>
              <a:t>PROBLEM STATEMENT </a:t>
            </a:r>
            <a:endParaRPr lang="en-US" sz="1700" b="1" dirty="0"/>
          </a:p>
        </p:txBody>
      </p:sp>
      <p:sp>
        <p:nvSpPr>
          <p:cNvPr id="10" name="Text 8"/>
          <p:cNvSpPr/>
          <p:nvPr/>
        </p:nvSpPr>
        <p:spPr>
          <a:xfrm>
            <a:off x="982504" y="4110395"/>
            <a:ext cx="6112312" cy="346710"/>
          </a:xfrm>
          <a:prstGeom prst="rect">
            <a:avLst/>
          </a:prstGeom>
          <a:noFill/>
          <a:ln/>
        </p:spPr>
        <p:txBody>
          <a:bodyPr wrap="none" lIns="0" tIns="0" rIns="0" bIns="0" rtlCol="0" anchor="t"/>
          <a:lstStyle/>
          <a:p>
            <a:pPr marL="0" indent="0">
              <a:lnSpc>
                <a:spcPts val="2700"/>
              </a:lnSpc>
              <a:buNone/>
            </a:pPr>
            <a:r>
              <a:rPr lang="en-US" sz="1700" b="1" dirty="0">
                <a:solidFill>
                  <a:srgbClr val="3B3535"/>
                </a:solidFill>
                <a:latin typeface="Sora Light" pitchFamily="34" charset="0"/>
                <a:ea typeface="Sora Light" pitchFamily="34" charset="-122"/>
                <a:cs typeface="Sora Light" pitchFamily="34" charset="-120"/>
              </a:rPr>
              <a:t>EXISTING SYSTEM AND ITS DISADVANTGES</a:t>
            </a:r>
            <a:endParaRPr lang="en-US" sz="1700" b="1" dirty="0"/>
          </a:p>
        </p:txBody>
      </p:sp>
      <p:sp>
        <p:nvSpPr>
          <p:cNvPr id="11" name="Text 9"/>
          <p:cNvSpPr/>
          <p:nvPr/>
        </p:nvSpPr>
        <p:spPr>
          <a:xfrm>
            <a:off x="982504" y="4587002"/>
            <a:ext cx="6112312" cy="346710"/>
          </a:xfrm>
          <a:prstGeom prst="rect">
            <a:avLst/>
          </a:prstGeom>
          <a:noFill/>
          <a:ln/>
        </p:spPr>
        <p:txBody>
          <a:bodyPr wrap="none" lIns="0" tIns="0" rIns="0" bIns="0" rtlCol="0" anchor="t"/>
          <a:lstStyle/>
          <a:p>
            <a:pPr marL="0" indent="0">
              <a:lnSpc>
                <a:spcPts val="2700"/>
              </a:lnSpc>
              <a:buNone/>
            </a:pPr>
            <a:r>
              <a:rPr lang="en-US" sz="1700" b="1" dirty="0">
                <a:solidFill>
                  <a:srgbClr val="3B3535"/>
                </a:solidFill>
                <a:latin typeface="Sora Light" pitchFamily="34" charset="0"/>
                <a:ea typeface="Sora Light" pitchFamily="34" charset="-122"/>
                <a:cs typeface="Sora Light" pitchFamily="34" charset="-120"/>
              </a:rPr>
              <a:t>PROPOSED SYSTEM AND ITS ADVANTAGES </a:t>
            </a:r>
            <a:endParaRPr lang="en-US" sz="1700" b="1" dirty="0"/>
          </a:p>
        </p:txBody>
      </p:sp>
      <p:sp>
        <p:nvSpPr>
          <p:cNvPr id="12" name="Text 10"/>
          <p:cNvSpPr/>
          <p:nvPr/>
        </p:nvSpPr>
        <p:spPr>
          <a:xfrm>
            <a:off x="982504" y="5063609"/>
            <a:ext cx="6112312" cy="346710"/>
          </a:xfrm>
          <a:prstGeom prst="rect">
            <a:avLst/>
          </a:prstGeom>
          <a:noFill/>
          <a:ln/>
        </p:spPr>
        <p:txBody>
          <a:bodyPr wrap="none" lIns="0" tIns="0" rIns="0" bIns="0" rtlCol="0" anchor="t"/>
          <a:lstStyle/>
          <a:p>
            <a:pPr marL="0" indent="0">
              <a:lnSpc>
                <a:spcPts val="2700"/>
              </a:lnSpc>
              <a:buNone/>
            </a:pPr>
            <a:r>
              <a:rPr lang="en-US" sz="1700" b="1" dirty="0">
                <a:solidFill>
                  <a:srgbClr val="3B3535"/>
                </a:solidFill>
                <a:latin typeface="Sora Light" pitchFamily="34" charset="0"/>
                <a:ea typeface="Sora Light" pitchFamily="34" charset="-122"/>
                <a:cs typeface="Sora Light" pitchFamily="34" charset="-120"/>
              </a:rPr>
              <a:t>ARCHITECTURE OF PROPOSED SYSTEM</a:t>
            </a:r>
            <a:endParaRPr lang="en-US" sz="1700" b="1" dirty="0"/>
          </a:p>
        </p:txBody>
      </p:sp>
      <p:sp>
        <p:nvSpPr>
          <p:cNvPr id="13" name="Text 11"/>
          <p:cNvSpPr/>
          <p:nvPr/>
        </p:nvSpPr>
        <p:spPr>
          <a:xfrm>
            <a:off x="982504" y="5540216"/>
            <a:ext cx="6112312" cy="346710"/>
          </a:xfrm>
          <a:prstGeom prst="rect">
            <a:avLst/>
          </a:prstGeom>
          <a:noFill/>
          <a:ln/>
        </p:spPr>
        <p:txBody>
          <a:bodyPr wrap="none" lIns="0" tIns="0" rIns="0" bIns="0" rtlCol="0" anchor="t"/>
          <a:lstStyle/>
          <a:p>
            <a:pPr marL="0" indent="0">
              <a:lnSpc>
                <a:spcPts val="2700"/>
              </a:lnSpc>
              <a:buNone/>
            </a:pPr>
            <a:r>
              <a:rPr lang="en-US" sz="1700" b="1" dirty="0">
                <a:solidFill>
                  <a:srgbClr val="3B3535"/>
                </a:solidFill>
                <a:latin typeface="Sora Light" pitchFamily="34" charset="0"/>
                <a:ea typeface="Sora Light" pitchFamily="34" charset="-122"/>
                <a:cs typeface="Sora Light" pitchFamily="34" charset="-120"/>
              </a:rPr>
              <a:t>SYSTEM REQUIREMENT SPECIFICATION</a:t>
            </a:r>
            <a:endParaRPr lang="en-US" sz="1700" b="1" dirty="0"/>
          </a:p>
        </p:txBody>
      </p:sp>
      <p:sp>
        <p:nvSpPr>
          <p:cNvPr id="14" name="Text 12"/>
          <p:cNvSpPr/>
          <p:nvPr/>
        </p:nvSpPr>
        <p:spPr>
          <a:xfrm>
            <a:off x="982504" y="6016823"/>
            <a:ext cx="6112312" cy="346710"/>
          </a:xfrm>
          <a:prstGeom prst="rect">
            <a:avLst/>
          </a:prstGeom>
          <a:noFill/>
          <a:ln/>
        </p:spPr>
        <p:txBody>
          <a:bodyPr wrap="none" lIns="0" tIns="0" rIns="0" bIns="0" rtlCol="0" anchor="t"/>
          <a:lstStyle/>
          <a:p>
            <a:pPr marL="0" indent="0">
              <a:lnSpc>
                <a:spcPts val="2700"/>
              </a:lnSpc>
              <a:buNone/>
            </a:pPr>
            <a:r>
              <a:rPr lang="en-US" sz="1700" b="1" dirty="0">
                <a:solidFill>
                  <a:srgbClr val="3B3535"/>
                </a:solidFill>
                <a:latin typeface="Sora Light" pitchFamily="34" charset="0"/>
                <a:ea typeface="Sora Light" pitchFamily="34" charset="-122"/>
                <a:cs typeface="Sora Light" pitchFamily="34" charset="-120"/>
              </a:rPr>
              <a:t>SYSTEM DESIGN</a:t>
            </a:r>
            <a:endParaRPr lang="en-US" sz="1700" b="1" dirty="0"/>
          </a:p>
        </p:txBody>
      </p:sp>
      <p:sp>
        <p:nvSpPr>
          <p:cNvPr id="15" name="Text 13"/>
          <p:cNvSpPr/>
          <p:nvPr/>
        </p:nvSpPr>
        <p:spPr>
          <a:xfrm>
            <a:off x="7535585" y="3157180"/>
            <a:ext cx="6112312" cy="346710"/>
          </a:xfrm>
          <a:prstGeom prst="rect">
            <a:avLst/>
          </a:prstGeom>
          <a:noFill/>
          <a:ln/>
        </p:spPr>
        <p:txBody>
          <a:bodyPr wrap="none" lIns="0" tIns="0" rIns="0" bIns="0" rtlCol="0" anchor="t"/>
          <a:lstStyle/>
          <a:p>
            <a:pPr marL="0" indent="0" algn="ctr">
              <a:lnSpc>
                <a:spcPts val="2700"/>
              </a:lnSpc>
              <a:buNone/>
            </a:pPr>
            <a:r>
              <a:rPr lang="en-US" sz="1700" b="1" dirty="0">
                <a:solidFill>
                  <a:srgbClr val="3B3535"/>
                </a:solidFill>
                <a:latin typeface="Sora Light" pitchFamily="34" charset="0"/>
                <a:ea typeface="Sora Light" pitchFamily="34" charset="-122"/>
                <a:cs typeface="Sora Light" pitchFamily="34" charset="-120"/>
              </a:rPr>
              <a:t>2</a:t>
            </a:r>
            <a:endParaRPr lang="en-US" sz="1700" b="1" dirty="0"/>
          </a:p>
        </p:txBody>
      </p:sp>
      <p:sp>
        <p:nvSpPr>
          <p:cNvPr id="16" name="Text 14"/>
          <p:cNvSpPr/>
          <p:nvPr/>
        </p:nvSpPr>
        <p:spPr>
          <a:xfrm>
            <a:off x="7535585" y="3633788"/>
            <a:ext cx="6112312" cy="346710"/>
          </a:xfrm>
          <a:prstGeom prst="rect">
            <a:avLst/>
          </a:prstGeom>
          <a:noFill/>
          <a:ln/>
        </p:spPr>
        <p:txBody>
          <a:bodyPr wrap="none" lIns="0" tIns="0" rIns="0" bIns="0" rtlCol="0" anchor="t"/>
          <a:lstStyle/>
          <a:p>
            <a:pPr marL="0" indent="0" algn="ctr">
              <a:lnSpc>
                <a:spcPts val="2700"/>
              </a:lnSpc>
              <a:buNone/>
            </a:pPr>
            <a:r>
              <a:rPr lang="en-US" sz="1700" b="1" dirty="0">
                <a:solidFill>
                  <a:srgbClr val="3B3535"/>
                </a:solidFill>
                <a:latin typeface="Sora Light" pitchFamily="34" charset="0"/>
                <a:ea typeface="Sora Light" pitchFamily="34" charset="-122"/>
                <a:cs typeface="Sora Light" pitchFamily="34" charset="-120"/>
              </a:rPr>
              <a:t>3</a:t>
            </a:r>
            <a:endParaRPr lang="en-US" sz="1700" b="1" dirty="0"/>
          </a:p>
        </p:txBody>
      </p:sp>
      <p:sp>
        <p:nvSpPr>
          <p:cNvPr id="17" name="Text 15"/>
          <p:cNvSpPr/>
          <p:nvPr/>
        </p:nvSpPr>
        <p:spPr>
          <a:xfrm>
            <a:off x="7535585" y="4110395"/>
            <a:ext cx="6112312" cy="346710"/>
          </a:xfrm>
          <a:prstGeom prst="rect">
            <a:avLst/>
          </a:prstGeom>
          <a:noFill/>
          <a:ln/>
        </p:spPr>
        <p:txBody>
          <a:bodyPr wrap="none" lIns="0" tIns="0" rIns="0" bIns="0" rtlCol="0" anchor="t"/>
          <a:lstStyle/>
          <a:p>
            <a:pPr marL="0" indent="0" algn="ctr">
              <a:lnSpc>
                <a:spcPts val="2700"/>
              </a:lnSpc>
              <a:buNone/>
            </a:pPr>
            <a:r>
              <a:rPr lang="en-US" sz="1700" b="1" dirty="0">
                <a:solidFill>
                  <a:srgbClr val="3B3535"/>
                </a:solidFill>
                <a:latin typeface="Sora Light" pitchFamily="34" charset="0"/>
                <a:ea typeface="Sora Light" pitchFamily="34" charset="-122"/>
                <a:cs typeface="Sora Light" pitchFamily="34" charset="-120"/>
              </a:rPr>
              <a:t>4-5</a:t>
            </a:r>
            <a:endParaRPr lang="en-US" sz="1700" b="1" dirty="0"/>
          </a:p>
        </p:txBody>
      </p:sp>
      <p:sp>
        <p:nvSpPr>
          <p:cNvPr id="18" name="Text 16"/>
          <p:cNvSpPr/>
          <p:nvPr/>
        </p:nvSpPr>
        <p:spPr>
          <a:xfrm>
            <a:off x="7535585" y="4587002"/>
            <a:ext cx="6112312" cy="346710"/>
          </a:xfrm>
          <a:prstGeom prst="rect">
            <a:avLst/>
          </a:prstGeom>
          <a:noFill/>
          <a:ln/>
        </p:spPr>
        <p:txBody>
          <a:bodyPr wrap="none" lIns="0" tIns="0" rIns="0" bIns="0" rtlCol="0" anchor="t"/>
          <a:lstStyle/>
          <a:p>
            <a:pPr marL="0" indent="0" algn="ctr">
              <a:lnSpc>
                <a:spcPts val="2700"/>
              </a:lnSpc>
              <a:buNone/>
            </a:pPr>
            <a:r>
              <a:rPr lang="en-US" sz="1700" b="1" dirty="0">
                <a:solidFill>
                  <a:srgbClr val="3B3535"/>
                </a:solidFill>
                <a:latin typeface="Sora Light" pitchFamily="34" charset="0"/>
                <a:ea typeface="Sora Light" pitchFamily="34" charset="-122"/>
                <a:cs typeface="Sora Light" pitchFamily="34" charset="-120"/>
              </a:rPr>
              <a:t>6-7</a:t>
            </a:r>
            <a:endParaRPr lang="en-US" sz="1700" b="1" dirty="0"/>
          </a:p>
        </p:txBody>
      </p:sp>
      <p:sp>
        <p:nvSpPr>
          <p:cNvPr id="19" name="Text 17"/>
          <p:cNvSpPr/>
          <p:nvPr/>
        </p:nvSpPr>
        <p:spPr>
          <a:xfrm>
            <a:off x="7535585" y="5063609"/>
            <a:ext cx="6112312" cy="346710"/>
          </a:xfrm>
          <a:prstGeom prst="rect">
            <a:avLst/>
          </a:prstGeom>
          <a:noFill/>
          <a:ln/>
        </p:spPr>
        <p:txBody>
          <a:bodyPr wrap="none" lIns="0" tIns="0" rIns="0" bIns="0" rtlCol="0" anchor="t"/>
          <a:lstStyle/>
          <a:p>
            <a:pPr marL="0" indent="0" algn="ctr">
              <a:lnSpc>
                <a:spcPts val="2700"/>
              </a:lnSpc>
              <a:buNone/>
            </a:pPr>
            <a:r>
              <a:rPr lang="en-US" sz="1700" b="1" dirty="0">
                <a:solidFill>
                  <a:srgbClr val="3B3535"/>
                </a:solidFill>
                <a:latin typeface="Sora Light" pitchFamily="34" charset="0"/>
                <a:ea typeface="Sora Light" pitchFamily="34" charset="-122"/>
                <a:cs typeface="Sora Light" pitchFamily="34" charset="-120"/>
              </a:rPr>
              <a:t>8</a:t>
            </a:r>
            <a:endParaRPr lang="en-US" sz="1700" b="1" dirty="0"/>
          </a:p>
        </p:txBody>
      </p:sp>
      <p:sp>
        <p:nvSpPr>
          <p:cNvPr id="20" name="Text 18"/>
          <p:cNvSpPr/>
          <p:nvPr/>
        </p:nvSpPr>
        <p:spPr>
          <a:xfrm>
            <a:off x="7535585" y="5540216"/>
            <a:ext cx="6112312" cy="346710"/>
          </a:xfrm>
          <a:prstGeom prst="rect">
            <a:avLst/>
          </a:prstGeom>
          <a:noFill/>
          <a:ln/>
        </p:spPr>
        <p:txBody>
          <a:bodyPr wrap="none" lIns="0" tIns="0" rIns="0" bIns="0" rtlCol="0" anchor="t"/>
          <a:lstStyle/>
          <a:p>
            <a:pPr marL="0" indent="0" algn="ctr">
              <a:lnSpc>
                <a:spcPts val="2700"/>
              </a:lnSpc>
              <a:buNone/>
            </a:pPr>
            <a:r>
              <a:rPr lang="en-US" sz="1700" b="1" dirty="0">
                <a:solidFill>
                  <a:srgbClr val="3B3535"/>
                </a:solidFill>
                <a:latin typeface="Sora Light" pitchFamily="34" charset="0"/>
                <a:ea typeface="Sora Light" pitchFamily="34" charset="-122"/>
                <a:cs typeface="Sora Light" pitchFamily="34" charset="-120"/>
              </a:rPr>
              <a:t>9</a:t>
            </a:r>
            <a:endParaRPr lang="en-US" sz="1700" b="1" dirty="0"/>
          </a:p>
        </p:txBody>
      </p:sp>
      <p:sp>
        <p:nvSpPr>
          <p:cNvPr id="21" name="Text 19"/>
          <p:cNvSpPr/>
          <p:nvPr/>
        </p:nvSpPr>
        <p:spPr>
          <a:xfrm>
            <a:off x="7535585" y="6016823"/>
            <a:ext cx="6112312" cy="346710"/>
          </a:xfrm>
          <a:prstGeom prst="rect">
            <a:avLst/>
          </a:prstGeom>
          <a:noFill/>
          <a:ln/>
        </p:spPr>
        <p:txBody>
          <a:bodyPr wrap="none" lIns="0" tIns="0" rIns="0" bIns="0" rtlCol="0" anchor="t"/>
          <a:lstStyle/>
          <a:p>
            <a:pPr marL="0" indent="0" algn="ctr">
              <a:lnSpc>
                <a:spcPts val="2700"/>
              </a:lnSpc>
              <a:buNone/>
            </a:pPr>
            <a:r>
              <a:rPr lang="en-US" sz="1700" b="1" dirty="0">
                <a:solidFill>
                  <a:srgbClr val="3B3535"/>
                </a:solidFill>
                <a:latin typeface="Sora Light" pitchFamily="34" charset="0"/>
                <a:ea typeface="Sora Light" pitchFamily="34" charset="-122"/>
                <a:cs typeface="Sora Light" pitchFamily="34" charset="-120"/>
              </a:rPr>
              <a:t>10-12</a:t>
            </a:r>
            <a:endParaRPr lang="en-US" sz="1700" b="1" dirty="0"/>
          </a:p>
        </p:txBody>
      </p:sp>
      <p:sp>
        <p:nvSpPr>
          <p:cNvPr id="22" name="Text 20"/>
          <p:cNvSpPr/>
          <p:nvPr/>
        </p:nvSpPr>
        <p:spPr>
          <a:xfrm>
            <a:off x="7535585" y="6493431"/>
            <a:ext cx="6112312" cy="346710"/>
          </a:xfrm>
          <a:prstGeom prst="rect">
            <a:avLst/>
          </a:prstGeom>
          <a:noFill/>
          <a:ln/>
        </p:spPr>
        <p:txBody>
          <a:bodyPr wrap="none" lIns="0" tIns="0" rIns="0" bIns="0" rtlCol="0" anchor="t"/>
          <a:lstStyle/>
          <a:p>
            <a:pPr marL="0" indent="0" algn="ctr">
              <a:lnSpc>
                <a:spcPts val="2700"/>
              </a:lnSpc>
              <a:buNone/>
            </a:pPr>
            <a:endParaRPr lang="en-US" sz="17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58309" y="1843564"/>
            <a:ext cx="5701546" cy="712708"/>
          </a:xfrm>
          <a:prstGeom prst="rect">
            <a:avLst/>
          </a:prstGeom>
          <a:noFill/>
          <a:ln/>
        </p:spPr>
        <p:txBody>
          <a:bodyPr wrap="none" lIns="0" tIns="0" rIns="0" bIns="0" rtlCol="0" anchor="t"/>
          <a:lstStyle/>
          <a:p>
            <a:pPr marL="0" indent="0">
              <a:lnSpc>
                <a:spcPts val="5600"/>
              </a:lnSpc>
              <a:buNone/>
            </a:pPr>
            <a:r>
              <a:rPr lang="en-US" sz="4450" b="1" dirty="0">
                <a:latin typeface="Alexandria Semi Bold" pitchFamily="34" charset="0"/>
                <a:ea typeface="Alexandria Semi Bold" pitchFamily="34" charset="-122"/>
                <a:cs typeface="Alexandria Semi Bold" pitchFamily="34" charset="-120"/>
              </a:rPr>
              <a:t>Introduction</a:t>
            </a:r>
            <a:r>
              <a:rPr lang="en-US" sz="4450" dirty="0">
                <a:latin typeface="Alexandria Semi Bold" pitchFamily="34" charset="0"/>
                <a:ea typeface="Alexandria Semi Bold" pitchFamily="34" charset="-122"/>
                <a:cs typeface="Alexandria Semi Bold" pitchFamily="34" charset="-120"/>
              </a:rPr>
              <a:t>:</a:t>
            </a:r>
            <a:endParaRPr lang="en-US" sz="4450" dirty="0"/>
          </a:p>
        </p:txBody>
      </p:sp>
      <p:sp>
        <p:nvSpPr>
          <p:cNvPr id="3" name="Text 1"/>
          <p:cNvSpPr/>
          <p:nvPr/>
        </p:nvSpPr>
        <p:spPr>
          <a:xfrm>
            <a:off x="758309" y="2881193"/>
            <a:ext cx="13113782" cy="693420"/>
          </a:xfrm>
          <a:prstGeom prst="rect">
            <a:avLst/>
          </a:prstGeom>
          <a:noFill/>
          <a:ln/>
        </p:spPr>
        <p:txBody>
          <a:bodyPr wrap="square" lIns="0" tIns="0" rIns="0" bIns="0" rtlCol="0" anchor="t"/>
          <a:lstStyle/>
          <a:p>
            <a:pPr marL="0" indent="0">
              <a:lnSpc>
                <a:spcPts val="2700"/>
              </a:lnSpc>
              <a:buNone/>
            </a:pPr>
            <a:r>
              <a:rPr lang="en-US" sz="1700" dirty="0">
                <a:latin typeface="Sora Light" pitchFamily="34" charset="0"/>
                <a:ea typeface="Sora Light" pitchFamily="34" charset="-122"/>
                <a:cs typeface="Sora Light" pitchFamily="34" charset="-120"/>
              </a:rPr>
              <a:t>This project focuses on developing an innovative musical keyboard application for Android, designed to make music creation intuitive, accessible, and versatile.</a:t>
            </a:r>
            <a:endParaRPr lang="en-US" sz="1700" dirty="0"/>
          </a:p>
        </p:txBody>
      </p:sp>
      <p:sp>
        <p:nvSpPr>
          <p:cNvPr id="4" name="Text 2"/>
          <p:cNvSpPr/>
          <p:nvPr/>
        </p:nvSpPr>
        <p:spPr>
          <a:xfrm>
            <a:off x="758309" y="3818334"/>
            <a:ext cx="13113782" cy="693420"/>
          </a:xfrm>
          <a:prstGeom prst="rect">
            <a:avLst/>
          </a:prstGeom>
          <a:noFill/>
          <a:ln/>
        </p:spPr>
        <p:txBody>
          <a:bodyPr wrap="square" lIns="0" tIns="0" rIns="0" bIns="0" rtlCol="0" anchor="t"/>
          <a:lstStyle/>
          <a:p>
            <a:pPr marL="0" indent="0">
              <a:lnSpc>
                <a:spcPts val="2700"/>
              </a:lnSpc>
              <a:buNone/>
            </a:pPr>
            <a:r>
              <a:rPr lang="en-US" sz="1700" dirty="0">
                <a:latin typeface="Sora Light" pitchFamily="34" charset="0"/>
                <a:ea typeface="Sora Light" pitchFamily="34" charset="-122"/>
                <a:cs typeface="Sora Light" pitchFamily="34" charset="-120"/>
              </a:rPr>
              <a:t> Featuring a sleek piano-style interface, the app allows users to explore their creativity by switching effortlessly between 128 instrument sounds. </a:t>
            </a:r>
            <a:endParaRPr lang="en-US" sz="1700" dirty="0"/>
          </a:p>
        </p:txBody>
      </p:sp>
      <p:sp>
        <p:nvSpPr>
          <p:cNvPr id="5" name="Text 3"/>
          <p:cNvSpPr/>
          <p:nvPr/>
        </p:nvSpPr>
        <p:spPr>
          <a:xfrm>
            <a:off x="758309" y="4755475"/>
            <a:ext cx="13113782" cy="1040130"/>
          </a:xfrm>
          <a:prstGeom prst="rect">
            <a:avLst/>
          </a:prstGeom>
          <a:noFill/>
          <a:ln/>
        </p:spPr>
        <p:txBody>
          <a:bodyPr wrap="square" lIns="0" tIns="0" rIns="0" bIns="0" rtlCol="0" anchor="t"/>
          <a:lstStyle/>
          <a:p>
            <a:pPr marL="0" indent="0">
              <a:lnSpc>
                <a:spcPts val="2700"/>
              </a:lnSpc>
              <a:buNone/>
            </a:pPr>
            <a:r>
              <a:rPr lang="en-US" sz="1700" dirty="0">
                <a:latin typeface="Sora Light" pitchFamily="34" charset="0"/>
                <a:ea typeface="Sora Light" pitchFamily="34" charset="-122"/>
                <a:cs typeface="Sora Light" pitchFamily="34" charset="-120"/>
              </a:rPr>
              <a:t>Built with Android Studio, it combines a robust Java backend with a dynamic React Native frontend, ensuring a smooth, engaging user experience. This application caters to both beginners and advanced users, fostering musical exploration on the go.</a:t>
            </a:r>
            <a:endParaRPr lang="en-US" sz="1700" dirty="0"/>
          </a:p>
        </p:txBody>
      </p:sp>
      <p:sp>
        <p:nvSpPr>
          <p:cNvPr id="6" name="Text 4"/>
          <p:cNvSpPr/>
          <p:nvPr/>
        </p:nvSpPr>
        <p:spPr>
          <a:xfrm>
            <a:off x="758309" y="6039326"/>
            <a:ext cx="13113782" cy="346710"/>
          </a:xfrm>
          <a:prstGeom prst="rect">
            <a:avLst/>
          </a:prstGeom>
          <a:noFill/>
          <a:ln/>
        </p:spPr>
        <p:txBody>
          <a:bodyPr wrap="none" lIns="0" tIns="0" rIns="0" bIns="0" rtlCol="0" anchor="t"/>
          <a:lstStyle/>
          <a:p>
            <a:pPr marL="0" indent="0">
              <a:lnSpc>
                <a:spcPts val="2700"/>
              </a:lnSpc>
              <a:buNone/>
            </a:pPr>
            <a:r>
              <a:rPr lang="en-US" sz="1700" dirty="0">
                <a:latin typeface="Sora Light" pitchFamily="34" charset="0"/>
                <a:ea typeface="Sora Light" pitchFamily="34" charset="-122"/>
                <a:cs typeface="Sora Light" pitchFamily="34" charset="-120"/>
              </a:rPr>
              <a:t>                                                                                                                                                                                 </a:t>
            </a:r>
            <a:r>
              <a:rPr lang="en-US" sz="1700" b="1" dirty="0">
                <a:latin typeface="Times New Roman" panose="02020603050405020304" pitchFamily="18" charset="0"/>
                <a:ea typeface="Sora Light" pitchFamily="34" charset="-122"/>
                <a:cs typeface="Times New Roman" panose="02020603050405020304" pitchFamily="18" charset="0"/>
              </a:rPr>
              <a:t>- A </a:t>
            </a:r>
            <a:r>
              <a:rPr lang="en-US" sz="1700" b="1" dirty="0" err="1">
                <a:latin typeface="Times New Roman" panose="02020603050405020304" pitchFamily="18" charset="0"/>
                <a:ea typeface="Sora Light" pitchFamily="34" charset="-122"/>
                <a:cs typeface="Times New Roman" panose="02020603050405020304" pitchFamily="18" charset="0"/>
              </a:rPr>
              <a:t>Manidhar</a:t>
            </a:r>
            <a:r>
              <a:rPr lang="en-US" sz="1700" b="1" dirty="0">
                <a:latin typeface="Times New Roman" panose="02020603050405020304" pitchFamily="18" charset="0"/>
                <a:ea typeface="Sora Light" pitchFamily="34" charset="-122"/>
                <a:cs typeface="Times New Roman" panose="02020603050405020304" pitchFamily="18" charset="0"/>
              </a:rPr>
              <a:t> (2453-21-748-038)</a:t>
            </a:r>
          </a:p>
          <a:p>
            <a:pPr marL="0" indent="0">
              <a:lnSpc>
                <a:spcPts val="2700"/>
              </a:lnSpc>
              <a:buNone/>
            </a:pPr>
            <a:r>
              <a:rPr lang="en-US" sz="1700" b="1" dirty="0">
                <a:latin typeface="Times New Roman" panose="02020603050405020304" pitchFamily="18" charset="0"/>
                <a:ea typeface="Sora Light" pitchFamily="34" charset="-122"/>
                <a:cs typeface="Times New Roman" panose="02020603050405020304" pitchFamily="18" charset="0"/>
              </a:rPr>
              <a:t>                                                                                                                                                                            - Sri Chandra Vardhan (2453-21-748-057)  </a:t>
            </a:r>
          </a:p>
          <a:p>
            <a:pPr marL="0" indent="0">
              <a:lnSpc>
                <a:spcPts val="2700"/>
              </a:lnSpc>
              <a:buNone/>
            </a:pPr>
            <a:r>
              <a:rPr lang="en-US" sz="1700" b="1" dirty="0">
                <a:latin typeface="Times New Roman" panose="02020603050405020304" pitchFamily="18" charset="0"/>
                <a:ea typeface="Sora Light" pitchFamily="34" charset="-122"/>
                <a:cs typeface="Times New Roman" panose="02020603050405020304" pitchFamily="18" charset="0"/>
              </a:rPr>
              <a:t>                                                                                                                                                                            - T Vishnu </a:t>
            </a:r>
            <a:r>
              <a:rPr lang="en-US" sz="1700" b="1" dirty="0" err="1">
                <a:latin typeface="Times New Roman" panose="02020603050405020304" pitchFamily="18" charset="0"/>
                <a:ea typeface="Sora Light" pitchFamily="34" charset="-122"/>
                <a:cs typeface="Times New Roman" panose="02020603050405020304" pitchFamily="18" charset="0"/>
              </a:rPr>
              <a:t>Vandhan</a:t>
            </a:r>
            <a:r>
              <a:rPr lang="en-US" sz="1700" b="1" dirty="0">
                <a:latin typeface="Times New Roman" panose="02020603050405020304" pitchFamily="18" charset="0"/>
                <a:ea typeface="Sora Light" pitchFamily="34" charset="-122"/>
                <a:cs typeface="Times New Roman" panose="02020603050405020304" pitchFamily="18" charset="0"/>
              </a:rPr>
              <a:t> (2453-21-748-058)  </a:t>
            </a:r>
            <a:endParaRPr lang="en-US" sz="17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58309" y="1798201"/>
            <a:ext cx="5857518" cy="712708"/>
          </a:xfrm>
          <a:prstGeom prst="rect">
            <a:avLst/>
          </a:prstGeom>
          <a:noFill/>
          <a:ln/>
        </p:spPr>
        <p:txBody>
          <a:bodyPr wrap="none" lIns="0" tIns="0" rIns="0" bIns="0" rtlCol="0" anchor="t"/>
          <a:lstStyle/>
          <a:p>
            <a:pPr marL="0" indent="0">
              <a:lnSpc>
                <a:spcPts val="5600"/>
              </a:lnSpc>
              <a:buNone/>
            </a:pPr>
            <a:r>
              <a:rPr lang="en-US" sz="4450" b="1" dirty="0">
                <a:solidFill>
                  <a:srgbClr val="1F1E1E"/>
                </a:solidFill>
                <a:latin typeface="Alexandria Semi Bold" pitchFamily="34" charset="0"/>
                <a:ea typeface="Alexandria Semi Bold" pitchFamily="34" charset="-122"/>
                <a:cs typeface="Alexandria Semi Bold" pitchFamily="34" charset="-120"/>
              </a:rPr>
              <a:t>Problem Statement</a:t>
            </a:r>
            <a:r>
              <a:rPr lang="en-US" sz="4450" dirty="0">
                <a:solidFill>
                  <a:srgbClr val="1F1E1E"/>
                </a:solidFill>
                <a:latin typeface="Alexandria Semi Bold" pitchFamily="34" charset="0"/>
                <a:ea typeface="Alexandria Semi Bold" pitchFamily="34" charset="-122"/>
                <a:cs typeface="Alexandria Semi Bold" pitchFamily="34" charset="-120"/>
              </a:rPr>
              <a:t>:</a:t>
            </a:r>
            <a:endParaRPr lang="en-US" sz="4450" dirty="0"/>
          </a:p>
        </p:txBody>
      </p:sp>
      <p:sp>
        <p:nvSpPr>
          <p:cNvPr id="3" name="Text 1"/>
          <p:cNvSpPr/>
          <p:nvPr/>
        </p:nvSpPr>
        <p:spPr>
          <a:xfrm>
            <a:off x="758309" y="2835831"/>
            <a:ext cx="13113782" cy="693420"/>
          </a:xfrm>
          <a:prstGeom prst="rect">
            <a:avLst/>
          </a:prstGeom>
          <a:noFill/>
          <a:ln/>
        </p:spPr>
        <p:txBody>
          <a:bodyPr wrap="square" lIns="0" tIns="0" rIns="0" bIns="0" rtlCol="0" anchor="t"/>
          <a:lstStyle/>
          <a:p>
            <a:pPr marL="0" indent="0">
              <a:lnSpc>
                <a:spcPts val="2700"/>
              </a:lnSpc>
              <a:buNone/>
            </a:pPr>
            <a:r>
              <a:rPr lang="en-US" sz="1700" dirty="0">
                <a:solidFill>
                  <a:srgbClr val="3B3535"/>
                </a:solidFill>
                <a:latin typeface="Sora Light" pitchFamily="34" charset="0"/>
                <a:ea typeface="Sora Light" pitchFamily="34" charset="-122"/>
                <a:cs typeface="Sora Light" pitchFamily="34" charset="-120"/>
              </a:rPr>
              <a:t>The project aims to address common barriers in music creation tools by developing an intuitive Android musical keyboard app. </a:t>
            </a:r>
            <a:endParaRPr lang="en-US" sz="1700" dirty="0"/>
          </a:p>
        </p:txBody>
      </p:sp>
      <p:sp>
        <p:nvSpPr>
          <p:cNvPr id="4" name="Text 2"/>
          <p:cNvSpPr/>
          <p:nvPr/>
        </p:nvSpPr>
        <p:spPr>
          <a:xfrm>
            <a:off x="758309" y="3772972"/>
            <a:ext cx="13113782" cy="1040130"/>
          </a:xfrm>
          <a:prstGeom prst="rect">
            <a:avLst/>
          </a:prstGeom>
          <a:noFill/>
          <a:ln/>
        </p:spPr>
        <p:txBody>
          <a:bodyPr wrap="square" lIns="0" tIns="0" rIns="0" bIns="0" rtlCol="0" anchor="t"/>
          <a:lstStyle/>
          <a:p>
            <a:pPr marL="0" indent="0">
              <a:lnSpc>
                <a:spcPts val="2700"/>
              </a:lnSpc>
              <a:buNone/>
            </a:pPr>
            <a:r>
              <a:rPr lang="en-US" sz="1700" dirty="0">
                <a:solidFill>
                  <a:srgbClr val="3B3535"/>
                </a:solidFill>
                <a:latin typeface="Sora Light" pitchFamily="34" charset="0"/>
                <a:ea typeface="Sora Light" pitchFamily="34" charset="-122"/>
                <a:cs typeface="Sora Light" pitchFamily="34" charset="-120"/>
              </a:rPr>
              <a:t>Each key corresponds to a specific musical note, providing a realistic piano experience. Utilizing Android Studio, the app’s Java backend ensures reliable performance, while the React Native frontend delivers a visually appealing and responsive design.</a:t>
            </a:r>
            <a:endParaRPr lang="en-US" sz="1700" dirty="0"/>
          </a:p>
        </p:txBody>
      </p:sp>
      <p:sp>
        <p:nvSpPr>
          <p:cNvPr id="5" name="Text 3"/>
          <p:cNvSpPr/>
          <p:nvPr/>
        </p:nvSpPr>
        <p:spPr>
          <a:xfrm>
            <a:off x="758309" y="5056823"/>
            <a:ext cx="13113782" cy="693420"/>
          </a:xfrm>
          <a:prstGeom prst="rect">
            <a:avLst/>
          </a:prstGeom>
          <a:noFill/>
          <a:ln/>
        </p:spPr>
        <p:txBody>
          <a:bodyPr wrap="square" lIns="0" tIns="0" rIns="0" bIns="0" rtlCol="0" anchor="t"/>
          <a:lstStyle/>
          <a:p>
            <a:pPr marL="0" indent="0">
              <a:lnSpc>
                <a:spcPts val="2700"/>
              </a:lnSpc>
              <a:buNone/>
            </a:pPr>
            <a:r>
              <a:rPr lang="en-US" sz="1700" dirty="0">
                <a:solidFill>
                  <a:srgbClr val="3B3535"/>
                </a:solidFill>
                <a:latin typeface="Sora Light" pitchFamily="34" charset="0"/>
                <a:ea typeface="Sora Light" pitchFamily="34" charset="-122"/>
                <a:cs typeface="Sora Light" pitchFamily="34" charset="-120"/>
              </a:rPr>
              <a:t> Additional features include seamless switching between 128 instrument sounds, offering users a wide range of creative possibilities. This system prioritizes accessibility, usability, and versatility for music enthusiasts of all levels.</a:t>
            </a:r>
            <a:endParaRPr lang="en-US" sz="1700" dirty="0"/>
          </a:p>
        </p:txBody>
      </p:sp>
      <p:sp>
        <p:nvSpPr>
          <p:cNvPr id="6" name="Text 4"/>
          <p:cNvSpPr/>
          <p:nvPr/>
        </p:nvSpPr>
        <p:spPr>
          <a:xfrm>
            <a:off x="758309" y="6075164"/>
            <a:ext cx="2850713" cy="356235"/>
          </a:xfrm>
          <a:prstGeom prst="rect">
            <a:avLst/>
          </a:prstGeom>
          <a:noFill/>
          <a:ln/>
        </p:spPr>
        <p:txBody>
          <a:bodyPr wrap="none" lIns="0" tIns="0" rIns="0" bIns="0" rtlCol="0" anchor="t"/>
          <a:lstStyle/>
          <a:p>
            <a:pPr marL="0" indent="0">
              <a:lnSpc>
                <a:spcPts val="2800"/>
              </a:lnSpc>
              <a:buNone/>
            </a:pPr>
            <a:endParaRPr lang="en-US" sz="2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58309" y="997863"/>
            <a:ext cx="5701546" cy="712708"/>
          </a:xfrm>
          <a:prstGeom prst="rect">
            <a:avLst/>
          </a:prstGeom>
          <a:noFill/>
          <a:ln/>
        </p:spPr>
        <p:txBody>
          <a:bodyPr wrap="none" lIns="0" tIns="0" rIns="0" bIns="0" rtlCol="0" anchor="t"/>
          <a:lstStyle/>
          <a:p>
            <a:pPr marL="0" indent="0">
              <a:lnSpc>
                <a:spcPts val="5600"/>
              </a:lnSpc>
              <a:buNone/>
            </a:pPr>
            <a:r>
              <a:rPr lang="en-US" sz="4450" b="1" dirty="0">
                <a:solidFill>
                  <a:srgbClr val="1F1E1E"/>
                </a:solidFill>
                <a:latin typeface="Alexandria Semi Bold" pitchFamily="34" charset="0"/>
                <a:ea typeface="Alexandria Semi Bold" pitchFamily="34" charset="-122"/>
                <a:cs typeface="Alexandria Semi Bold" pitchFamily="34" charset="-120"/>
              </a:rPr>
              <a:t>Existing System</a:t>
            </a:r>
            <a:r>
              <a:rPr lang="en-US" sz="4450" dirty="0">
                <a:solidFill>
                  <a:srgbClr val="1F1E1E"/>
                </a:solidFill>
                <a:latin typeface="Alexandria Semi Bold" pitchFamily="34" charset="0"/>
                <a:ea typeface="Alexandria Semi Bold" pitchFamily="34" charset="-122"/>
                <a:cs typeface="Alexandria Semi Bold" pitchFamily="34" charset="-120"/>
              </a:rPr>
              <a:t>:</a:t>
            </a:r>
            <a:endParaRPr lang="en-US" sz="4450" dirty="0"/>
          </a:p>
        </p:txBody>
      </p:sp>
      <p:sp>
        <p:nvSpPr>
          <p:cNvPr id="3" name="Text 1"/>
          <p:cNvSpPr/>
          <p:nvPr/>
        </p:nvSpPr>
        <p:spPr>
          <a:xfrm>
            <a:off x="758309" y="2035493"/>
            <a:ext cx="13113782" cy="1040130"/>
          </a:xfrm>
          <a:prstGeom prst="rect">
            <a:avLst/>
          </a:prstGeom>
          <a:noFill/>
          <a:ln/>
        </p:spPr>
        <p:txBody>
          <a:bodyPr wrap="square" lIns="0" tIns="0" rIns="0" bIns="0" rtlCol="0" anchor="t"/>
          <a:lstStyle/>
          <a:p>
            <a:pPr marL="0" indent="0">
              <a:lnSpc>
                <a:spcPts val="2700"/>
              </a:lnSpc>
              <a:buNone/>
            </a:pPr>
            <a:r>
              <a:rPr lang="en-US" sz="1700" dirty="0">
                <a:solidFill>
                  <a:srgbClr val="3B3535"/>
                </a:solidFill>
                <a:latin typeface="Sora Light" pitchFamily="34" charset="0"/>
                <a:ea typeface="Sora Light" pitchFamily="34" charset="-122"/>
                <a:cs typeface="Sora Light" pitchFamily="34" charset="-120"/>
              </a:rPr>
              <a:t>Current music systems, such as DAWs, virtual pianos, educational software, and gaming keyboards, offer diverse features for music creation but face notable challenges. Many lack user-friendly interfaces and seamless error handling, making them difficult for beginners to navigate. </a:t>
            </a:r>
            <a:endParaRPr lang="en-US" sz="1700" dirty="0"/>
          </a:p>
        </p:txBody>
      </p:sp>
      <p:sp>
        <p:nvSpPr>
          <p:cNvPr id="4" name="Text 2"/>
          <p:cNvSpPr/>
          <p:nvPr/>
        </p:nvSpPr>
        <p:spPr>
          <a:xfrm>
            <a:off x="758309" y="3319343"/>
            <a:ext cx="13113782" cy="1040130"/>
          </a:xfrm>
          <a:prstGeom prst="rect">
            <a:avLst/>
          </a:prstGeom>
          <a:noFill/>
          <a:ln/>
        </p:spPr>
        <p:txBody>
          <a:bodyPr wrap="square" lIns="0" tIns="0" rIns="0" bIns="0" rtlCol="0" anchor="t"/>
          <a:lstStyle/>
          <a:p>
            <a:pPr marL="0" indent="0">
              <a:lnSpc>
                <a:spcPts val="2700"/>
              </a:lnSpc>
              <a:buNone/>
            </a:pPr>
            <a:r>
              <a:rPr lang="en-US" sz="1700" dirty="0">
                <a:solidFill>
                  <a:srgbClr val="3B3535"/>
                </a:solidFill>
                <a:latin typeface="Sora Light" pitchFamily="34" charset="0"/>
                <a:ea typeface="Sora Light" pitchFamily="34" charset="-122"/>
                <a:cs typeface="Sora Light" pitchFamily="34" charset="-120"/>
              </a:rPr>
              <a:t>Additionally, these systems often depend on specific software, high-end hardware, or constant internet connectivity, limiting accessibility for a broader audience. The steep learning curves associated with many tools can overwhelm newcomers, discouraging them from exploring their full potential. </a:t>
            </a:r>
            <a:endParaRPr lang="en-US" sz="1700" dirty="0"/>
          </a:p>
        </p:txBody>
      </p:sp>
      <p:sp>
        <p:nvSpPr>
          <p:cNvPr id="5" name="Text 3"/>
          <p:cNvSpPr/>
          <p:nvPr/>
        </p:nvSpPr>
        <p:spPr>
          <a:xfrm>
            <a:off x="758309" y="4603194"/>
            <a:ext cx="13113782" cy="1733550"/>
          </a:xfrm>
          <a:prstGeom prst="rect">
            <a:avLst/>
          </a:prstGeom>
          <a:noFill/>
          <a:ln/>
        </p:spPr>
        <p:txBody>
          <a:bodyPr wrap="square" lIns="0" tIns="0" rIns="0" bIns="0" rtlCol="0" anchor="t"/>
          <a:lstStyle/>
          <a:p>
            <a:pPr marL="0" indent="0">
              <a:lnSpc>
                <a:spcPts val="2700"/>
              </a:lnSpc>
              <a:buNone/>
            </a:pPr>
            <a:r>
              <a:rPr lang="en-US" sz="1700" dirty="0">
                <a:solidFill>
                  <a:srgbClr val="3B3535"/>
                </a:solidFill>
                <a:latin typeface="Sora Light" pitchFamily="34" charset="0"/>
                <a:ea typeface="Sora Light" pitchFamily="34" charset="-122"/>
                <a:cs typeface="Sora Light" pitchFamily="34" charset="-120"/>
              </a:rPr>
              <a:t>Furthermore, the high cost of professional-grade tools and complex setup requirements make it difficult for hobbyists or users with limited resources to engage in music production. Many systems also fail to integrate smoothly with other music tools, reducing their overall functionality. These limitations create barriers for both aspiring musicians and casual users, preventing them from easily creating music in a way that suits their needs and preferences. The lack of flexibility and adaptability in existing systems also stifles creative expression for a wide range of users.</a:t>
            </a:r>
            <a:endParaRPr lang="en-US" sz="1700" dirty="0"/>
          </a:p>
        </p:txBody>
      </p:sp>
      <p:sp>
        <p:nvSpPr>
          <p:cNvPr id="6" name="Text 4"/>
          <p:cNvSpPr/>
          <p:nvPr/>
        </p:nvSpPr>
        <p:spPr>
          <a:xfrm>
            <a:off x="758309" y="6661666"/>
            <a:ext cx="4561284" cy="570071"/>
          </a:xfrm>
          <a:prstGeom prst="rect">
            <a:avLst/>
          </a:prstGeom>
          <a:noFill/>
          <a:ln/>
        </p:spPr>
        <p:txBody>
          <a:bodyPr wrap="none" lIns="0" tIns="0" rIns="0" bIns="0" rtlCol="0" anchor="t"/>
          <a:lstStyle/>
          <a:p>
            <a:pPr marL="0" indent="0">
              <a:lnSpc>
                <a:spcPts val="4450"/>
              </a:lnSpc>
              <a:buNone/>
            </a:pPr>
            <a:endParaRPr lang="en-US" sz="35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58309" y="1648897"/>
            <a:ext cx="9302472" cy="712708"/>
          </a:xfrm>
          <a:prstGeom prst="rect">
            <a:avLst/>
          </a:prstGeom>
          <a:noFill/>
          <a:ln/>
        </p:spPr>
        <p:txBody>
          <a:bodyPr wrap="none" lIns="0" tIns="0" rIns="0" bIns="0" rtlCol="0" anchor="t"/>
          <a:lstStyle/>
          <a:p>
            <a:pPr marL="0" indent="0">
              <a:lnSpc>
                <a:spcPts val="5600"/>
              </a:lnSpc>
              <a:buNone/>
            </a:pPr>
            <a:r>
              <a:rPr lang="en-US" sz="4450" b="1" dirty="0">
                <a:solidFill>
                  <a:srgbClr val="1F1E1E"/>
                </a:solidFill>
                <a:latin typeface="Alexandria Semi Bold" pitchFamily="34" charset="0"/>
                <a:ea typeface="Alexandria Semi Bold" pitchFamily="34" charset="-122"/>
                <a:cs typeface="Alexandria Semi Bold" pitchFamily="34" charset="-120"/>
              </a:rPr>
              <a:t>Existing System Disadvantages: </a:t>
            </a:r>
            <a:endParaRPr lang="en-US" sz="4450" b="1" dirty="0"/>
          </a:p>
        </p:txBody>
      </p:sp>
      <p:sp>
        <p:nvSpPr>
          <p:cNvPr id="3" name="Text 1"/>
          <p:cNvSpPr/>
          <p:nvPr/>
        </p:nvSpPr>
        <p:spPr>
          <a:xfrm>
            <a:off x="758309" y="2686526"/>
            <a:ext cx="13113782" cy="346710"/>
          </a:xfrm>
          <a:prstGeom prst="rect">
            <a:avLst/>
          </a:prstGeom>
          <a:noFill/>
          <a:ln/>
        </p:spPr>
        <p:txBody>
          <a:bodyPr wrap="none" lIns="0" tIns="0" rIns="0" bIns="0" rtlCol="0" anchor="t"/>
          <a:lstStyle/>
          <a:p>
            <a:pPr marL="0" indent="0">
              <a:lnSpc>
                <a:spcPts val="2700"/>
              </a:lnSpc>
              <a:buNone/>
            </a:pPr>
            <a:r>
              <a:rPr lang="en-US" sz="1700" dirty="0">
                <a:solidFill>
                  <a:srgbClr val="3B3535"/>
                </a:solidFill>
                <a:latin typeface="Sora Light" pitchFamily="34" charset="0"/>
                <a:ea typeface="Sora Light" pitchFamily="34" charset="-122"/>
                <a:cs typeface="Sora Light" pitchFamily="34" charset="-120"/>
              </a:rPr>
              <a:t>Current music systems like DAWs, virtual pianos, and educational tools face these key limitations:</a:t>
            </a:r>
            <a:endParaRPr lang="en-US" sz="1700" dirty="0"/>
          </a:p>
        </p:txBody>
      </p:sp>
      <p:sp>
        <p:nvSpPr>
          <p:cNvPr id="4" name="Text 2"/>
          <p:cNvSpPr/>
          <p:nvPr/>
        </p:nvSpPr>
        <p:spPr>
          <a:xfrm>
            <a:off x="758309" y="3276957"/>
            <a:ext cx="13113782" cy="346710"/>
          </a:xfrm>
          <a:prstGeom prst="rect">
            <a:avLst/>
          </a:prstGeom>
          <a:noFill/>
          <a:ln/>
        </p:spPr>
        <p:txBody>
          <a:bodyPr wrap="none" lIns="0" tIns="0" rIns="0" bIns="0" rtlCol="0" anchor="t"/>
          <a:lstStyle/>
          <a:p>
            <a:pPr marL="342900" indent="-342900" algn="l">
              <a:lnSpc>
                <a:spcPts val="2700"/>
              </a:lnSpc>
              <a:buSzPct val="100000"/>
              <a:buFont typeface="+mj-lt"/>
              <a:buAutoNum type="arabicPeriod"/>
            </a:pPr>
            <a:r>
              <a:rPr lang="en-US" sz="1700" b="1" dirty="0">
                <a:solidFill>
                  <a:srgbClr val="3B3535"/>
                </a:solidFill>
                <a:latin typeface="Sora Light" pitchFamily="34" charset="0"/>
                <a:ea typeface="Sora Light" pitchFamily="34" charset="-122"/>
                <a:cs typeface="Sora Light" pitchFamily="34" charset="-120"/>
              </a:rPr>
              <a:t>Limited Customizability</a:t>
            </a:r>
            <a:r>
              <a:rPr lang="en-US" sz="1700" dirty="0">
                <a:solidFill>
                  <a:srgbClr val="3B3535"/>
                </a:solidFill>
                <a:latin typeface="Sora Light" pitchFamily="34" charset="0"/>
                <a:ea typeface="Sora Light" pitchFamily="34" charset="-122"/>
                <a:cs typeface="Sora Light" pitchFamily="34" charset="-120"/>
              </a:rPr>
              <a:t>: Restricted options for personalizing sounds or settings.</a:t>
            </a:r>
            <a:endParaRPr lang="en-US" sz="1700" dirty="0"/>
          </a:p>
        </p:txBody>
      </p:sp>
      <p:sp>
        <p:nvSpPr>
          <p:cNvPr id="5" name="Text 3"/>
          <p:cNvSpPr/>
          <p:nvPr/>
        </p:nvSpPr>
        <p:spPr>
          <a:xfrm>
            <a:off x="758309" y="3699391"/>
            <a:ext cx="13113782" cy="346710"/>
          </a:xfrm>
          <a:prstGeom prst="rect">
            <a:avLst/>
          </a:prstGeom>
          <a:noFill/>
          <a:ln/>
        </p:spPr>
        <p:txBody>
          <a:bodyPr wrap="none" lIns="0" tIns="0" rIns="0" bIns="0" rtlCol="0" anchor="t"/>
          <a:lstStyle/>
          <a:p>
            <a:pPr marL="342900" indent="-342900" algn="l">
              <a:lnSpc>
                <a:spcPts val="2700"/>
              </a:lnSpc>
              <a:buSzPct val="100000"/>
              <a:buFont typeface="+mj-lt"/>
              <a:buAutoNum type="arabicPeriod" startAt="2"/>
            </a:pPr>
            <a:r>
              <a:rPr lang="en-US" sz="1700" b="1" dirty="0">
                <a:solidFill>
                  <a:srgbClr val="3B3535"/>
                </a:solidFill>
                <a:latin typeface="Sora Light" pitchFamily="34" charset="0"/>
                <a:ea typeface="Sora Light" pitchFamily="34" charset="-122"/>
                <a:cs typeface="Sora Light" pitchFamily="34" charset="-120"/>
              </a:rPr>
              <a:t>Complexity</a:t>
            </a:r>
            <a:r>
              <a:rPr lang="en-US" sz="1700" dirty="0">
                <a:solidFill>
                  <a:srgbClr val="3B3535"/>
                </a:solidFill>
                <a:latin typeface="Sora Light" pitchFamily="34" charset="0"/>
                <a:ea typeface="Sora Light" pitchFamily="34" charset="-122"/>
                <a:cs typeface="Sora Light" pitchFamily="34" charset="-120"/>
              </a:rPr>
              <a:t>: Steep learning curves for beginners.</a:t>
            </a:r>
            <a:endParaRPr lang="en-US" sz="1700" dirty="0"/>
          </a:p>
        </p:txBody>
      </p:sp>
      <p:sp>
        <p:nvSpPr>
          <p:cNvPr id="6" name="Text 4"/>
          <p:cNvSpPr/>
          <p:nvPr/>
        </p:nvSpPr>
        <p:spPr>
          <a:xfrm>
            <a:off x="758309" y="4121825"/>
            <a:ext cx="13113782" cy="346710"/>
          </a:xfrm>
          <a:prstGeom prst="rect">
            <a:avLst/>
          </a:prstGeom>
          <a:noFill/>
          <a:ln/>
        </p:spPr>
        <p:txBody>
          <a:bodyPr wrap="none" lIns="0" tIns="0" rIns="0" bIns="0" rtlCol="0" anchor="t"/>
          <a:lstStyle/>
          <a:p>
            <a:pPr marL="342900" indent="-342900" algn="l">
              <a:lnSpc>
                <a:spcPts val="2700"/>
              </a:lnSpc>
              <a:buSzPct val="100000"/>
              <a:buFont typeface="+mj-lt"/>
              <a:buAutoNum type="arabicPeriod" startAt="3"/>
            </a:pPr>
            <a:r>
              <a:rPr lang="en-US" sz="1700" b="1" dirty="0">
                <a:solidFill>
                  <a:srgbClr val="3B3535"/>
                </a:solidFill>
                <a:latin typeface="Sora Light" pitchFamily="34" charset="0"/>
                <a:ea typeface="Sora Light" pitchFamily="34" charset="-122"/>
                <a:cs typeface="Sora Light" pitchFamily="34" charset="-120"/>
              </a:rPr>
              <a:t>Error Handling</a:t>
            </a:r>
            <a:r>
              <a:rPr lang="en-US" sz="1700" dirty="0">
                <a:solidFill>
                  <a:srgbClr val="3B3535"/>
                </a:solidFill>
                <a:latin typeface="Sora Light" pitchFamily="34" charset="0"/>
                <a:ea typeface="Sora Light" pitchFamily="34" charset="-122"/>
                <a:cs typeface="Sora Light" pitchFamily="34" charset="-120"/>
              </a:rPr>
              <a:t>: Inefficient recovery from user errors.</a:t>
            </a:r>
            <a:endParaRPr lang="en-US" sz="1700" dirty="0"/>
          </a:p>
        </p:txBody>
      </p:sp>
      <p:sp>
        <p:nvSpPr>
          <p:cNvPr id="7" name="Text 5"/>
          <p:cNvSpPr/>
          <p:nvPr/>
        </p:nvSpPr>
        <p:spPr>
          <a:xfrm>
            <a:off x="758309" y="4544258"/>
            <a:ext cx="13113782" cy="346710"/>
          </a:xfrm>
          <a:prstGeom prst="rect">
            <a:avLst/>
          </a:prstGeom>
          <a:noFill/>
          <a:ln/>
        </p:spPr>
        <p:txBody>
          <a:bodyPr wrap="none" lIns="0" tIns="0" rIns="0" bIns="0" rtlCol="0" anchor="t"/>
          <a:lstStyle/>
          <a:p>
            <a:pPr marL="342900" indent="-342900" algn="l">
              <a:lnSpc>
                <a:spcPts val="2700"/>
              </a:lnSpc>
              <a:buSzPct val="100000"/>
              <a:buFont typeface="+mj-lt"/>
              <a:buAutoNum type="arabicPeriod" startAt="4"/>
            </a:pPr>
            <a:r>
              <a:rPr lang="en-US" sz="1700" b="1" dirty="0">
                <a:solidFill>
                  <a:srgbClr val="3B3535"/>
                </a:solidFill>
                <a:latin typeface="Sora Light" pitchFamily="34" charset="0"/>
                <a:ea typeface="Sora Light" pitchFamily="34" charset="-122"/>
                <a:cs typeface="Sora Light" pitchFamily="34" charset="-120"/>
              </a:rPr>
              <a:t>Platform Dependency</a:t>
            </a:r>
            <a:r>
              <a:rPr lang="en-US" sz="1700" dirty="0">
                <a:solidFill>
                  <a:srgbClr val="3B3535"/>
                </a:solidFill>
                <a:latin typeface="Sora Light" pitchFamily="34" charset="0"/>
                <a:ea typeface="Sora Light" pitchFamily="34" charset="-122"/>
                <a:cs typeface="Sora Light" pitchFamily="34" charset="-120"/>
              </a:rPr>
              <a:t>: Limited flexibility across devices.</a:t>
            </a:r>
            <a:endParaRPr lang="en-US" sz="1700" dirty="0"/>
          </a:p>
        </p:txBody>
      </p:sp>
      <p:sp>
        <p:nvSpPr>
          <p:cNvPr id="8" name="Text 6"/>
          <p:cNvSpPr/>
          <p:nvPr/>
        </p:nvSpPr>
        <p:spPr>
          <a:xfrm>
            <a:off x="758309" y="4966692"/>
            <a:ext cx="13113782" cy="346710"/>
          </a:xfrm>
          <a:prstGeom prst="rect">
            <a:avLst/>
          </a:prstGeom>
          <a:noFill/>
          <a:ln/>
        </p:spPr>
        <p:txBody>
          <a:bodyPr wrap="none" lIns="0" tIns="0" rIns="0" bIns="0" rtlCol="0" anchor="t"/>
          <a:lstStyle/>
          <a:p>
            <a:pPr marL="342900" indent="-342900" algn="l">
              <a:lnSpc>
                <a:spcPts val="2700"/>
              </a:lnSpc>
              <a:buSzPct val="100000"/>
              <a:buFont typeface="+mj-lt"/>
              <a:buAutoNum type="arabicPeriod" startAt="5"/>
            </a:pPr>
            <a:r>
              <a:rPr lang="en-US" sz="1700" b="1" dirty="0">
                <a:solidFill>
                  <a:srgbClr val="3B3535"/>
                </a:solidFill>
                <a:latin typeface="Sora Light" pitchFamily="34" charset="0"/>
                <a:ea typeface="Sora Light" pitchFamily="34" charset="-122"/>
                <a:cs typeface="Sora Light" pitchFamily="34" charset="-120"/>
              </a:rPr>
              <a:t>Integration Issues</a:t>
            </a:r>
            <a:r>
              <a:rPr lang="en-US" sz="1700" dirty="0">
                <a:solidFill>
                  <a:srgbClr val="3B3535"/>
                </a:solidFill>
                <a:latin typeface="Sora Light" pitchFamily="34" charset="0"/>
                <a:ea typeface="Sora Light" pitchFamily="34" charset="-122"/>
                <a:cs typeface="Sora Light" pitchFamily="34" charset="-120"/>
              </a:rPr>
              <a:t>: Poor connectivity with other tools.</a:t>
            </a:r>
            <a:endParaRPr lang="en-US" sz="1700" dirty="0"/>
          </a:p>
        </p:txBody>
      </p:sp>
      <p:sp>
        <p:nvSpPr>
          <p:cNvPr id="9" name="Text 7"/>
          <p:cNvSpPr/>
          <p:nvPr/>
        </p:nvSpPr>
        <p:spPr>
          <a:xfrm>
            <a:off x="758309" y="5389126"/>
            <a:ext cx="13113782" cy="346710"/>
          </a:xfrm>
          <a:prstGeom prst="rect">
            <a:avLst/>
          </a:prstGeom>
          <a:noFill/>
          <a:ln/>
        </p:spPr>
        <p:txBody>
          <a:bodyPr wrap="none" lIns="0" tIns="0" rIns="0" bIns="0" rtlCol="0" anchor="t"/>
          <a:lstStyle/>
          <a:p>
            <a:pPr marL="342900" indent="-342900" algn="l">
              <a:lnSpc>
                <a:spcPts val="2700"/>
              </a:lnSpc>
              <a:buSzPct val="100000"/>
              <a:buFont typeface="+mj-lt"/>
              <a:buAutoNum type="arabicPeriod" startAt="6"/>
            </a:pPr>
            <a:r>
              <a:rPr lang="en-US" sz="1700" b="1" dirty="0">
                <a:solidFill>
                  <a:srgbClr val="3B3535"/>
                </a:solidFill>
                <a:latin typeface="Sora Light" pitchFamily="34" charset="0"/>
                <a:ea typeface="Sora Light" pitchFamily="34" charset="-122"/>
                <a:cs typeface="Sora Light" pitchFamily="34" charset="-120"/>
              </a:rPr>
              <a:t>High Cost</a:t>
            </a:r>
            <a:r>
              <a:rPr lang="en-US" sz="1700" dirty="0">
                <a:solidFill>
                  <a:srgbClr val="3B3535"/>
                </a:solidFill>
                <a:latin typeface="Sora Light" pitchFamily="34" charset="0"/>
                <a:ea typeface="Sora Light" pitchFamily="34" charset="-122"/>
                <a:cs typeface="Sora Light" pitchFamily="34" charset="-120"/>
              </a:rPr>
              <a:t>: Expensive licenses for advanced tools.</a:t>
            </a:r>
            <a:endParaRPr lang="en-US" sz="1700" dirty="0"/>
          </a:p>
        </p:txBody>
      </p:sp>
      <p:sp>
        <p:nvSpPr>
          <p:cNvPr id="10" name="Text 8"/>
          <p:cNvSpPr/>
          <p:nvPr/>
        </p:nvSpPr>
        <p:spPr>
          <a:xfrm>
            <a:off x="758309" y="5811560"/>
            <a:ext cx="13113782" cy="346710"/>
          </a:xfrm>
          <a:prstGeom prst="rect">
            <a:avLst/>
          </a:prstGeom>
          <a:noFill/>
          <a:ln/>
        </p:spPr>
        <p:txBody>
          <a:bodyPr wrap="none" lIns="0" tIns="0" rIns="0" bIns="0" rtlCol="0" anchor="t"/>
          <a:lstStyle/>
          <a:p>
            <a:pPr marL="342900" indent="-342900" algn="l">
              <a:lnSpc>
                <a:spcPts val="2700"/>
              </a:lnSpc>
              <a:buSzPct val="100000"/>
              <a:buFont typeface="+mj-lt"/>
              <a:buAutoNum type="arabicPeriod" startAt="7"/>
            </a:pPr>
            <a:r>
              <a:rPr lang="en-US" sz="1700" b="1" dirty="0">
                <a:solidFill>
                  <a:srgbClr val="3B3535"/>
                </a:solidFill>
                <a:latin typeface="Sora Light" pitchFamily="34" charset="0"/>
                <a:ea typeface="Sora Light" pitchFamily="34" charset="-122"/>
                <a:cs typeface="Sora Light" pitchFamily="34" charset="-120"/>
              </a:rPr>
              <a:t>Hardware Demands</a:t>
            </a:r>
            <a:r>
              <a:rPr lang="en-US" sz="1700" dirty="0">
                <a:solidFill>
                  <a:srgbClr val="3B3535"/>
                </a:solidFill>
                <a:latin typeface="Sora Light" pitchFamily="34" charset="0"/>
                <a:ea typeface="Sora Light" pitchFamily="34" charset="-122"/>
                <a:cs typeface="Sora Light" pitchFamily="34" charset="-120"/>
              </a:rPr>
              <a:t>: Require high-performance devices.</a:t>
            </a:r>
            <a:endParaRPr lang="en-US" sz="1700" dirty="0"/>
          </a:p>
        </p:txBody>
      </p:sp>
      <p:sp>
        <p:nvSpPr>
          <p:cNvPr id="11" name="Text 9"/>
          <p:cNvSpPr/>
          <p:nvPr/>
        </p:nvSpPr>
        <p:spPr>
          <a:xfrm>
            <a:off x="758309" y="6233993"/>
            <a:ext cx="13113782" cy="346710"/>
          </a:xfrm>
          <a:prstGeom prst="rect">
            <a:avLst/>
          </a:prstGeom>
          <a:noFill/>
          <a:ln/>
        </p:spPr>
        <p:txBody>
          <a:bodyPr wrap="none" lIns="0" tIns="0" rIns="0" bIns="0" rtlCol="0" anchor="t"/>
          <a:lstStyle/>
          <a:p>
            <a:pPr marL="342900" indent="-342900" algn="l">
              <a:lnSpc>
                <a:spcPts val="2700"/>
              </a:lnSpc>
              <a:buSzPct val="100000"/>
              <a:buFont typeface="+mj-lt"/>
              <a:buAutoNum type="arabicPeriod" startAt="8"/>
            </a:pPr>
            <a:r>
              <a:rPr lang="en-US" sz="1700" b="1" dirty="0">
                <a:solidFill>
                  <a:srgbClr val="3B3535"/>
                </a:solidFill>
                <a:latin typeface="Sora Light" pitchFamily="34" charset="0"/>
                <a:ea typeface="Sora Light" pitchFamily="34" charset="-122"/>
                <a:cs typeface="Sora Light" pitchFamily="34" charset="-120"/>
              </a:rPr>
              <a:t>Online Dependence</a:t>
            </a:r>
            <a:r>
              <a:rPr lang="en-US" sz="1700" dirty="0">
                <a:solidFill>
                  <a:srgbClr val="3B3535"/>
                </a:solidFill>
                <a:latin typeface="Sora Light" pitchFamily="34" charset="0"/>
                <a:ea typeface="Sora Light" pitchFamily="34" charset="-122"/>
                <a:cs typeface="Sora Light" pitchFamily="34" charset="-120"/>
              </a:rPr>
              <a:t>: Limited offline functionality.</a:t>
            </a:r>
            <a:endParaRPr lang="en-US" sz="17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58309" y="1792010"/>
            <a:ext cx="5701546" cy="712708"/>
          </a:xfrm>
          <a:prstGeom prst="rect">
            <a:avLst/>
          </a:prstGeom>
          <a:noFill/>
          <a:ln/>
        </p:spPr>
        <p:txBody>
          <a:bodyPr wrap="none" lIns="0" tIns="0" rIns="0" bIns="0" rtlCol="0" anchor="t"/>
          <a:lstStyle/>
          <a:p>
            <a:pPr marL="0" indent="0">
              <a:lnSpc>
                <a:spcPts val="5600"/>
              </a:lnSpc>
              <a:buNone/>
            </a:pPr>
            <a:r>
              <a:rPr lang="en-US" sz="4450" b="1" dirty="0">
                <a:solidFill>
                  <a:srgbClr val="1F1E1E"/>
                </a:solidFill>
                <a:latin typeface="Alexandria Semi Bold" pitchFamily="34" charset="0"/>
                <a:ea typeface="Alexandria Semi Bold" pitchFamily="34" charset="-122"/>
                <a:cs typeface="Alexandria Semi Bold" pitchFamily="34" charset="-120"/>
              </a:rPr>
              <a:t>Proposed System:</a:t>
            </a:r>
            <a:endParaRPr lang="en-US" sz="4450" b="1" dirty="0"/>
          </a:p>
        </p:txBody>
      </p:sp>
      <p:sp>
        <p:nvSpPr>
          <p:cNvPr id="3" name="Text 1"/>
          <p:cNvSpPr/>
          <p:nvPr/>
        </p:nvSpPr>
        <p:spPr>
          <a:xfrm>
            <a:off x="758309" y="2829639"/>
            <a:ext cx="13113782" cy="1040130"/>
          </a:xfrm>
          <a:prstGeom prst="rect">
            <a:avLst/>
          </a:prstGeom>
          <a:noFill/>
          <a:ln/>
        </p:spPr>
        <p:txBody>
          <a:bodyPr wrap="square" lIns="0" tIns="0" rIns="0" bIns="0" rtlCol="0" anchor="t"/>
          <a:lstStyle/>
          <a:p>
            <a:pPr marL="0" indent="0">
              <a:lnSpc>
                <a:spcPts val="2700"/>
              </a:lnSpc>
              <a:buNone/>
            </a:pPr>
            <a:r>
              <a:rPr lang="en-US" sz="1700" dirty="0">
                <a:solidFill>
                  <a:srgbClr val="3B3535"/>
                </a:solidFill>
                <a:latin typeface="Sora Light" pitchFamily="34" charset="0"/>
                <a:ea typeface="Sora Light" pitchFamily="34" charset="-122"/>
                <a:cs typeface="Sora Light" pitchFamily="34" charset="-120"/>
              </a:rPr>
              <a:t>The Android application is built using a combination of Java for backend processes and React Native for the frontend, ensuring a smooth and interactive user interface. The frontend features a visually engaging GUI, including piano keys and the ability to select from 128 instrument sounds, catering to a wide range of musical preferences.</a:t>
            </a:r>
            <a:endParaRPr lang="en-US" sz="1700" dirty="0"/>
          </a:p>
        </p:txBody>
      </p:sp>
      <p:sp>
        <p:nvSpPr>
          <p:cNvPr id="4" name="Text 2"/>
          <p:cNvSpPr/>
          <p:nvPr/>
        </p:nvSpPr>
        <p:spPr>
          <a:xfrm>
            <a:off x="758309" y="4113490"/>
            <a:ext cx="13113782" cy="1040130"/>
          </a:xfrm>
          <a:prstGeom prst="rect">
            <a:avLst/>
          </a:prstGeom>
          <a:noFill/>
          <a:ln/>
        </p:spPr>
        <p:txBody>
          <a:bodyPr wrap="square" lIns="0" tIns="0" rIns="0" bIns="0" rtlCol="0" anchor="t"/>
          <a:lstStyle/>
          <a:p>
            <a:pPr marL="0" indent="0">
              <a:lnSpc>
                <a:spcPts val="2700"/>
              </a:lnSpc>
              <a:buNone/>
            </a:pPr>
            <a:r>
              <a:rPr lang="en-US" sz="1700" dirty="0">
                <a:solidFill>
                  <a:srgbClr val="3B3535"/>
                </a:solidFill>
                <a:latin typeface="Sora Light" pitchFamily="34" charset="0"/>
                <a:ea typeface="Sora Light" pitchFamily="34" charset="-122"/>
                <a:cs typeface="Sora Light" pitchFamily="34" charset="-120"/>
              </a:rPr>
              <a:t>For handling instrument mapping and MIDI functionalities, Python MIDI libraries such as </a:t>
            </a:r>
            <a:r>
              <a:rPr lang="en-US" sz="1700" i="1" dirty="0">
                <a:solidFill>
                  <a:srgbClr val="3B3535"/>
                </a:solidFill>
                <a:latin typeface="Sora Light" pitchFamily="34" charset="0"/>
                <a:ea typeface="Sora Light" pitchFamily="34" charset="-122"/>
                <a:cs typeface="Sora Light" pitchFamily="34" charset="-120"/>
              </a:rPr>
              <a:t>mido</a:t>
            </a:r>
            <a:r>
              <a:rPr lang="en-US" sz="1700" dirty="0">
                <a:solidFill>
                  <a:srgbClr val="3B3535"/>
                </a:solidFill>
                <a:latin typeface="Sora Light" pitchFamily="34" charset="0"/>
                <a:ea typeface="Sora Light" pitchFamily="34" charset="-122"/>
                <a:cs typeface="Sora Light" pitchFamily="34" charset="-120"/>
              </a:rPr>
              <a:t> or </a:t>
            </a:r>
            <a:r>
              <a:rPr lang="en-US" sz="1700" i="1" dirty="0">
                <a:solidFill>
                  <a:srgbClr val="3B3535"/>
                </a:solidFill>
                <a:latin typeface="Sora Light" pitchFamily="34" charset="0"/>
                <a:ea typeface="Sora Light" pitchFamily="34" charset="-122"/>
                <a:cs typeface="Sora Light" pitchFamily="34" charset="-120"/>
              </a:rPr>
              <a:t>python-rtmidi</a:t>
            </a:r>
            <a:r>
              <a:rPr lang="en-US" sz="1700" dirty="0">
                <a:solidFill>
                  <a:srgbClr val="3B3535"/>
                </a:solidFill>
                <a:latin typeface="Sora Light" pitchFamily="34" charset="0"/>
                <a:ea typeface="Sora Light" pitchFamily="34" charset="-122"/>
                <a:cs typeface="Sora Light" pitchFamily="34" charset="-120"/>
              </a:rPr>
              <a:t> are integrated, ensuring robust and precise sound processing. Java complements this setup by optimizing backend performance, ensuring efficient communication between the frontend and backend systems.</a:t>
            </a:r>
            <a:endParaRPr lang="en-US" sz="1700" dirty="0"/>
          </a:p>
        </p:txBody>
      </p:sp>
      <p:sp>
        <p:nvSpPr>
          <p:cNvPr id="5" name="Text 3"/>
          <p:cNvSpPr/>
          <p:nvPr/>
        </p:nvSpPr>
        <p:spPr>
          <a:xfrm>
            <a:off x="758309" y="5397341"/>
            <a:ext cx="13113782" cy="1040130"/>
          </a:xfrm>
          <a:prstGeom prst="rect">
            <a:avLst/>
          </a:prstGeom>
          <a:noFill/>
          <a:ln/>
        </p:spPr>
        <p:txBody>
          <a:bodyPr wrap="square" lIns="0" tIns="0" rIns="0" bIns="0" rtlCol="0" anchor="t"/>
          <a:lstStyle/>
          <a:p>
            <a:pPr marL="0" indent="0">
              <a:lnSpc>
                <a:spcPts val="2700"/>
              </a:lnSpc>
              <a:buNone/>
            </a:pPr>
            <a:r>
              <a:rPr lang="en-US" sz="1700" dirty="0">
                <a:solidFill>
                  <a:srgbClr val="3B3535"/>
                </a:solidFill>
                <a:latin typeface="Sora Light" pitchFamily="34" charset="0"/>
                <a:ea typeface="Sora Light" pitchFamily="34" charset="-122"/>
                <a:cs typeface="Sora Light" pitchFamily="34" charset="-120"/>
              </a:rPr>
              <a:t>The mobile interface prioritizes user experience by incorporating comprehensive error handling mechanisms, minimizing disruptions during usage. Additionally, the app is regularly updated based on user feedback, continuously refining its features and usability to meet diverse needs effectively.</a:t>
            </a:r>
            <a:endParaRPr lang="en-US" sz="17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58309" y="1944053"/>
            <a:ext cx="8745498" cy="712708"/>
          </a:xfrm>
          <a:prstGeom prst="rect">
            <a:avLst/>
          </a:prstGeom>
          <a:noFill/>
          <a:ln/>
        </p:spPr>
        <p:txBody>
          <a:bodyPr wrap="none" lIns="0" tIns="0" rIns="0" bIns="0" rtlCol="0" anchor="t"/>
          <a:lstStyle/>
          <a:p>
            <a:pPr marL="0" indent="0">
              <a:lnSpc>
                <a:spcPts val="5600"/>
              </a:lnSpc>
              <a:buNone/>
            </a:pPr>
            <a:r>
              <a:rPr lang="en-US" sz="4450" b="1" dirty="0">
                <a:solidFill>
                  <a:srgbClr val="1F1E1E"/>
                </a:solidFill>
                <a:latin typeface="Alexandria Semi Bold" pitchFamily="34" charset="0"/>
                <a:ea typeface="Alexandria Semi Bold" pitchFamily="34" charset="-122"/>
                <a:cs typeface="Alexandria Semi Bold" pitchFamily="34" charset="-120"/>
              </a:rPr>
              <a:t>Proposed System Advantages:</a:t>
            </a:r>
            <a:endParaRPr lang="en-US" sz="4450" b="1" dirty="0"/>
          </a:p>
        </p:txBody>
      </p:sp>
      <p:sp>
        <p:nvSpPr>
          <p:cNvPr id="3" name="Text 1"/>
          <p:cNvSpPr/>
          <p:nvPr/>
        </p:nvSpPr>
        <p:spPr>
          <a:xfrm>
            <a:off x="758309" y="2981682"/>
            <a:ext cx="13113782" cy="346710"/>
          </a:xfrm>
          <a:prstGeom prst="rect">
            <a:avLst/>
          </a:prstGeom>
          <a:noFill/>
          <a:ln/>
        </p:spPr>
        <p:txBody>
          <a:bodyPr wrap="none" lIns="0" tIns="0" rIns="0" bIns="0" rtlCol="0" anchor="t"/>
          <a:lstStyle/>
          <a:p>
            <a:pPr marL="342900" indent="-342900" algn="l">
              <a:lnSpc>
                <a:spcPts val="2700"/>
              </a:lnSpc>
              <a:buSzPct val="100000"/>
              <a:buFont typeface="+mj-lt"/>
              <a:buAutoNum type="arabicPeriod"/>
            </a:pPr>
            <a:r>
              <a:rPr lang="en-US" sz="1700" dirty="0">
                <a:solidFill>
                  <a:srgbClr val="3B3535"/>
                </a:solidFill>
                <a:latin typeface="Sora Light" pitchFamily="34" charset="0"/>
                <a:ea typeface="Sora Light" pitchFamily="34" charset="-122"/>
                <a:cs typeface="Sora Light" pitchFamily="34" charset="-120"/>
              </a:rPr>
              <a:t>Portable: Accessible on Android anytime, anywhere.</a:t>
            </a:r>
            <a:endParaRPr lang="en-US" sz="1700" dirty="0"/>
          </a:p>
        </p:txBody>
      </p:sp>
      <p:sp>
        <p:nvSpPr>
          <p:cNvPr id="4" name="Text 2"/>
          <p:cNvSpPr/>
          <p:nvPr/>
        </p:nvSpPr>
        <p:spPr>
          <a:xfrm>
            <a:off x="758309" y="3404116"/>
            <a:ext cx="13113782" cy="346710"/>
          </a:xfrm>
          <a:prstGeom prst="rect">
            <a:avLst/>
          </a:prstGeom>
          <a:noFill/>
          <a:ln/>
        </p:spPr>
        <p:txBody>
          <a:bodyPr wrap="none" lIns="0" tIns="0" rIns="0" bIns="0" rtlCol="0" anchor="t"/>
          <a:lstStyle/>
          <a:p>
            <a:pPr marL="342900" indent="-342900" algn="l">
              <a:lnSpc>
                <a:spcPts val="2700"/>
              </a:lnSpc>
              <a:buSzPct val="100000"/>
              <a:buFont typeface="+mj-lt"/>
              <a:buAutoNum type="arabicPeriod" startAt="2"/>
            </a:pPr>
            <a:r>
              <a:rPr lang="en-US" sz="1700" dirty="0">
                <a:solidFill>
                  <a:srgbClr val="3B3535"/>
                </a:solidFill>
                <a:latin typeface="Sora Light" pitchFamily="34" charset="0"/>
                <a:ea typeface="Sora Light" pitchFamily="34" charset="-122"/>
                <a:cs typeface="Sora Light" pitchFamily="34" charset="-120"/>
              </a:rPr>
              <a:t>Beginner-Friendly: Intuitive interface with no steep learning curve.</a:t>
            </a:r>
            <a:endParaRPr lang="en-US" sz="1700" dirty="0"/>
          </a:p>
        </p:txBody>
      </p:sp>
      <p:sp>
        <p:nvSpPr>
          <p:cNvPr id="5" name="Text 3"/>
          <p:cNvSpPr/>
          <p:nvPr/>
        </p:nvSpPr>
        <p:spPr>
          <a:xfrm>
            <a:off x="758309" y="3826550"/>
            <a:ext cx="13113782" cy="346710"/>
          </a:xfrm>
          <a:prstGeom prst="rect">
            <a:avLst/>
          </a:prstGeom>
          <a:noFill/>
          <a:ln/>
        </p:spPr>
        <p:txBody>
          <a:bodyPr wrap="none" lIns="0" tIns="0" rIns="0" bIns="0" rtlCol="0" anchor="t"/>
          <a:lstStyle/>
          <a:p>
            <a:pPr marL="342900" indent="-342900" algn="l">
              <a:lnSpc>
                <a:spcPts val="2700"/>
              </a:lnSpc>
              <a:buSzPct val="100000"/>
              <a:buFont typeface="+mj-lt"/>
              <a:buAutoNum type="arabicPeriod" startAt="3"/>
            </a:pPr>
            <a:r>
              <a:rPr lang="en-US" sz="1700" dirty="0">
                <a:solidFill>
                  <a:srgbClr val="3B3535"/>
                </a:solidFill>
                <a:latin typeface="Sora Light" pitchFamily="34" charset="0"/>
                <a:ea typeface="Sora Light" pitchFamily="34" charset="-122"/>
                <a:cs typeface="Sora Light" pitchFamily="34" charset="-120"/>
              </a:rPr>
              <a:t>Versatile: Offers 128 instruments for creative exploration.</a:t>
            </a:r>
            <a:endParaRPr lang="en-US" sz="1700" dirty="0"/>
          </a:p>
        </p:txBody>
      </p:sp>
      <p:sp>
        <p:nvSpPr>
          <p:cNvPr id="6" name="Text 4"/>
          <p:cNvSpPr/>
          <p:nvPr/>
        </p:nvSpPr>
        <p:spPr>
          <a:xfrm>
            <a:off x="758309" y="4248983"/>
            <a:ext cx="13113782" cy="346710"/>
          </a:xfrm>
          <a:prstGeom prst="rect">
            <a:avLst/>
          </a:prstGeom>
          <a:noFill/>
          <a:ln/>
        </p:spPr>
        <p:txBody>
          <a:bodyPr wrap="none" lIns="0" tIns="0" rIns="0" bIns="0" rtlCol="0" anchor="t"/>
          <a:lstStyle/>
          <a:p>
            <a:pPr marL="342900" indent="-342900" algn="l">
              <a:lnSpc>
                <a:spcPts val="2700"/>
              </a:lnSpc>
              <a:buSzPct val="100000"/>
              <a:buFont typeface="+mj-lt"/>
              <a:buAutoNum type="arabicPeriod" startAt="4"/>
            </a:pPr>
            <a:r>
              <a:rPr lang="en-US" sz="1700" dirty="0">
                <a:solidFill>
                  <a:srgbClr val="3B3535"/>
                </a:solidFill>
                <a:latin typeface="Sora Light" pitchFamily="34" charset="0"/>
                <a:ea typeface="Sora Light" pitchFamily="34" charset="-122"/>
                <a:cs typeface="Sora Light" pitchFamily="34" charset="-120"/>
              </a:rPr>
              <a:t>Stable: Java backend ensures smooth performance.</a:t>
            </a:r>
            <a:endParaRPr lang="en-US" sz="1700" dirty="0"/>
          </a:p>
        </p:txBody>
      </p:sp>
      <p:sp>
        <p:nvSpPr>
          <p:cNvPr id="7" name="Text 5"/>
          <p:cNvSpPr/>
          <p:nvPr/>
        </p:nvSpPr>
        <p:spPr>
          <a:xfrm>
            <a:off x="758309" y="4671417"/>
            <a:ext cx="13113782" cy="346710"/>
          </a:xfrm>
          <a:prstGeom prst="rect">
            <a:avLst/>
          </a:prstGeom>
          <a:noFill/>
          <a:ln/>
        </p:spPr>
        <p:txBody>
          <a:bodyPr wrap="none" lIns="0" tIns="0" rIns="0" bIns="0" rtlCol="0" anchor="t"/>
          <a:lstStyle/>
          <a:p>
            <a:pPr marL="342900" indent="-342900" algn="l">
              <a:lnSpc>
                <a:spcPts val="2700"/>
              </a:lnSpc>
              <a:buSzPct val="100000"/>
              <a:buFont typeface="+mj-lt"/>
              <a:buAutoNum type="arabicPeriod" startAt="5"/>
            </a:pPr>
            <a:r>
              <a:rPr lang="en-US" sz="1700" dirty="0">
                <a:solidFill>
                  <a:srgbClr val="3B3535"/>
                </a:solidFill>
                <a:latin typeface="Sora Light" pitchFamily="34" charset="0"/>
                <a:ea typeface="Sora Light" pitchFamily="34" charset="-122"/>
                <a:cs typeface="Sora Light" pitchFamily="34" charset="-120"/>
              </a:rPr>
              <a:t>Seamless: Error handling minimizes disruptions.</a:t>
            </a:r>
            <a:endParaRPr lang="en-US" sz="1700" dirty="0"/>
          </a:p>
        </p:txBody>
      </p:sp>
      <p:sp>
        <p:nvSpPr>
          <p:cNvPr id="8" name="Text 6"/>
          <p:cNvSpPr/>
          <p:nvPr/>
        </p:nvSpPr>
        <p:spPr>
          <a:xfrm>
            <a:off x="758309" y="5093851"/>
            <a:ext cx="13113782" cy="346710"/>
          </a:xfrm>
          <a:prstGeom prst="rect">
            <a:avLst/>
          </a:prstGeom>
          <a:noFill/>
          <a:ln/>
        </p:spPr>
        <p:txBody>
          <a:bodyPr wrap="none" lIns="0" tIns="0" rIns="0" bIns="0" rtlCol="0" anchor="t"/>
          <a:lstStyle/>
          <a:p>
            <a:pPr marL="342900" indent="-342900" algn="l">
              <a:lnSpc>
                <a:spcPts val="2700"/>
              </a:lnSpc>
              <a:buSzPct val="100000"/>
              <a:buFont typeface="+mj-lt"/>
              <a:buAutoNum type="arabicPeriod" startAt="6"/>
            </a:pPr>
            <a:r>
              <a:rPr lang="en-US" sz="1700" dirty="0">
                <a:solidFill>
                  <a:srgbClr val="3B3535"/>
                </a:solidFill>
                <a:latin typeface="Sora Light" pitchFamily="34" charset="0"/>
                <a:ea typeface="Sora Light" pitchFamily="34" charset="-122"/>
                <a:cs typeface="Sora Light" pitchFamily="34" charset="-120"/>
              </a:rPr>
              <a:t>Expandable: React Native enables future cross-platform support.</a:t>
            </a:r>
            <a:endParaRPr lang="en-US" sz="1700" dirty="0"/>
          </a:p>
        </p:txBody>
      </p:sp>
      <p:sp>
        <p:nvSpPr>
          <p:cNvPr id="9" name="Text 7"/>
          <p:cNvSpPr/>
          <p:nvPr/>
        </p:nvSpPr>
        <p:spPr>
          <a:xfrm>
            <a:off x="758309" y="5516285"/>
            <a:ext cx="13113782" cy="346710"/>
          </a:xfrm>
          <a:prstGeom prst="rect">
            <a:avLst/>
          </a:prstGeom>
          <a:noFill/>
          <a:ln/>
        </p:spPr>
        <p:txBody>
          <a:bodyPr wrap="none" lIns="0" tIns="0" rIns="0" bIns="0" rtlCol="0" anchor="t"/>
          <a:lstStyle/>
          <a:p>
            <a:pPr marL="342900" indent="-342900" algn="l">
              <a:lnSpc>
                <a:spcPts val="2700"/>
              </a:lnSpc>
              <a:buSzPct val="100000"/>
              <a:buFont typeface="+mj-lt"/>
              <a:buAutoNum type="arabicPeriod" startAt="7"/>
            </a:pPr>
            <a:r>
              <a:rPr lang="en-US" sz="1700" dirty="0">
                <a:solidFill>
                  <a:srgbClr val="3B3535"/>
                </a:solidFill>
                <a:latin typeface="Sora Light" pitchFamily="34" charset="0"/>
                <a:ea typeface="Sora Light" pitchFamily="34" charset="-122"/>
                <a:cs typeface="Sora Light" pitchFamily="34" charset="-120"/>
              </a:rPr>
              <a:t>Collaborative: Open-source for community-driven improvements.</a:t>
            </a:r>
            <a:endParaRPr lang="en-US" sz="1700" dirty="0"/>
          </a:p>
        </p:txBody>
      </p:sp>
      <p:sp>
        <p:nvSpPr>
          <p:cNvPr id="10" name="Text 8"/>
          <p:cNvSpPr/>
          <p:nvPr/>
        </p:nvSpPr>
        <p:spPr>
          <a:xfrm>
            <a:off x="758309" y="5938718"/>
            <a:ext cx="13113782" cy="346710"/>
          </a:xfrm>
          <a:prstGeom prst="rect">
            <a:avLst/>
          </a:prstGeom>
          <a:noFill/>
          <a:ln/>
        </p:spPr>
        <p:txBody>
          <a:bodyPr wrap="none" lIns="0" tIns="0" rIns="0" bIns="0" rtlCol="0" anchor="t"/>
          <a:lstStyle/>
          <a:p>
            <a:pPr marL="342900" indent="-342900" algn="l">
              <a:lnSpc>
                <a:spcPts val="2700"/>
              </a:lnSpc>
              <a:buSzPct val="100000"/>
              <a:buFont typeface="+mj-lt"/>
              <a:buAutoNum type="arabicPeriod" startAt="8"/>
            </a:pPr>
            <a:r>
              <a:rPr lang="en-US" sz="1700" dirty="0">
                <a:solidFill>
                  <a:srgbClr val="3B3535"/>
                </a:solidFill>
                <a:latin typeface="Sora Light" pitchFamily="34" charset="0"/>
                <a:ea typeface="Sora Light" pitchFamily="34" charset="-122"/>
                <a:cs typeface="Sora Light" pitchFamily="34" charset="-120"/>
              </a:rPr>
              <a:t>Affordable: Free, cost-effective alternative to pricey tools.</a:t>
            </a:r>
            <a:endParaRPr lang="en-US" sz="17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58309" y="994291"/>
            <a:ext cx="9704427" cy="712708"/>
          </a:xfrm>
          <a:prstGeom prst="rect">
            <a:avLst/>
          </a:prstGeom>
          <a:noFill/>
          <a:ln/>
        </p:spPr>
        <p:txBody>
          <a:bodyPr wrap="none" lIns="0" tIns="0" rIns="0" bIns="0" rtlCol="0" anchor="t"/>
          <a:lstStyle/>
          <a:p>
            <a:pPr marL="0" indent="0">
              <a:lnSpc>
                <a:spcPts val="5600"/>
              </a:lnSpc>
              <a:buNone/>
            </a:pPr>
            <a:r>
              <a:rPr lang="en-US" sz="4450" b="1" dirty="0">
                <a:solidFill>
                  <a:srgbClr val="1F1E1E"/>
                </a:solidFill>
                <a:latin typeface="Alexandria Semi Bold" pitchFamily="34" charset="0"/>
                <a:ea typeface="Alexandria Semi Bold" pitchFamily="34" charset="-122"/>
                <a:cs typeface="Alexandria Semi Bold" pitchFamily="34" charset="-120"/>
              </a:rPr>
              <a:t>Architecture of Proposed System:</a:t>
            </a:r>
            <a:endParaRPr lang="en-US" sz="4450" b="1" dirty="0"/>
          </a:p>
        </p:txBody>
      </p:sp>
      <p:pic>
        <p:nvPicPr>
          <p:cNvPr id="3" name="Image 0" descr="preencoded.png"/>
          <p:cNvPicPr>
            <a:picLocks noChangeAspect="1"/>
          </p:cNvPicPr>
          <p:nvPr/>
        </p:nvPicPr>
        <p:blipFill>
          <a:blip r:embed="rId3"/>
          <a:stretch>
            <a:fillRect/>
          </a:stretch>
        </p:blipFill>
        <p:spPr>
          <a:xfrm>
            <a:off x="758309" y="2140267"/>
            <a:ext cx="13113782" cy="4504492"/>
          </a:xfrm>
          <a:prstGeom prst="rect">
            <a:avLst/>
          </a:prstGeom>
        </p:spPr>
      </p:pic>
      <p:sp>
        <p:nvSpPr>
          <p:cNvPr id="4" name="Text 1"/>
          <p:cNvSpPr/>
          <p:nvPr/>
        </p:nvSpPr>
        <p:spPr>
          <a:xfrm>
            <a:off x="758309" y="6888480"/>
            <a:ext cx="13113782" cy="346710"/>
          </a:xfrm>
          <a:prstGeom prst="rect">
            <a:avLst/>
          </a:prstGeom>
          <a:noFill/>
          <a:ln/>
        </p:spPr>
        <p:txBody>
          <a:bodyPr wrap="none" lIns="0" tIns="0" rIns="0" bIns="0" rtlCol="0" anchor="t"/>
          <a:lstStyle/>
          <a:p>
            <a:pPr marL="0" indent="0">
              <a:lnSpc>
                <a:spcPts val="2700"/>
              </a:lnSpc>
              <a:buNone/>
            </a:pPr>
            <a:endParaRPr lang="en-US" sz="17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1057</Words>
  <Application>Microsoft Office PowerPoint</Application>
  <PresentationFormat>Custom</PresentationFormat>
  <Paragraphs>98</Paragraphs>
  <Slides>15</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Sora Light</vt:lpstr>
      <vt:lpstr>Times New Roman</vt:lpstr>
      <vt:lpstr>Arial</vt:lpstr>
      <vt:lpstr>Alexandria Semi Bold</vt:lpstr>
      <vt:lpstr>Office Theme</vt:lpstr>
      <vt:lpstr>NEIL GOGTE INSTITUTE OF TECHNOLOGY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Vishnu Vandhan Talakokkula</cp:lastModifiedBy>
  <cp:revision>2</cp:revision>
  <dcterms:created xsi:type="dcterms:W3CDTF">2024-12-06T16:46:22Z</dcterms:created>
  <dcterms:modified xsi:type="dcterms:W3CDTF">2025-01-21T05:58:51Z</dcterms:modified>
</cp:coreProperties>
</file>