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33"/>
  </p:notesMasterIdLst>
  <p:handoutMasterIdLst>
    <p:handoutMasterId r:id="rId34"/>
  </p:handoutMasterIdLst>
  <p:sldIdLst>
    <p:sldId id="296" r:id="rId5"/>
    <p:sldId id="258" r:id="rId6"/>
    <p:sldId id="260" r:id="rId7"/>
    <p:sldId id="259" r:id="rId8"/>
    <p:sldId id="261" r:id="rId9"/>
    <p:sldId id="297" r:id="rId10"/>
    <p:sldId id="298" r:id="rId11"/>
    <p:sldId id="257" r:id="rId12"/>
    <p:sldId id="264" r:id="rId13"/>
    <p:sldId id="265" r:id="rId14"/>
    <p:sldId id="267"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266" r:id="rId28"/>
    <p:sldId id="311" r:id="rId29"/>
    <p:sldId id="313" r:id="rId30"/>
    <p:sldId id="312"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645" autoAdjust="0"/>
  </p:normalViewPr>
  <p:slideViewPr>
    <p:cSldViewPr snapToGrid="0" snapToObjects="1">
      <p:cViewPr varScale="1">
        <p:scale>
          <a:sx n="78" d="100"/>
          <a:sy n="78" d="100"/>
        </p:scale>
        <p:origin x="878" y="7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10/12/2024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p:nvPr>
        </p:nvSpPr>
        <p:spPr>
          <a:xfrm>
            <a:off x="914400" y="4114800"/>
            <a:ext cx="10332720" cy="1005840"/>
          </a:xfrm>
          <a:prstGeom prst="rect">
            <a:avLst/>
          </a:prstGeom>
        </p:spPr>
        <p:txBody>
          <a:bodyPr lIns="91440" rIns="91440" anchor="b" anchorCtr="0">
            <a:noAutofit/>
          </a:bodyPr>
          <a:lstStyle>
            <a:lvl1pPr algn="l">
              <a:defRPr sz="3200" b="0" i="0" spc="150" baseline="0">
                <a:solidFill>
                  <a:schemeClr val="tx1"/>
                </a:solidFill>
                <a:latin typeface="+mj-lt"/>
                <a:ea typeface="HGMaruGothicMPRO" panose="020F0600000000000000" pitchFamily="34" charset="-128"/>
              </a:defRPr>
            </a:lvl1pPr>
          </a:lstStyle>
          <a:p>
            <a:r>
              <a:rPr lang="en-US" noProof="0"/>
              <a:t>Click to edit Master title style</a:t>
            </a:r>
            <a:endParaRPr lang="en-US" noProof="0" dirty="0"/>
          </a:p>
        </p:txBody>
      </p:sp>
      <p:sp>
        <p:nvSpPr>
          <p:cNvPr id="7" name="Picture Placeholder 5">
            <a:extLst>
              <a:ext uri="{FF2B5EF4-FFF2-40B4-BE49-F238E27FC236}">
                <a16:creationId xmlns:a16="http://schemas.microsoft.com/office/drawing/2014/main" id="{06F9185B-6AD4-6942-C051-1C5612DE95E8}"/>
              </a:ext>
            </a:extLst>
          </p:cNvPr>
          <p:cNvSpPr>
            <a:spLocks noGrp="1"/>
          </p:cNvSpPr>
          <p:nvPr>
            <p:ph type="pic" sz="quarter" idx="16"/>
          </p:nvPr>
        </p:nvSpPr>
        <p:spPr>
          <a:xfrm>
            <a:off x="0" y="831270"/>
            <a:ext cx="5486400" cy="2597730"/>
          </a:xfrm>
        </p:spPr>
        <p:txBody>
          <a:bodyP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p:nvPr>
        </p:nvSpPr>
        <p:spPr>
          <a:xfrm>
            <a:off x="5760720" y="5303520"/>
            <a:ext cx="5550408" cy="704088"/>
          </a:xfrm>
        </p:spPr>
        <p:txBody>
          <a:bodyPr anchor="b">
            <a:normAutofit/>
          </a:bodyPr>
          <a:lstStyle>
            <a:lvl1pPr marL="0" indent="0" algn="r">
              <a:buNone/>
              <a:defRPr sz="2000" b="0" i="0" cap="all" spc="200" baseline="0">
                <a:latin typeface="+mn-lt"/>
              </a:defRPr>
            </a:lvl1pPr>
          </a:lstStyle>
          <a:p>
            <a:pPr lvl="0"/>
            <a:r>
              <a:rPr lang="en-US"/>
              <a:t>Click to edit Master text styles</a:t>
            </a:r>
          </a:p>
        </p:txBody>
      </p:sp>
      <p:pic>
        <p:nvPicPr>
          <p:cNvPr id="4" name="Graphic 3">
            <a:extLst>
              <a:ext uri="{FF2B5EF4-FFF2-40B4-BE49-F238E27FC236}">
                <a16:creationId xmlns:a16="http://schemas.microsoft.com/office/drawing/2014/main" id="{DB9712BF-08F4-4DFA-4198-E03015BC57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8545" r="17187" b="13735"/>
          <a:stretch/>
        </p:blipFill>
        <p:spPr>
          <a:xfrm>
            <a:off x="6072311" y="-1"/>
            <a:ext cx="5325979" cy="3714667"/>
          </a:xfrm>
          <a:prstGeom prst="rect">
            <a:avLst/>
          </a:prstGeom>
        </p:spPr>
      </p:pic>
      <p:cxnSp>
        <p:nvCxnSpPr>
          <p:cNvPr id="8" name="Straight Connector 7">
            <a:extLst>
              <a:ext uri="{FF2B5EF4-FFF2-40B4-BE49-F238E27FC236}">
                <a16:creationId xmlns:a16="http://schemas.microsoft.com/office/drawing/2014/main" id="{2B281ED6-FFCB-7172-BA17-9BDB69EA3B8D}"/>
              </a:ext>
            </a:extLst>
          </p:cNvPr>
          <p:cNvCxnSpPr>
            <a:cxnSpLocks/>
          </p:cNvCxnSpPr>
          <p:nvPr userDrawn="1"/>
        </p:nvCxnSpPr>
        <p:spPr>
          <a:xfrm>
            <a:off x="914398" y="5903847"/>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1920240"/>
            <a:ext cx="4572000" cy="1828800"/>
          </a:xfrm>
        </p:spPr>
        <p:txBody>
          <a:bodyPr anchor="b">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914400" y="4114800"/>
            <a:ext cx="4572000" cy="182880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6035040" y="914400"/>
            <a:ext cx="5184648" cy="5038344"/>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4">
            <a:extLst>
              <a:ext uri="{FF2B5EF4-FFF2-40B4-BE49-F238E27FC236}">
                <a16:creationId xmlns:a16="http://schemas.microsoft.com/office/drawing/2014/main" id="{E38FD4D6-A238-EEBC-3895-3A7474333A01}"/>
              </a:ext>
            </a:extLst>
          </p:cNvPr>
          <p:cNvSpPr/>
          <p:nvPr userDrawn="1"/>
        </p:nvSpPr>
        <p:spPr>
          <a:xfrm rot="5400000">
            <a:off x="1894379" y="-1238396"/>
            <a:ext cx="1296396" cy="3773189"/>
          </a:xfrm>
          <a:custGeom>
            <a:avLst/>
            <a:gdLst>
              <a:gd name="connsiteX0" fmla="*/ 0 w 1296396"/>
              <a:gd name="connsiteY0" fmla="*/ 3764808 h 3773189"/>
              <a:gd name="connsiteX1" fmla="*/ 5967 w 1296396"/>
              <a:gd name="connsiteY1" fmla="*/ 3773189 h 3773189"/>
              <a:gd name="connsiteX2" fmla="*/ 0 w 1296396"/>
              <a:gd name="connsiteY2" fmla="*/ 3773189 h 3773189"/>
              <a:gd name="connsiteX3" fmla="*/ 43609 w 1296396"/>
              <a:gd name="connsiteY3" fmla="*/ 3672065 h 3773189"/>
              <a:gd name="connsiteX4" fmla="*/ 18095 w 1296396"/>
              <a:gd name="connsiteY4" fmla="*/ 3676765 h 3773189"/>
              <a:gd name="connsiteX5" fmla="*/ 73212 w 1296396"/>
              <a:gd name="connsiteY5" fmla="*/ 3686726 h 3773189"/>
              <a:gd name="connsiteX6" fmla="*/ 43609 w 1296396"/>
              <a:gd name="connsiteY6" fmla="*/ 3672065 h 3773189"/>
              <a:gd name="connsiteX7" fmla="*/ 45737 w 1296396"/>
              <a:gd name="connsiteY7" fmla="*/ 2476989 h 3773189"/>
              <a:gd name="connsiteX8" fmla="*/ 40009 w 1296396"/>
              <a:gd name="connsiteY8" fmla="*/ 2488775 h 3773189"/>
              <a:gd name="connsiteX9" fmla="*/ 61923 w 1296396"/>
              <a:gd name="connsiteY9" fmla="*/ 2506041 h 3773189"/>
              <a:gd name="connsiteX10" fmla="*/ 45737 w 1296396"/>
              <a:gd name="connsiteY10" fmla="*/ 2476989 h 3773189"/>
              <a:gd name="connsiteX11" fmla="*/ 4150 w 1296396"/>
              <a:gd name="connsiteY11" fmla="*/ 2400456 h 3773189"/>
              <a:gd name="connsiteX12" fmla="*/ 24072 w 1296396"/>
              <a:gd name="connsiteY12" fmla="*/ 2414401 h 3773189"/>
              <a:gd name="connsiteX13" fmla="*/ 4150 w 1296396"/>
              <a:gd name="connsiteY13" fmla="*/ 2400456 h 3773189"/>
              <a:gd name="connsiteX14" fmla="*/ 733778 w 1296396"/>
              <a:gd name="connsiteY14" fmla="*/ 2272295 h 3773189"/>
              <a:gd name="connsiteX15" fmla="*/ 674179 w 1296396"/>
              <a:gd name="connsiteY15" fmla="*/ 2291552 h 3773189"/>
              <a:gd name="connsiteX16" fmla="*/ 516135 w 1296396"/>
              <a:gd name="connsiteY16" fmla="*/ 2298856 h 3773189"/>
              <a:gd name="connsiteX17" fmla="*/ 610430 w 1296396"/>
              <a:gd name="connsiteY17" fmla="*/ 2383191 h 3773189"/>
              <a:gd name="connsiteX18" fmla="*/ 724647 w 1296396"/>
              <a:gd name="connsiteY18" fmla="*/ 2292880 h 3773189"/>
              <a:gd name="connsiteX19" fmla="*/ 733778 w 1296396"/>
              <a:gd name="connsiteY19" fmla="*/ 2272295 h 3773189"/>
              <a:gd name="connsiteX20" fmla="*/ 21696 w 1296396"/>
              <a:gd name="connsiteY20" fmla="*/ 2172552 h 3773189"/>
              <a:gd name="connsiteX21" fmla="*/ 21416 w 1296396"/>
              <a:gd name="connsiteY21" fmla="*/ 2205889 h 3773189"/>
              <a:gd name="connsiteX22" fmla="*/ 57938 w 1296396"/>
              <a:gd name="connsiteY22" fmla="*/ 2194600 h 3773189"/>
              <a:gd name="connsiteX23" fmla="*/ 51962 w 1296396"/>
              <a:gd name="connsiteY23" fmla="*/ 2181983 h 3773189"/>
              <a:gd name="connsiteX24" fmla="*/ 21696 w 1296396"/>
              <a:gd name="connsiteY24" fmla="*/ 2172552 h 3773189"/>
              <a:gd name="connsiteX25" fmla="*/ 85828 w 1296396"/>
              <a:gd name="connsiteY25" fmla="*/ 2011986 h 3773189"/>
              <a:gd name="connsiteX26" fmla="*/ 77860 w 1296396"/>
              <a:gd name="connsiteY26" fmla="*/ 2064446 h 3773189"/>
              <a:gd name="connsiteX27" fmla="*/ 188756 w 1296396"/>
              <a:gd name="connsiteY27" fmla="*/ 2179327 h 3773189"/>
              <a:gd name="connsiteX28" fmla="*/ 198717 w 1296396"/>
              <a:gd name="connsiteY28" fmla="*/ 2164718 h 3773189"/>
              <a:gd name="connsiteX29" fmla="*/ 213991 w 1296396"/>
              <a:gd name="connsiteY29" fmla="*/ 2047180 h 3773189"/>
              <a:gd name="connsiteX30" fmla="*/ 85828 w 1296396"/>
              <a:gd name="connsiteY30" fmla="*/ 2011986 h 3773189"/>
              <a:gd name="connsiteX31" fmla="*/ 285709 w 1296396"/>
              <a:gd name="connsiteY31" fmla="*/ 1741716 h 3773189"/>
              <a:gd name="connsiteX32" fmla="*/ 93797 w 1296396"/>
              <a:gd name="connsiteY32" fmla="*/ 1905737 h 3773189"/>
              <a:gd name="connsiteX33" fmla="*/ 114383 w 1296396"/>
              <a:gd name="connsiteY33" fmla="*/ 1904409 h 3773189"/>
              <a:gd name="connsiteX34" fmla="*/ 285709 w 1296396"/>
              <a:gd name="connsiteY34" fmla="*/ 1741716 h 3773189"/>
              <a:gd name="connsiteX35" fmla="*/ 255162 w 1296396"/>
              <a:gd name="connsiteY35" fmla="*/ 1551134 h 3773189"/>
              <a:gd name="connsiteX36" fmla="*/ 146922 w 1296396"/>
              <a:gd name="connsiteY36" fmla="*/ 1710506 h 3773189"/>
              <a:gd name="connsiteX37" fmla="*/ 268443 w 1296396"/>
              <a:gd name="connsiteY37" fmla="*/ 1681288 h 3773189"/>
              <a:gd name="connsiteX38" fmla="*/ 255162 w 1296396"/>
              <a:gd name="connsiteY38" fmla="*/ 1551134 h 3773189"/>
              <a:gd name="connsiteX39" fmla="*/ 1139680 w 1296396"/>
              <a:gd name="connsiteY39" fmla="*/ 1472775 h 3773189"/>
              <a:gd name="connsiteX40" fmla="*/ 1141008 w 1296396"/>
              <a:gd name="connsiteY40" fmla="*/ 1472775 h 3773189"/>
              <a:gd name="connsiteX41" fmla="*/ 1141008 w 1296396"/>
              <a:gd name="connsiteY41" fmla="*/ 1474767 h 3773189"/>
              <a:gd name="connsiteX42" fmla="*/ 1139680 w 1296396"/>
              <a:gd name="connsiteY42" fmla="*/ 1474767 h 3773189"/>
              <a:gd name="connsiteX43" fmla="*/ 1139680 w 1296396"/>
              <a:gd name="connsiteY43" fmla="*/ 1473439 h 3773189"/>
              <a:gd name="connsiteX44" fmla="*/ 47314 w 1296396"/>
              <a:gd name="connsiteY44" fmla="*/ 1215258 h 3773189"/>
              <a:gd name="connsiteX45" fmla="*/ 123680 w 1296396"/>
              <a:gd name="connsiteY45" fmla="*/ 1231060 h 3773189"/>
              <a:gd name="connsiteX46" fmla="*/ 122352 w 1296396"/>
              <a:gd name="connsiteY46" fmla="*/ 1299457 h 3773189"/>
              <a:gd name="connsiteX47" fmla="*/ 79853 w 1296396"/>
              <a:gd name="connsiteY47" fmla="*/ 1324691 h 3773189"/>
              <a:gd name="connsiteX48" fmla="*/ 23803 w 1296396"/>
              <a:gd name="connsiteY48" fmla="*/ 1338035 h 3773189"/>
              <a:gd name="connsiteX49" fmla="*/ 0 w 1296396"/>
              <a:gd name="connsiteY49" fmla="*/ 1343721 h 3773189"/>
              <a:gd name="connsiteX50" fmla="*/ 0 w 1296396"/>
              <a:gd name="connsiteY50" fmla="*/ 1218015 h 3773189"/>
              <a:gd name="connsiteX51" fmla="*/ 241763 w 1296396"/>
              <a:gd name="connsiteY51" fmla="*/ 1169722 h 3773189"/>
              <a:gd name="connsiteX52" fmla="*/ 683475 w 1296396"/>
              <a:gd name="connsiteY52" fmla="*/ 1341957 h 3773189"/>
              <a:gd name="connsiteX53" fmla="*/ 684140 w 1296396"/>
              <a:gd name="connsiteY53" fmla="*/ 1341957 h 3773189"/>
              <a:gd name="connsiteX54" fmla="*/ 449065 w 1296396"/>
              <a:gd name="connsiteY54" fmla="*/ 1318051 h 3773189"/>
              <a:gd name="connsiteX55" fmla="*/ 344145 w 1296396"/>
              <a:gd name="connsiteY55" fmla="*/ 1246997 h 3773189"/>
              <a:gd name="connsiteX56" fmla="*/ 336177 w 1296396"/>
              <a:gd name="connsiteY56" fmla="*/ 1289497 h 3773189"/>
              <a:gd name="connsiteX57" fmla="*/ 336177 w 1296396"/>
              <a:gd name="connsiteY57" fmla="*/ 1293481 h 3773189"/>
              <a:gd name="connsiteX58" fmla="*/ 338833 w 1296396"/>
              <a:gd name="connsiteY58" fmla="*/ 1334652 h 3773189"/>
              <a:gd name="connsiteX59" fmla="*/ 304966 w 1296396"/>
              <a:gd name="connsiteY59" fmla="*/ 1661366 h 3773189"/>
              <a:gd name="connsiteX60" fmla="*/ 360082 w 1296396"/>
              <a:gd name="connsiteY60" fmla="*/ 1576367 h 3773189"/>
              <a:gd name="connsiteX61" fmla="*/ 440432 w 1296396"/>
              <a:gd name="connsiteY61" fmla="*/ 1714490 h 3773189"/>
              <a:gd name="connsiteX62" fmla="*/ 299654 w 1296396"/>
              <a:gd name="connsiteY62" fmla="*/ 1732420 h 3773189"/>
              <a:gd name="connsiteX63" fmla="*/ 334848 w 1296396"/>
              <a:gd name="connsiteY63" fmla="*/ 1835348 h 3773189"/>
              <a:gd name="connsiteX64" fmla="*/ 598477 w 1296396"/>
              <a:gd name="connsiteY64" fmla="*/ 1984760 h 3773189"/>
              <a:gd name="connsiteX65" fmla="*/ 538712 w 1296396"/>
              <a:gd name="connsiteY65" fmla="*/ 2024603 h 3773189"/>
              <a:gd name="connsiteX66" fmla="*/ 360746 w 1296396"/>
              <a:gd name="connsiteY66" fmla="*/ 2022611 h 3773189"/>
              <a:gd name="connsiteX67" fmla="*/ 423167 w 1296396"/>
              <a:gd name="connsiteY67" fmla="*/ 2115578 h 3773189"/>
              <a:gd name="connsiteX68" fmla="*/ 510158 w 1296396"/>
              <a:gd name="connsiteY68" fmla="*/ 2141476 h 3773189"/>
              <a:gd name="connsiteX69" fmla="*/ 581212 w 1296396"/>
              <a:gd name="connsiteY69" fmla="*/ 2181983 h 3773189"/>
              <a:gd name="connsiteX70" fmla="*/ 799685 w 1296396"/>
              <a:gd name="connsiteY70" fmla="*/ 2237764 h 3773189"/>
              <a:gd name="connsiteX71" fmla="*/ 931167 w 1296396"/>
              <a:gd name="connsiteY71" fmla="*/ 2192608 h 3773189"/>
              <a:gd name="connsiteX72" fmla="*/ 1073938 w 1296396"/>
              <a:gd name="connsiteY72" fmla="*/ 2124211 h 3773189"/>
              <a:gd name="connsiteX73" fmla="*/ 965034 w 1296396"/>
              <a:gd name="connsiteY73" fmla="*/ 2283583 h 3773189"/>
              <a:gd name="connsiteX74" fmla="*/ 855465 w 1296396"/>
              <a:gd name="connsiteY74" fmla="*/ 2385847 h 3773189"/>
              <a:gd name="connsiteX75" fmla="*/ 648281 w 1296396"/>
              <a:gd name="connsiteY75" fmla="*/ 2415066 h 3773189"/>
              <a:gd name="connsiteX76" fmla="*/ 1049369 w 1296396"/>
              <a:gd name="connsiteY76" fmla="*/ 2701936 h 3773189"/>
              <a:gd name="connsiteX77" fmla="*/ 1285107 w 1296396"/>
              <a:gd name="connsiteY77" fmla="*/ 2863301 h 3773189"/>
              <a:gd name="connsiteX78" fmla="*/ 1296396 w 1296396"/>
              <a:gd name="connsiteY78" fmla="*/ 2864629 h 3773189"/>
              <a:gd name="connsiteX79" fmla="*/ 1276474 w 1296396"/>
              <a:gd name="connsiteY79" fmla="*/ 2879238 h 3773189"/>
              <a:gd name="connsiteX80" fmla="*/ 1270498 w 1296396"/>
              <a:gd name="connsiteY80" fmla="*/ 2867949 h 3773189"/>
              <a:gd name="connsiteX81" fmla="*/ 1043392 w 1296396"/>
              <a:gd name="connsiteY81" fmla="*/ 2721858 h 3773189"/>
              <a:gd name="connsiteX82" fmla="*/ 376684 w 1296396"/>
              <a:gd name="connsiteY82" fmla="*/ 2173350 h 3773189"/>
              <a:gd name="connsiteX83" fmla="*/ 366723 w 1296396"/>
              <a:gd name="connsiteY83" fmla="*/ 2134835 h 3773189"/>
              <a:gd name="connsiteX84" fmla="*/ 350121 w 1296396"/>
              <a:gd name="connsiteY84" fmla="*/ 2070422 h 3773189"/>
              <a:gd name="connsiteX85" fmla="*/ 271763 w 1296396"/>
              <a:gd name="connsiteY85" fmla="*/ 2231123 h 3773189"/>
              <a:gd name="connsiteX86" fmla="*/ 273755 w 1296396"/>
              <a:gd name="connsiteY86" fmla="*/ 2253701 h 3773189"/>
              <a:gd name="connsiteX87" fmla="*/ 342153 w 1296396"/>
              <a:gd name="connsiteY87" fmla="*/ 2371238 h 3773189"/>
              <a:gd name="connsiteX88" fmla="*/ 302310 w 1296396"/>
              <a:gd name="connsiteY88" fmla="*/ 2472838 h 3773189"/>
              <a:gd name="connsiteX89" fmla="*/ 231256 w 1296396"/>
              <a:gd name="connsiteY89" fmla="*/ 2518658 h 3773189"/>
              <a:gd name="connsiteX90" fmla="*/ 63251 w 1296396"/>
              <a:gd name="connsiteY90" fmla="*/ 2504713 h 3773189"/>
              <a:gd name="connsiteX91" fmla="*/ 128328 w 1296396"/>
              <a:gd name="connsiteY91" fmla="*/ 2744435 h 3773189"/>
              <a:gd name="connsiteX92" fmla="*/ 237233 w 1296396"/>
              <a:gd name="connsiteY92" fmla="*/ 2536587 h 3773189"/>
              <a:gd name="connsiteX93" fmla="*/ 200710 w 1296396"/>
              <a:gd name="connsiteY93" fmla="*/ 2671390 h 3773189"/>
              <a:gd name="connsiteX94" fmla="*/ 67899 w 1296396"/>
              <a:gd name="connsiteY94" fmla="*/ 2848028 h 3773189"/>
              <a:gd name="connsiteX95" fmla="*/ 56611 w 1296396"/>
              <a:gd name="connsiteY95" fmla="*/ 2937675 h 3773189"/>
              <a:gd name="connsiteX96" fmla="*/ 99109 w 1296396"/>
              <a:gd name="connsiteY96" fmla="*/ 2941659 h 3773189"/>
              <a:gd name="connsiteX97" fmla="*/ 121687 w 1296396"/>
              <a:gd name="connsiteY97" fmla="*/ 2901816 h 3773189"/>
              <a:gd name="connsiteX98" fmla="*/ 128992 w 1296396"/>
              <a:gd name="connsiteY98" fmla="*/ 2861973 h 3773189"/>
              <a:gd name="connsiteX99" fmla="*/ 156882 w 1296396"/>
              <a:gd name="connsiteY99" fmla="*/ 3014041 h 3773189"/>
              <a:gd name="connsiteX100" fmla="*/ 83173 w 1296396"/>
              <a:gd name="connsiteY100" fmla="*/ 3225873 h 3773189"/>
              <a:gd name="connsiteX101" fmla="*/ 273755 w 1296396"/>
              <a:gd name="connsiteY101" fmla="*/ 3022673 h 3773189"/>
              <a:gd name="connsiteX102" fmla="*/ 233912 w 1296396"/>
              <a:gd name="connsiteY102" fmla="*/ 3254427 h 3773189"/>
              <a:gd name="connsiteX103" fmla="*/ 318247 w 1296396"/>
              <a:gd name="connsiteY103" fmla="*/ 3205288 h 3773189"/>
              <a:gd name="connsiteX104" fmla="*/ 366723 w 1296396"/>
              <a:gd name="connsiteY104" fmla="*/ 3241811 h 3773189"/>
              <a:gd name="connsiteX105" fmla="*/ 174811 w 1296396"/>
              <a:gd name="connsiteY105" fmla="*/ 3442355 h 3773189"/>
              <a:gd name="connsiteX106" fmla="*/ 193405 w 1296396"/>
              <a:gd name="connsiteY106" fmla="*/ 3446339 h 3773189"/>
              <a:gd name="connsiteX107" fmla="*/ 289029 w 1296396"/>
              <a:gd name="connsiteY107" fmla="*/ 3379270 h 3773189"/>
              <a:gd name="connsiteX108" fmla="*/ 455706 w 1296396"/>
              <a:gd name="connsiteY108" fmla="*/ 3162788 h 3773189"/>
              <a:gd name="connsiteX109" fmla="*/ 458362 w 1296396"/>
              <a:gd name="connsiteY109" fmla="*/ 3203960 h 3773189"/>
              <a:gd name="connsiteX110" fmla="*/ 421839 w 1296396"/>
              <a:gd name="connsiteY110" fmla="*/ 3381262 h 3773189"/>
              <a:gd name="connsiteX111" fmla="*/ 644961 w 1296396"/>
              <a:gd name="connsiteY111" fmla="*/ 3277005 h 3773189"/>
              <a:gd name="connsiteX112" fmla="*/ 368051 w 1296396"/>
              <a:gd name="connsiteY112" fmla="*/ 3491494 h 3773189"/>
              <a:gd name="connsiteX113" fmla="*/ 370043 w 1296396"/>
              <a:gd name="connsiteY113" fmla="*/ 3498135 h 3773189"/>
              <a:gd name="connsiteX114" fmla="*/ 461683 w 1296396"/>
              <a:gd name="connsiteY114" fmla="*/ 3486182 h 3773189"/>
              <a:gd name="connsiteX115" fmla="*/ 243209 w 1296396"/>
              <a:gd name="connsiteY115" fmla="*/ 3611688 h 3773189"/>
              <a:gd name="connsiteX116" fmla="*/ 449065 w 1296396"/>
              <a:gd name="connsiteY116" fmla="*/ 3630281 h 3773189"/>
              <a:gd name="connsiteX117" fmla="*/ 545353 w 1296396"/>
              <a:gd name="connsiteY117" fmla="*/ 3621649 h 3773189"/>
              <a:gd name="connsiteX118" fmla="*/ 548009 w 1296396"/>
              <a:gd name="connsiteY118" fmla="*/ 3631609 h 3773189"/>
              <a:gd name="connsiteX119" fmla="*/ 5153 w 1296396"/>
              <a:gd name="connsiteY119" fmla="*/ 3729349 h 3773189"/>
              <a:gd name="connsiteX120" fmla="*/ 0 w 1296396"/>
              <a:gd name="connsiteY120" fmla="*/ 3728438 h 3773189"/>
              <a:gd name="connsiteX121" fmla="*/ 0 w 1296396"/>
              <a:gd name="connsiteY121" fmla="*/ 3386595 h 3773189"/>
              <a:gd name="connsiteX122" fmla="*/ 1328 w 1296396"/>
              <a:gd name="connsiteY122" fmla="*/ 3376530 h 3773189"/>
              <a:gd name="connsiteX123" fmla="*/ 4275 w 1296396"/>
              <a:gd name="connsiteY123" fmla="*/ 3320989 h 3773189"/>
              <a:gd name="connsiteX124" fmla="*/ 0 w 1296396"/>
              <a:gd name="connsiteY124" fmla="*/ 3302847 h 3773189"/>
              <a:gd name="connsiteX125" fmla="*/ 0 w 1296396"/>
              <a:gd name="connsiteY125" fmla="*/ 2829077 h 3773189"/>
              <a:gd name="connsiteX126" fmla="*/ 6807 w 1296396"/>
              <a:gd name="connsiteY126" fmla="*/ 2808849 h 3773189"/>
              <a:gd name="connsiteX127" fmla="*/ 6001 w 1296396"/>
              <a:gd name="connsiteY127" fmla="*/ 2489867 h 3773189"/>
              <a:gd name="connsiteX128" fmla="*/ 0 w 1296396"/>
              <a:gd name="connsiteY128" fmla="*/ 2480568 h 3773189"/>
              <a:gd name="connsiteX129" fmla="*/ 0 w 1296396"/>
              <a:gd name="connsiteY129" fmla="*/ 2022446 h 3773189"/>
              <a:gd name="connsiteX130" fmla="*/ 3496 w 1296396"/>
              <a:gd name="connsiteY130" fmla="*/ 2049204 h 3773189"/>
              <a:gd name="connsiteX131" fmla="*/ 40009 w 1296396"/>
              <a:gd name="connsiteY131" fmla="*/ 2098976 h 3773189"/>
              <a:gd name="connsiteX132" fmla="*/ 45321 w 1296396"/>
              <a:gd name="connsiteY132" fmla="*/ 2097649 h 3773189"/>
              <a:gd name="connsiteX133" fmla="*/ 14775 w 1296396"/>
              <a:gd name="connsiteY133" fmla="*/ 2020618 h 3773189"/>
              <a:gd name="connsiteX134" fmla="*/ 829 w 1296396"/>
              <a:gd name="connsiteY134" fmla="*/ 2001112 h 3773189"/>
              <a:gd name="connsiteX135" fmla="*/ 0 w 1296396"/>
              <a:gd name="connsiteY135" fmla="*/ 2000410 h 3773189"/>
              <a:gd name="connsiteX136" fmla="*/ 0 w 1296396"/>
              <a:gd name="connsiteY136" fmla="*/ 1456786 h 3773189"/>
              <a:gd name="connsiteX137" fmla="*/ 4787 w 1296396"/>
              <a:gd name="connsiteY137" fmla="*/ 1453426 h 3773189"/>
              <a:gd name="connsiteX138" fmla="*/ 38017 w 1296396"/>
              <a:gd name="connsiteY138" fmla="*/ 1431604 h 3773189"/>
              <a:gd name="connsiteX139" fmla="*/ 121023 w 1296396"/>
              <a:gd name="connsiteY139" fmla="*/ 1488713 h 3773189"/>
              <a:gd name="connsiteX140" fmla="*/ 227272 w 1296396"/>
              <a:gd name="connsiteY140" fmla="*/ 1496681 h 3773189"/>
              <a:gd name="connsiteX141" fmla="*/ 332192 w 1296396"/>
              <a:gd name="connsiteY141" fmla="*/ 1262271 h 3773189"/>
              <a:gd name="connsiteX142" fmla="*/ 340825 w 1296396"/>
              <a:gd name="connsiteY142" fmla="*/ 1245670 h 3773189"/>
              <a:gd name="connsiteX143" fmla="*/ 278403 w 1296396"/>
              <a:gd name="connsiteY143" fmla="*/ 1215123 h 3773189"/>
              <a:gd name="connsiteX144" fmla="*/ 140281 w 1296396"/>
              <a:gd name="connsiteY144" fmla="*/ 1197194 h 3773189"/>
              <a:gd name="connsiteX145" fmla="*/ 241763 w 1296396"/>
              <a:gd name="connsiteY145" fmla="*/ 1169722 h 3773189"/>
              <a:gd name="connsiteX146" fmla="*/ 234660 w 1296396"/>
              <a:gd name="connsiteY146" fmla="*/ 923105 h 3773189"/>
              <a:gd name="connsiteX147" fmla="*/ 178132 w 1296396"/>
              <a:gd name="connsiteY147" fmla="*/ 936220 h 3773189"/>
              <a:gd name="connsiteX148" fmla="*/ 206023 w 1296396"/>
              <a:gd name="connsiteY148" fmla="*/ 950830 h 3773189"/>
              <a:gd name="connsiteX149" fmla="*/ 234660 w 1296396"/>
              <a:gd name="connsiteY149" fmla="*/ 923105 h 3773189"/>
              <a:gd name="connsiteX150" fmla="*/ 468946 w 1296396"/>
              <a:gd name="connsiteY150" fmla="*/ 774544 h 3773189"/>
              <a:gd name="connsiteX151" fmla="*/ 436449 w 1296396"/>
              <a:gd name="connsiteY151" fmla="*/ 826652 h 3773189"/>
              <a:gd name="connsiteX152" fmla="*/ 520119 w 1296396"/>
              <a:gd name="connsiteY152" fmla="*/ 818019 h 3773189"/>
              <a:gd name="connsiteX153" fmla="*/ 546681 w 1296396"/>
              <a:gd name="connsiteY153" fmla="*/ 813371 h 3773189"/>
              <a:gd name="connsiteX154" fmla="*/ 479612 w 1296396"/>
              <a:gd name="connsiteY154" fmla="*/ 774856 h 3773189"/>
              <a:gd name="connsiteX155" fmla="*/ 468946 w 1296396"/>
              <a:gd name="connsiteY155" fmla="*/ 774544 h 3773189"/>
              <a:gd name="connsiteX156" fmla="*/ 76793 w 1296396"/>
              <a:gd name="connsiteY156" fmla="*/ 491220 h 3773189"/>
              <a:gd name="connsiteX157" fmla="*/ 65243 w 1296396"/>
              <a:gd name="connsiteY157" fmla="*/ 565679 h 3773189"/>
              <a:gd name="connsiteX158" fmla="*/ 19932 w 1296396"/>
              <a:gd name="connsiteY158" fmla="*/ 680197 h 3773189"/>
              <a:gd name="connsiteX159" fmla="*/ 0 w 1296396"/>
              <a:gd name="connsiteY159" fmla="*/ 721462 h 3773189"/>
              <a:gd name="connsiteX160" fmla="*/ 0 w 1296396"/>
              <a:gd name="connsiteY160" fmla="*/ 514952 h 3773189"/>
              <a:gd name="connsiteX161" fmla="*/ 5805 w 1296396"/>
              <a:gd name="connsiteY161" fmla="*/ 511987 h 3773189"/>
              <a:gd name="connsiteX162" fmla="*/ 76793 w 1296396"/>
              <a:gd name="connsiteY162" fmla="*/ 491220 h 3773189"/>
              <a:gd name="connsiteX163" fmla="*/ 877099 w 1296396"/>
              <a:gd name="connsiteY163" fmla="*/ 368622 h 3773189"/>
              <a:gd name="connsiteX164" fmla="*/ 868747 w 1296396"/>
              <a:gd name="connsiteY164" fmla="*/ 375096 h 3773189"/>
              <a:gd name="connsiteX165" fmla="*/ 877380 w 1296396"/>
              <a:gd name="connsiteY165" fmla="*/ 385057 h 3773189"/>
              <a:gd name="connsiteX166" fmla="*/ 877099 w 1296396"/>
              <a:gd name="connsiteY166" fmla="*/ 368622 h 3773189"/>
              <a:gd name="connsiteX167" fmla="*/ 721493 w 1296396"/>
              <a:gd name="connsiteY167" fmla="*/ 73285 h 3773189"/>
              <a:gd name="connsiteX168" fmla="*/ 739920 w 1296396"/>
              <a:gd name="connsiteY168" fmla="*/ 96858 h 3773189"/>
              <a:gd name="connsiteX169" fmla="*/ 801014 w 1296396"/>
              <a:gd name="connsiteY169" fmla="*/ 207755 h 3773189"/>
              <a:gd name="connsiteX170" fmla="*/ 828903 w 1296396"/>
              <a:gd name="connsiteY170" fmla="*/ 346542 h 3773189"/>
              <a:gd name="connsiteX171" fmla="*/ 836873 w 1296396"/>
              <a:gd name="connsiteY171" fmla="*/ 359823 h 3773189"/>
              <a:gd name="connsiteX172" fmla="*/ 840193 w 1296396"/>
              <a:gd name="connsiteY172" fmla="*/ 278809 h 3773189"/>
              <a:gd name="connsiteX173" fmla="*/ 828903 w 1296396"/>
              <a:gd name="connsiteY173" fmla="*/ 236973 h 3773189"/>
              <a:gd name="connsiteX174" fmla="*/ 814959 w 1296396"/>
              <a:gd name="connsiteY174" fmla="*/ 211075 h 3773189"/>
              <a:gd name="connsiteX175" fmla="*/ 803005 w 1296396"/>
              <a:gd name="connsiteY175" fmla="*/ 172560 h 3773189"/>
              <a:gd name="connsiteX176" fmla="*/ 867419 w 1296396"/>
              <a:gd name="connsiteY176" fmla="*/ 92210 h 3773189"/>
              <a:gd name="connsiteX177" fmla="*/ 953746 w 1296396"/>
              <a:gd name="connsiteY177" fmla="*/ 154631 h 3773189"/>
              <a:gd name="connsiteX178" fmla="*/ 988276 w 1296396"/>
              <a:gd name="connsiteY178" fmla="*/ 189826 h 3773189"/>
              <a:gd name="connsiteX179" fmla="*/ 1036088 w 1296396"/>
              <a:gd name="connsiteY179" fmla="*/ 193146 h 3773189"/>
              <a:gd name="connsiteX180" fmla="*/ 1046049 w 1296396"/>
              <a:gd name="connsiteY180" fmla="*/ 203107 h 3773189"/>
              <a:gd name="connsiteX181" fmla="*/ 976987 w 1296396"/>
              <a:gd name="connsiteY181" fmla="*/ 274160 h 3773189"/>
              <a:gd name="connsiteX182" fmla="*/ 897301 w 1296396"/>
              <a:gd name="connsiteY182" fmla="*/ 353847 h 3773189"/>
              <a:gd name="connsiteX183" fmla="*/ 965698 w 1296396"/>
              <a:gd name="connsiteY183" fmla="*/ 339238 h 3773189"/>
              <a:gd name="connsiteX184" fmla="*/ 992260 w 1296396"/>
              <a:gd name="connsiteY184" fmla="*/ 314004 h 3773189"/>
              <a:gd name="connsiteX185" fmla="*/ 1143664 w 1296396"/>
              <a:gd name="connsiteY185" fmla="*/ 310683 h 3773189"/>
              <a:gd name="connsiteX186" fmla="*/ 1172883 w 1296396"/>
              <a:gd name="connsiteY186" fmla="*/ 304707 h 3773189"/>
              <a:gd name="connsiteX187" fmla="*/ 1161594 w 1296396"/>
              <a:gd name="connsiteY187" fmla="*/ 389041 h 3773189"/>
              <a:gd name="connsiteX188" fmla="*/ 1125071 w 1296396"/>
              <a:gd name="connsiteY188" fmla="*/ 397674 h 3773189"/>
              <a:gd name="connsiteX189" fmla="*/ 1067298 w 1296396"/>
              <a:gd name="connsiteY189" fmla="*/ 397674 h 3773189"/>
              <a:gd name="connsiteX190" fmla="*/ 1085892 w 1296396"/>
              <a:gd name="connsiteY190" fmla="*/ 442830 h 3773189"/>
              <a:gd name="connsiteX191" fmla="*/ 1142337 w 1296396"/>
              <a:gd name="connsiteY191" fmla="*/ 480016 h 3773189"/>
              <a:gd name="connsiteX192" fmla="*/ 1014174 w 1296396"/>
              <a:gd name="connsiteY192" fmla="*/ 445486 h 3773189"/>
              <a:gd name="connsiteX193" fmla="*/ 1074603 w 1296396"/>
              <a:gd name="connsiteY193" fmla="*/ 446814 h 3773189"/>
              <a:gd name="connsiteX194" fmla="*/ 943785 w 1296396"/>
              <a:gd name="connsiteY194" fmla="*/ 432869 h 3773189"/>
              <a:gd name="connsiteX195" fmla="*/ 943785 w 1296396"/>
              <a:gd name="connsiteY195" fmla="*/ 444822 h 3773189"/>
              <a:gd name="connsiteX196" fmla="*/ 1048041 w 1296396"/>
              <a:gd name="connsiteY196" fmla="*/ 569000 h 3773189"/>
              <a:gd name="connsiteX197" fmla="*/ 1021479 w 1296396"/>
              <a:gd name="connsiteY197" fmla="*/ 614155 h 3773189"/>
              <a:gd name="connsiteX198" fmla="*/ 1010854 w 1296396"/>
              <a:gd name="connsiteY198" fmla="*/ 622124 h 3773189"/>
              <a:gd name="connsiteX199" fmla="*/ 982964 w 1296396"/>
              <a:gd name="connsiteY199" fmla="*/ 598882 h 3773189"/>
              <a:gd name="connsiteX200" fmla="*/ 949762 w 1296396"/>
              <a:gd name="connsiteY200" fmla="*/ 546422 h 3773189"/>
              <a:gd name="connsiteX201" fmla="*/ 940465 w 1296396"/>
              <a:gd name="connsiteY201" fmla="*/ 664623 h 3773189"/>
              <a:gd name="connsiteX202" fmla="*/ 919879 w 1296396"/>
              <a:gd name="connsiteY202" fmla="*/ 648022 h 3773189"/>
              <a:gd name="connsiteX203" fmla="*/ 892652 w 1296396"/>
              <a:gd name="connsiteY203" fmla="*/ 610835 h 3773189"/>
              <a:gd name="connsiteX204" fmla="*/ 868747 w 1296396"/>
              <a:gd name="connsiteY204" fmla="*/ 566343 h 3773189"/>
              <a:gd name="connsiteX205" fmla="*/ 838200 w 1296396"/>
              <a:gd name="connsiteY205" fmla="*/ 530485 h 3773189"/>
              <a:gd name="connsiteX206" fmla="*/ 829567 w 1296396"/>
              <a:gd name="connsiteY206" fmla="*/ 516539 h 3773189"/>
              <a:gd name="connsiteX207" fmla="*/ 872731 w 1296396"/>
              <a:gd name="connsiteY207" fmla="*/ 451462 h 3773189"/>
              <a:gd name="connsiteX208" fmla="*/ 863435 w 1296396"/>
              <a:gd name="connsiteY208" fmla="*/ 451462 h 3773189"/>
              <a:gd name="connsiteX209" fmla="*/ 833552 w 1296396"/>
              <a:gd name="connsiteY209" fmla="*/ 467400 h 3773189"/>
              <a:gd name="connsiteX210" fmla="*/ 803005 w 1296396"/>
              <a:gd name="connsiteY210" fmla="*/ 462751 h 3773189"/>
              <a:gd name="connsiteX211" fmla="*/ 797029 w 1296396"/>
              <a:gd name="connsiteY211" fmla="*/ 464743 h 3773189"/>
              <a:gd name="connsiteX212" fmla="*/ 685468 w 1296396"/>
              <a:gd name="connsiteY212" fmla="*/ 568336 h 3773189"/>
              <a:gd name="connsiteX213" fmla="*/ 496213 w 1296396"/>
              <a:gd name="connsiteY213" fmla="*/ 750950 h 3773189"/>
              <a:gd name="connsiteX214" fmla="*/ 607775 w 1296396"/>
              <a:gd name="connsiteY214" fmla="*/ 749622 h 3773189"/>
              <a:gd name="connsiteX215" fmla="*/ 673515 w 1296396"/>
              <a:gd name="connsiteY215" fmla="*/ 794777 h 3773189"/>
              <a:gd name="connsiteX216" fmla="*/ 743241 w 1296396"/>
              <a:gd name="connsiteY216" fmla="*/ 869151 h 3773189"/>
              <a:gd name="connsiteX217" fmla="*/ 662890 w 1296396"/>
              <a:gd name="connsiteY217" fmla="*/ 844581 h 3773189"/>
              <a:gd name="connsiteX218" fmla="*/ 590509 w 1296396"/>
              <a:gd name="connsiteY218" fmla="*/ 831300 h 3773189"/>
              <a:gd name="connsiteX219" fmla="*/ 514807 w 1296396"/>
              <a:gd name="connsiteY219" fmla="*/ 851886 h 3773189"/>
              <a:gd name="connsiteX220" fmla="*/ 597149 w 1296396"/>
              <a:gd name="connsiteY220" fmla="*/ 868487 h 3773189"/>
              <a:gd name="connsiteX221" fmla="*/ 566603 w 1296396"/>
              <a:gd name="connsiteY221" fmla="*/ 922939 h 3773189"/>
              <a:gd name="connsiteX222" fmla="*/ 331528 w 1296396"/>
              <a:gd name="connsiteY222" fmla="*/ 1031180 h 3773189"/>
              <a:gd name="connsiteX223" fmla="*/ 529416 w 1296396"/>
              <a:gd name="connsiteY223" fmla="*/ 1053094 h 3773189"/>
              <a:gd name="connsiteX224" fmla="*/ 37353 w 1296396"/>
              <a:gd name="connsiteY224" fmla="*/ 1147389 h 3773189"/>
              <a:gd name="connsiteX225" fmla="*/ 156219 w 1296396"/>
              <a:gd name="connsiteY225" fmla="*/ 1053758 h 3773189"/>
              <a:gd name="connsiteX226" fmla="*/ 136961 w 1296396"/>
              <a:gd name="connsiteY226" fmla="*/ 995321 h 3773189"/>
              <a:gd name="connsiteX227" fmla="*/ 38017 w 1296396"/>
              <a:gd name="connsiteY227" fmla="*/ 1038484 h 3773189"/>
              <a:gd name="connsiteX228" fmla="*/ 41338 w 1296396"/>
              <a:gd name="connsiteY228" fmla="*/ 1042469 h 3773189"/>
              <a:gd name="connsiteX229" fmla="*/ 19860 w 1296396"/>
              <a:gd name="connsiteY229" fmla="*/ 1106436 h 3773189"/>
              <a:gd name="connsiteX230" fmla="*/ 0 w 1296396"/>
              <a:gd name="connsiteY230" fmla="*/ 1136259 h 3773189"/>
              <a:gd name="connsiteX231" fmla="*/ 0 w 1296396"/>
              <a:gd name="connsiteY231" fmla="*/ 1025813 h 3773189"/>
              <a:gd name="connsiteX232" fmla="*/ 5479 w 1296396"/>
              <a:gd name="connsiteY232" fmla="*/ 1024539 h 3773189"/>
              <a:gd name="connsiteX233" fmla="*/ 831 w 1296396"/>
              <a:gd name="connsiteY233" fmla="*/ 1014081 h 3773189"/>
              <a:gd name="connsiteX234" fmla="*/ 0 w 1296396"/>
              <a:gd name="connsiteY234" fmla="*/ 1013501 h 3773189"/>
              <a:gd name="connsiteX235" fmla="*/ 0 w 1296396"/>
              <a:gd name="connsiteY235" fmla="*/ 751346 h 3773189"/>
              <a:gd name="connsiteX236" fmla="*/ 16103 w 1296396"/>
              <a:gd name="connsiteY236" fmla="*/ 746966 h 3773189"/>
              <a:gd name="connsiteX237" fmla="*/ 208678 w 1296396"/>
              <a:gd name="connsiteY237" fmla="*/ 713763 h 3773189"/>
              <a:gd name="connsiteX238" fmla="*/ 122352 w 1296396"/>
              <a:gd name="connsiteY238" fmla="*/ 854542 h 3773189"/>
              <a:gd name="connsiteX239" fmla="*/ 303638 w 1296396"/>
              <a:gd name="connsiteY239" fmla="*/ 839933 h 3773189"/>
              <a:gd name="connsiteX240" fmla="*/ 399262 w 1296396"/>
              <a:gd name="connsiteY240" fmla="*/ 840597 h 3773189"/>
              <a:gd name="connsiteX241" fmla="*/ 680156 w 1296396"/>
              <a:gd name="connsiteY241" fmla="*/ 559703 h 3773189"/>
              <a:gd name="connsiteX242" fmla="*/ 788396 w 1296396"/>
              <a:gd name="connsiteY242" fmla="*/ 465407 h 3773189"/>
              <a:gd name="connsiteX243" fmla="*/ 767811 w 1296396"/>
              <a:gd name="connsiteY243" fmla="*/ 436853 h 3773189"/>
              <a:gd name="connsiteX244" fmla="*/ 739256 w 1296396"/>
              <a:gd name="connsiteY244" fmla="*/ 403650 h 3773189"/>
              <a:gd name="connsiteX245" fmla="*/ 719999 w 1296396"/>
              <a:gd name="connsiteY245" fmla="*/ 378417 h 3773189"/>
              <a:gd name="connsiteX246" fmla="*/ 575900 w 1296396"/>
              <a:gd name="connsiteY246" fmla="*/ 275488 h 3773189"/>
              <a:gd name="connsiteX247" fmla="*/ 575900 w 1296396"/>
              <a:gd name="connsiteY247" fmla="*/ 219044 h 3773189"/>
              <a:gd name="connsiteX248" fmla="*/ 618399 w 1296396"/>
              <a:gd name="connsiteY248" fmla="*/ 242950 h 3773189"/>
              <a:gd name="connsiteX249" fmla="*/ 741913 w 1296396"/>
              <a:gd name="connsiteY249" fmla="*/ 321308 h 3773189"/>
              <a:gd name="connsiteX250" fmla="*/ 761170 w 1296396"/>
              <a:gd name="connsiteY250" fmla="*/ 324628 h 3773189"/>
              <a:gd name="connsiteX251" fmla="*/ 775779 w 1296396"/>
              <a:gd name="connsiteY251" fmla="*/ 351854 h 3773189"/>
              <a:gd name="connsiteX252" fmla="*/ 806990 w 1296396"/>
              <a:gd name="connsiteY252" fmla="*/ 340566 h 3773189"/>
              <a:gd name="connsiteX253" fmla="*/ 723319 w 1296396"/>
              <a:gd name="connsiteY253" fmla="*/ 244942 h 3773189"/>
              <a:gd name="connsiteX254" fmla="*/ 698086 w 1296396"/>
              <a:gd name="connsiteY254" fmla="*/ 241622 h 3773189"/>
              <a:gd name="connsiteX255" fmla="*/ 626368 w 1296396"/>
              <a:gd name="connsiteY255" fmla="*/ 147990 h 3773189"/>
              <a:gd name="connsiteX256" fmla="*/ 716015 w 1296396"/>
              <a:gd name="connsiteY256" fmla="*/ 207091 h 3773189"/>
              <a:gd name="connsiteX257" fmla="*/ 692109 w 1296396"/>
              <a:gd name="connsiteY257" fmla="*/ 166584 h 3773189"/>
              <a:gd name="connsiteX258" fmla="*/ 692109 w 1296396"/>
              <a:gd name="connsiteY258" fmla="*/ 87562 h 3773189"/>
              <a:gd name="connsiteX259" fmla="*/ 721493 w 1296396"/>
              <a:gd name="connsiteY259" fmla="*/ 73285 h 3773189"/>
              <a:gd name="connsiteX260" fmla="*/ 117870 w 1296396"/>
              <a:gd name="connsiteY260" fmla="*/ 1899 h 3773189"/>
              <a:gd name="connsiteX261" fmla="*/ 103759 w 1296396"/>
              <a:gd name="connsiteY261" fmla="*/ 58343 h 3773189"/>
              <a:gd name="connsiteX262" fmla="*/ 106415 w 1296396"/>
              <a:gd name="connsiteY262" fmla="*/ 58343 h 3773189"/>
              <a:gd name="connsiteX263" fmla="*/ 60595 w 1296396"/>
              <a:gd name="connsiteY263" fmla="*/ 250254 h 3773189"/>
              <a:gd name="connsiteX264" fmla="*/ 212663 w 1296396"/>
              <a:gd name="connsiteY264" fmla="*/ 229005 h 3773189"/>
              <a:gd name="connsiteX265" fmla="*/ 335513 w 1296396"/>
              <a:gd name="connsiteY265" fmla="*/ 292090 h 3773189"/>
              <a:gd name="connsiteX266" fmla="*/ 255827 w 1296396"/>
              <a:gd name="connsiteY266" fmla="*/ 374432 h 3773189"/>
              <a:gd name="connsiteX267" fmla="*/ 149578 w 1296396"/>
              <a:gd name="connsiteY267" fmla="*/ 444158 h 3773189"/>
              <a:gd name="connsiteX268" fmla="*/ 26895 w 1296396"/>
              <a:gd name="connsiteY268" fmla="*/ 494377 h 3773189"/>
              <a:gd name="connsiteX269" fmla="*/ 0 w 1296396"/>
              <a:gd name="connsiteY269" fmla="*/ 505098 h 3773189"/>
              <a:gd name="connsiteX270" fmla="*/ 0 w 1296396"/>
              <a:gd name="connsiteY270" fmla="*/ 69361 h 3773189"/>
              <a:gd name="connsiteX271" fmla="*/ 36419 w 1296396"/>
              <a:gd name="connsiteY271" fmla="*/ 49898 h 3773189"/>
              <a:gd name="connsiteX272" fmla="*/ 69227 w 1296396"/>
              <a:gd name="connsiteY272" fmla="*/ 25141 h 3773189"/>
              <a:gd name="connsiteX273" fmla="*/ 117870 w 1296396"/>
              <a:gd name="connsiteY273" fmla="*/ 1899 h 377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1296396" h="3773189">
                <a:moveTo>
                  <a:pt x="0" y="3764808"/>
                </a:moveTo>
                <a:lnTo>
                  <a:pt x="5967" y="3773189"/>
                </a:lnTo>
                <a:lnTo>
                  <a:pt x="0" y="3773189"/>
                </a:lnTo>
                <a:close/>
                <a:moveTo>
                  <a:pt x="43609" y="3672065"/>
                </a:moveTo>
                <a:cubicBezTo>
                  <a:pt x="35278" y="3671992"/>
                  <a:pt x="26396" y="3673279"/>
                  <a:pt x="18095" y="3676765"/>
                </a:cubicBezTo>
                <a:cubicBezTo>
                  <a:pt x="15439" y="3678093"/>
                  <a:pt x="3486" y="3696687"/>
                  <a:pt x="73212" y="3686726"/>
                </a:cubicBezTo>
                <a:cubicBezTo>
                  <a:pt x="88651" y="3684733"/>
                  <a:pt x="68605" y="3672283"/>
                  <a:pt x="43609" y="3672065"/>
                </a:cubicBez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55162" y="1551134"/>
                </a:moveTo>
                <a:cubicBezTo>
                  <a:pt x="254498" y="1552462"/>
                  <a:pt x="132312" y="1718475"/>
                  <a:pt x="146922" y="1710506"/>
                </a:cubicBezTo>
                <a:cubicBezTo>
                  <a:pt x="198053" y="1683944"/>
                  <a:pt x="283716" y="1707850"/>
                  <a:pt x="268443" y="1681288"/>
                </a:cubicBezTo>
                <a:cubicBezTo>
                  <a:pt x="255162" y="1659374"/>
                  <a:pt x="277076" y="1523243"/>
                  <a:pt x="255162" y="1551134"/>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4882" y="3263724"/>
                  <a:pt x="638984" y="3362668"/>
                  <a:pt x="368051" y="3491494"/>
                </a:cubicBezTo>
                <a:cubicBezTo>
                  <a:pt x="364066" y="3493486"/>
                  <a:pt x="368715" y="3498135"/>
                  <a:pt x="370043" y="3498135"/>
                </a:cubicBezTo>
                <a:cubicBezTo>
                  <a:pt x="435784" y="3500127"/>
                  <a:pt x="426487" y="3480870"/>
                  <a:pt x="461683" y="3486182"/>
                </a:cubicBezTo>
                <a:cubicBezTo>
                  <a:pt x="480939" y="3488838"/>
                  <a:pt x="457034" y="3556571"/>
                  <a:pt x="243209" y="3611688"/>
                </a:cubicBezTo>
                <a:cubicBezTo>
                  <a:pt x="184772" y="3626961"/>
                  <a:pt x="436448" y="3636258"/>
                  <a:pt x="449065" y="3630281"/>
                </a:cubicBezTo>
                <a:cubicBezTo>
                  <a:pt x="518127" y="3599735"/>
                  <a:pt x="491565" y="3615008"/>
                  <a:pt x="545353" y="3621649"/>
                </a:cubicBezTo>
                <a:cubicBezTo>
                  <a:pt x="549337" y="3621649"/>
                  <a:pt x="550665" y="3628953"/>
                  <a:pt x="548009" y="3631609"/>
                </a:cubicBezTo>
                <a:cubicBezTo>
                  <a:pt x="413123" y="3781063"/>
                  <a:pt x="112969" y="3747274"/>
                  <a:pt x="5153" y="3729349"/>
                </a:cubicBezTo>
                <a:lnTo>
                  <a:pt x="0" y="3728438"/>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4750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5303520" cy="3474720"/>
          </a:xfrm>
        </p:spPr>
        <p:txBody>
          <a:bodyPr anchor="t" anchorCtr="0">
            <a:normAutofit/>
          </a:bodyPr>
          <a:lstStyle>
            <a:lvl1pPr marL="411480" indent="-411480">
              <a:lnSpc>
                <a:spcPct val="100000"/>
              </a:lnSpc>
              <a:defRPr sz="1800"/>
            </a:lvl1pPr>
            <a:lvl2pPr marL="868680" indent="-411480">
              <a:lnSpc>
                <a:spcPct val="100000"/>
              </a:lnSpc>
              <a:spcBef>
                <a:spcPts val="500"/>
              </a:spcBef>
              <a:defRPr sz="1800"/>
            </a:lvl2pPr>
            <a:lvl3pPr marL="1371600" indent="-411480">
              <a:lnSpc>
                <a:spcPct val="100000"/>
              </a:lnSpc>
              <a:spcBef>
                <a:spcPts val="500"/>
              </a:spcBef>
              <a:defRPr sz="1800"/>
            </a:lvl3pPr>
            <a:lvl4pPr marL="1828800" indent="-411480">
              <a:lnSpc>
                <a:spcPct val="100000"/>
              </a:lnSpc>
              <a:spcBef>
                <a:spcPts val="500"/>
              </a:spcBef>
              <a:defRPr sz="1800"/>
            </a:lvl4pPr>
            <a:lvl5pPr marL="2286000" indent="-411480">
              <a:lnSpc>
                <a:spcPct val="100000"/>
              </a:lnSpc>
              <a:spcBef>
                <a:spcPts val="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34F107E-73B5-7DE9-CFE1-A31E113C9C0B}"/>
              </a:ext>
            </a:extLst>
          </p:cNvPr>
          <p:cNvSpPr>
            <a:spLocks noGrp="1"/>
          </p:cNvSpPr>
          <p:nvPr>
            <p:ph idx="13"/>
          </p:nvPr>
        </p:nvSpPr>
        <p:spPr>
          <a:xfrm>
            <a:off x="7955280" y="2377440"/>
            <a:ext cx="3200400" cy="3474720"/>
          </a:xfrm>
        </p:spPr>
        <p:txBody>
          <a:bodyPr anchor="t" anchorCtr="0">
            <a:normAutofit/>
          </a:bodyPr>
          <a:lstStyle>
            <a:lvl1pPr marL="411480" indent="-411480">
              <a:lnSpc>
                <a:spcPct val="100000"/>
              </a:lnSpc>
              <a:buFont typeface="+mj-lt"/>
              <a:buAutoNum type="romanUcPeriod"/>
              <a:defRPr sz="1800"/>
            </a:lvl1pPr>
            <a:lvl2pPr marL="914400" indent="-411480">
              <a:lnSpc>
                <a:spcPct val="100000"/>
              </a:lnSpc>
              <a:spcBef>
                <a:spcPts val="500"/>
              </a:spcBef>
              <a:buFont typeface="+mj-lt"/>
              <a:buAutoNum type="alphaUcPeriod"/>
              <a:defRPr sz="1800"/>
            </a:lvl2pPr>
            <a:lvl3pPr marL="1371600" indent="-411480">
              <a:lnSpc>
                <a:spcPct val="100000"/>
              </a:lnSpc>
              <a:spcBef>
                <a:spcPts val="500"/>
              </a:spcBef>
              <a:buFont typeface="+mj-lt"/>
              <a:buAutoNum type="arabicPeriod"/>
              <a:defRPr sz="1800"/>
            </a:lvl3pPr>
            <a:lvl4pPr marL="1828800" indent="-411480">
              <a:lnSpc>
                <a:spcPct val="100000"/>
              </a:lnSpc>
              <a:spcBef>
                <a:spcPts val="500"/>
              </a:spcBef>
              <a:buFont typeface="+mj-lt"/>
              <a:buAutoNum type="alphaLcPeriod"/>
              <a:defRPr sz="1800"/>
            </a:lvl4pPr>
            <a:lvl5pPr marL="2286000" indent="-411480">
              <a:lnSpc>
                <a:spcPct val="100000"/>
              </a:lnSpc>
              <a:spcBef>
                <a:spcPts val="500"/>
              </a:spcBef>
              <a:buFont typeface="+mj-lt"/>
              <a:buAutoNum type="romanLcPeriod"/>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5">
            <a:extLst>
              <a:ext uri="{FF2B5EF4-FFF2-40B4-BE49-F238E27FC236}">
                <a16:creationId xmlns:a16="http://schemas.microsoft.com/office/drawing/2014/main" id="{CEF16167-D8FF-E292-7C89-623468348400}"/>
              </a:ext>
            </a:extLst>
          </p:cNvPr>
          <p:cNvSpPr/>
          <p:nvPr userDrawn="1"/>
        </p:nvSpPr>
        <p:spPr>
          <a:xfrm>
            <a:off x="1" y="3037751"/>
            <a:ext cx="1365531" cy="3777554"/>
          </a:xfrm>
          <a:custGeom>
            <a:avLst/>
            <a:gdLst>
              <a:gd name="connsiteX0" fmla="*/ 0 w 1365531"/>
              <a:gd name="connsiteY0" fmla="*/ 3522032 h 3777554"/>
              <a:gd name="connsiteX1" fmla="*/ 28073 w 1365531"/>
              <a:gd name="connsiteY1" fmla="*/ 3531591 h 3777554"/>
              <a:gd name="connsiteX2" fmla="*/ 83687 w 1365531"/>
              <a:gd name="connsiteY2" fmla="*/ 3558972 h 3777554"/>
              <a:gd name="connsiteX3" fmla="*/ 189936 w 1365531"/>
              <a:gd name="connsiteY3" fmla="*/ 3628698 h 3777554"/>
              <a:gd name="connsiteX4" fmla="*/ 269622 w 1365531"/>
              <a:gd name="connsiteY4" fmla="*/ 3711041 h 3777554"/>
              <a:gd name="connsiteX5" fmla="*/ 146772 w 1365531"/>
              <a:gd name="connsiteY5" fmla="*/ 3774126 h 3777554"/>
              <a:gd name="connsiteX6" fmla="*/ 15197 w 1365531"/>
              <a:gd name="connsiteY6" fmla="*/ 3760305 h 3777554"/>
              <a:gd name="connsiteX7" fmla="*/ 0 w 1365531"/>
              <a:gd name="connsiteY7" fmla="*/ 3754796 h 3777554"/>
              <a:gd name="connsiteX8" fmla="*/ 0 w 1365531"/>
              <a:gd name="connsiteY8" fmla="*/ 3438853 h 3777554"/>
              <a:gd name="connsiteX9" fmla="*/ 15093 w 1365531"/>
              <a:gd name="connsiteY9" fmla="*/ 3471546 h 3777554"/>
              <a:gd name="connsiteX10" fmla="*/ 10902 w 1365531"/>
              <a:gd name="connsiteY10" fmla="*/ 3511911 h 3777554"/>
              <a:gd name="connsiteX11" fmla="*/ 0 w 1365531"/>
              <a:gd name="connsiteY11" fmla="*/ 3510517 h 3777554"/>
              <a:gd name="connsiteX12" fmla="*/ 140132 w 1365531"/>
              <a:gd name="connsiteY12" fmla="*/ 3052301 h 3777554"/>
              <a:gd name="connsiteX13" fmla="*/ 112241 w 1365531"/>
              <a:gd name="connsiteY13" fmla="*/ 3066910 h 3777554"/>
              <a:gd name="connsiteX14" fmla="*/ 140132 w 1365531"/>
              <a:gd name="connsiteY14" fmla="*/ 3052301 h 3777554"/>
              <a:gd name="connsiteX15" fmla="*/ 0 w 1365531"/>
              <a:gd name="connsiteY15" fmla="*/ 2940891 h 3777554"/>
              <a:gd name="connsiteX16" fmla="*/ 19274 w 1365531"/>
              <a:gd name="connsiteY16" fmla="*/ 2957259 h 3777554"/>
              <a:gd name="connsiteX17" fmla="*/ 19765 w 1365531"/>
              <a:gd name="connsiteY17" fmla="*/ 2971885 h 3777554"/>
              <a:gd name="connsiteX18" fmla="*/ 0 w 1365531"/>
              <a:gd name="connsiteY18" fmla="*/ 2966584 h 3777554"/>
              <a:gd name="connsiteX19" fmla="*/ 43024 w 1365531"/>
              <a:gd name="connsiteY19" fmla="*/ 2837314 h 3777554"/>
              <a:gd name="connsiteX20" fmla="*/ 463525 w 1365531"/>
              <a:gd name="connsiteY20" fmla="*/ 2949373 h 3777554"/>
              <a:gd name="connsiteX21" fmla="*/ 265638 w 1365531"/>
              <a:gd name="connsiteY21" fmla="*/ 2971286 h 3777554"/>
              <a:gd name="connsiteX22" fmla="*/ 500712 w 1365531"/>
              <a:gd name="connsiteY22" fmla="*/ 3079527 h 3777554"/>
              <a:gd name="connsiteX23" fmla="*/ 531258 w 1365531"/>
              <a:gd name="connsiteY23" fmla="*/ 3133979 h 3777554"/>
              <a:gd name="connsiteX24" fmla="*/ 237747 w 1365531"/>
              <a:gd name="connsiteY24" fmla="*/ 3163197 h 3777554"/>
              <a:gd name="connsiteX25" fmla="*/ 56461 w 1365531"/>
              <a:gd name="connsiteY25" fmla="*/ 3148588 h 3777554"/>
              <a:gd name="connsiteX26" fmla="*/ 142788 w 1365531"/>
              <a:gd name="connsiteY26" fmla="*/ 3289367 h 3777554"/>
              <a:gd name="connsiteX27" fmla="*/ 7351 w 1365531"/>
              <a:gd name="connsiteY27" fmla="*/ 3270347 h 3777554"/>
              <a:gd name="connsiteX28" fmla="*/ 0 w 1365531"/>
              <a:gd name="connsiteY28" fmla="*/ 3268554 h 3777554"/>
              <a:gd name="connsiteX29" fmla="*/ 0 w 1365531"/>
              <a:gd name="connsiteY29" fmla="*/ 2982237 h 3777554"/>
              <a:gd name="connsiteX30" fmla="*/ 9147 w 1365531"/>
              <a:gd name="connsiteY30" fmla="*/ 2984817 h 3777554"/>
              <a:gd name="connsiteX31" fmla="*/ 71070 w 1365531"/>
              <a:gd name="connsiteY31" fmla="*/ 3007145 h 3777554"/>
              <a:gd name="connsiteX32" fmla="*/ 90328 w 1365531"/>
              <a:gd name="connsiteY32" fmla="*/ 2948709 h 3777554"/>
              <a:gd name="connsiteX33" fmla="*/ 1013 w 1365531"/>
              <a:gd name="connsiteY33" fmla="*/ 2897411 h 3777554"/>
              <a:gd name="connsiteX34" fmla="*/ 0 w 1365531"/>
              <a:gd name="connsiteY34" fmla="*/ 2896364 h 3777554"/>
              <a:gd name="connsiteX35" fmla="*/ 0 w 1365531"/>
              <a:gd name="connsiteY35" fmla="*/ 2842628 h 3777554"/>
              <a:gd name="connsiteX36" fmla="*/ 0 w 1365531"/>
              <a:gd name="connsiteY36" fmla="*/ 2674452 h 3777554"/>
              <a:gd name="connsiteX37" fmla="*/ 13962 w 1365531"/>
              <a:gd name="connsiteY37" fmla="*/ 2677775 h 3777554"/>
              <a:gd name="connsiteX38" fmla="*/ 56461 w 1365531"/>
              <a:gd name="connsiteY38" fmla="*/ 2703009 h 3777554"/>
              <a:gd name="connsiteX39" fmla="*/ 57789 w 1365531"/>
              <a:gd name="connsiteY39" fmla="*/ 2771407 h 3777554"/>
              <a:gd name="connsiteX40" fmla="*/ 0 w 1365531"/>
              <a:gd name="connsiteY40" fmla="*/ 2783365 h 3777554"/>
              <a:gd name="connsiteX41" fmla="*/ 1073789 w 1365531"/>
              <a:gd name="connsiteY41" fmla="*/ 2528364 h 3777554"/>
              <a:gd name="connsiteX42" fmla="*/ 1075117 w 1365531"/>
              <a:gd name="connsiteY42" fmla="*/ 2528364 h 3777554"/>
              <a:gd name="connsiteX43" fmla="*/ 1075117 w 1365531"/>
              <a:gd name="connsiteY43" fmla="*/ 2530356 h 3777554"/>
              <a:gd name="connsiteX44" fmla="*/ 1073789 w 1365531"/>
              <a:gd name="connsiteY44" fmla="*/ 2529692 h 3777554"/>
              <a:gd name="connsiteX45" fmla="*/ 911096 w 1365531"/>
              <a:gd name="connsiteY45" fmla="*/ 2316531 h 3777554"/>
              <a:gd name="connsiteX46" fmla="*/ 906448 w 1365531"/>
              <a:gd name="connsiteY46" fmla="*/ 2325164 h 3777554"/>
              <a:gd name="connsiteX47" fmla="*/ 911096 w 1365531"/>
              <a:gd name="connsiteY47" fmla="*/ 2316531 h 3777554"/>
              <a:gd name="connsiteX48" fmla="*/ 81031 w 1365531"/>
              <a:gd name="connsiteY48" fmla="*/ 2292625 h 3777554"/>
              <a:gd name="connsiteX49" fmla="*/ 189271 w 1365531"/>
              <a:gd name="connsiteY49" fmla="*/ 2451998 h 3777554"/>
              <a:gd name="connsiteX50" fmla="*/ 202552 w 1365531"/>
              <a:gd name="connsiteY50" fmla="*/ 2321843 h 3777554"/>
              <a:gd name="connsiteX51" fmla="*/ 81031 w 1365531"/>
              <a:gd name="connsiteY51" fmla="*/ 2292625 h 3777554"/>
              <a:gd name="connsiteX52" fmla="*/ 27907 w 1365531"/>
              <a:gd name="connsiteY52" fmla="*/ 2097394 h 3777554"/>
              <a:gd name="connsiteX53" fmla="*/ 219818 w 1365531"/>
              <a:gd name="connsiteY53" fmla="*/ 2261415 h 3777554"/>
              <a:gd name="connsiteX54" fmla="*/ 48492 w 1365531"/>
              <a:gd name="connsiteY54" fmla="*/ 2098722 h 3777554"/>
              <a:gd name="connsiteX55" fmla="*/ 27907 w 1365531"/>
              <a:gd name="connsiteY55" fmla="*/ 2097394 h 3777554"/>
              <a:gd name="connsiteX56" fmla="*/ 597332 w 1365531"/>
              <a:gd name="connsiteY56" fmla="*/ 2055476 h 3777554"/>
              <a:gd name="connsiteX57" fmla="*/ 574422 w 1365531"/>
              <a:gd name="connsiteY57" fmla="*/ 2064855 h 3777554"/>
              <a:gd name="connsiteX58" fmla="*/ 512001 w 1365531"/>
              <a:gd name="connsiteY58" fmla="*/ 2073488 h 3777554"/>
              <a:gd name="connsiteX59" fmla="*/ 552508 w 1365531"/>
              <a:gd name="connsiteY59" fmla="*/ 2103370 h 3777554"/>
              <a:gd name="connsiteX60" fmla="*/ 594343 w 1365531"/>
              <a:gd name="connsiteY60" fmla="*/ 2063527 h 3777554"/>
              <a:gd name="connsiteX61" fmla="*/ 597332 w 1365531"/>
              <a:gd name="connsiteY61" fmla="*/ 2055476 h 3777554"/>
              <a:gd name="connsiteX62" fmla="*/ 122866 w 1365531"/>
              <a:gd name="connsiteY62" fmla="*/ 1823804 h 3777554"/>
              <a:gd name="connsiteX63" fmla="*/ 11969 w 1365531"/>
              <a:gd name="connsiteY63" fmla="*/ 1938685 h 3777554"/>
              <a:gd name="connsiteX64" fmla="*/ 19938 w 1365531"/>
              <a:gd name="connsiteY64" fmla="*/ 1991145 h 3777554"/>
              <a:gd name="connsiteX65" fmla="*/ 148100 w 1365531"/>
              <a:gd name="connsiteY65" fmla="*/ 1955951 h 3777554"/>
              <a:gd name="connsiteX66" fmla="*/ 132827 w 1365531"/>
              <a:gd name="connsiteY66" fmla="*/ 1838413 h 3777554"/>
              <a:gd name="connsiteX67" fmla="*/ 122866 w 1365531"/>
              <a:gd name="connsiteY67" fmla="*/ 1823804 h 3777554"/>
              <a:gd name="connsiteX68" fmla="*/ 524857 w 1365531"/>
              <a:gd name="connsiteY68" fmla="*/ 1616215 h 3777554"/>
              <a:gd name="connsiteX69" fmla="*/ 450244 w 1365531"/>
              <a:gd name="connsiteY69" fmla="*/ 1704275 h 3777554"/>
              <a:gd name="connsiteX70" fmla="*/ 608288 w 1365531"/>
              <a:gd name="connsiteY70" fmla="*/ 1711579 h 3777554"/>
              <a:gd name="connsiteX71" fmla="*/ 658756 w 1365531"/>
              <a:gd name="connsiteY71" fmla="*/ 1710251 h 3777554"/>
              <a:gd name="connsiteX72" fmla="*/ 544539 w 1365531"/>
              <a:gd name="connsiteY72" fmla="*/ 1619940 h 3777554"/>
              <a:gd name="connsiteX73" fmla="*/ 524857 w 1365531"/>
              <a:gd name="connsiteY73" fmla="*/ 1616215 h 3777554"/>
              <a:gd name="connsiteX74" fmla="*/ 714662 w 1365531"/>
              <a:gd name="connsiteY74" fmla="*/ 1253072 h 3777554"/>
              <a:gd name="connsiteX75" fmla="*/ 728482 w 1365531"/>
              <a:gd name="connsiteY75" fmla="*/ 1287250 h 3777554"/>
              <a:gd name="connsiteX76" fmla="*/ 747739 w 1365531"/>
              <a:gd name="connsiteY76" fmla="*/ 1368928 h 3777554"/>
              <a:gd name="connsiteX77" fmla="*/ 747739 w 1365531"/>
              <a:gd name="connsiteY77" fmla="*/ 1369592 h 3777554"/>
              <a:gd name="connsiteX78" fmla="*/ 782934 w 1365531"/>
              <a:gd name="connsiteY78" fmla="*/ 1311820 h 3777554"/>
              <a:gd name="connsiteX79" fmla="*/ 724498 w 1365531"/>
              <a:gd name="connsiteY79" fmla="*/ 1260688 h 3777554"/>
              <a:gd name="connsiteX80" fmla="*/ 714662 w 1365531"/>
              <a:gd name="connsiteY80" fmla="*/ 1253072 h 3777554"/>
              <a:gd name="connsiteX81" fmla="*/ 0 w 1365531"/>
              <a:gd name="connsiteY81" fmla="*/ 1137163 h 3777554"/>
              <a:gd name="connsiteX82" fmla="*/ 2673 w 1365531"/>
              <a:gd name="connsiteY82" fmla="*/ 1155104 h 3777554"/>
              <a:gd name="connsiteX83" fmla="*/ 135483 w 1365531"/>
              <a:gd name="connsiteY83" fmla="*/ 1331742 h 3777554"/>
              <a:gd name="connsiteX84" fmla="*/ 172006 w 1365531"/>
              <a:gd name="connsiteY84" fmla="*/ 1466544 h 3777554"/>
              <a:gd name="connsiteX85" fmla="*/ 63101 w 1365531"/>
              <a:gd name="connsiteY85" fmla="*/ 1258696 h 3777554"/>
              <a:gd name="connsiteX86" fmla="*/ 14003 w 1365531"/>
              <a:gd name="connsiteY86" fmla="*/ 1416350 h 3777554"/>
              <a:gd name="connsiteX87" fmla="*/ 0 w 1365531"/>
              <a:gd name="connsiteY87" fmla="*/ 1488269 h 3777554"/>
              <a:gd name="connsiteX88" fmla="*/ 1033365 w 1365531"/>
              <a:gd name="connsiteY88" fmla="*/ 802990 h 3777554"/>
              <a:gd name="connsiteX89" fmla="*/ 1022657 w 1365531"/>
              <a:gd name="connsiteY89" fmla="*/ 809132 h 3777554"/>
              <a:gd name="connsiteX90" fmla="*/ 1034610 w 1365531"/>
              <a:gd name="connsiteY90" fmla="*/ 813781 h 3777554"/>
              <a:gd name="connsiteX91" fmla="*/ 1033365 w 1365531"/>
              <a:gd name="connsiteY91" fmla="*/ 802990 h 3777554"/>
              <a:gd name="connsiteX92" fmla="*/ 976308 w 1365531"/>
              <a:gd name="connsiteY92" fmla="*/ 502568 h 3777554"/>
              <a:gd name="connsiteX93" fmla="*/ 1001407 w 1365531"/>
              <a:gd name="connsiteY93" fmla="*/ 503004 h 3777554"/>
              <a:gd name="connsiteX94" fmla="*/ 1005392 w 1365531"/>
              <a:gd name="connsiteY94" fmla="*/ 532887 h 3777554"/>
              <a:gd name="connsiteX95" fmla="*/ 1051211 w 1365531"/>
              <a:gd name="connsiteY95" fmla="*/ 676986 h 3777554"/>
              <a:gd name="connsiteX96" fmla="*/ 1035938 w 1365531"/>
              <a:gd name="connsiteY96" fmla="*/ 710189 h 3777554"/>
              <a:gd name="connsiteX97" fmla="*/ 1044571 w 1365531"/>
              <a:gd name="connsiteY97" fmla="*/ 779914 h 3777554"/>
              <a:gd name="connsiteX98" fmla="*/ 1094375 w 1365531"/>
              <a:gd name="connsiteY98" fmla="*/ 678978 h 3777554"/>
              <a:gd name="connsiteX99" fmla="*/ 1139530 w 1365531"/>
              <a:gd name="connsiteY99" fmla="*/ 590659 h 3777554"/>
              <a:gd name="connsiteX100" fmla="*/ 1152147 w 1365531"/>
              <a:gd name="connsiteY100" fmla="*/ 596636 h 3777554"/>
              <a:gd name="connsiteX101" fmla="*/ 1170741 w 1365531"/>
              <a:gd name="connsiteY101" fmla="*/ 640463 h 3777554"/>
              <a:gd name="connsiteX102" fmla="*/ 1215232 w 1365531"/>
              <a:gd name="connsiteY102" fmla="*/ 661713 h 3777554"/>
              <a:gd name="connsiteX103" fmla="*/ 1302223 w 1365531"/>
              <a:gd name="connsiteY103" fmla="*/ 723470 h 3777554"/>
              <a:gd name="connsiteX104" fmla="*/ 1247107 w 1365531"/>
              <a:gd name="connsiteY104" fmla="*/ 810461 h 3777554"/>
              <a:gd name="connsiteX105" fmla="*/ 1206600 w 1365531"/>
              <a:gd name="connsiteY105" fmla="*/ 811788 h 3777554"/>
              <a:gd name="connsiteX106" fmla="*/ 1177381 w 1365531"/>
              <a:gd name="connsiteY106" fmla="*/ 807140 h 3777554"/>
              <a:gd name="connsiteX107" fmla="*/ 1134218 w 1365531"/>
              <a:gd name="connsiteY107" fmla="*/ 809796 h 3777554"/>
              <a:gd name="connsiteX108" fmla="*/ 1058516 w 1365531"/>
              <a:gd name="connsiteY108" fmla="*/ 839015 h 3777554"/>
              <a:gd name="connsiteX109" fmla="*/ 1073789 w 1365531"/>
              <a:gd name="connsiteY109" fmla="*/ 842335 h 3777554"/>
              <a:gd name="connsiteX110" fmla="*/ 1213904 w 1365531"/>
              <a:gd name="connsiteY110" fmla="*/ 823742 h 3777554"/>
              <a:gd name="connsiteX111" fmla="*/ 1338746 w 1365531"/>
              <a:gd name="connsiteY111" fmla="*/ 845655 h 3777554"/>
              <a:gd name="connsiteX112" fmla="*/ 1336754 w 1365531"/>
              <a:gd name="connsiteY112" fmla="*/ 842335 h 3777554"/>
              <a:gd name="connsiteX113" fmla="*/ 1361324 w 1365531"/>
              <a:gd name="connsiteY113" fmla="*/ 884834 h 3777554"/>
              <a:gd name="connsiteX114" fmla="*/ 1286286 w 1365531"/>
              <a:gd name="connsiteY114" fmla="*/ 910732 h 3777554"/>
              <a:gd name="connsiteX115" fmla="*/ 1240466 w 1365531"/>
              <a:gd name="connsiteY115" fmla="*/ 901436 h 3777554"/>
              <a:gd name="connsiteX116" fmla="*/ 1325465 w 1365531"/>
              <a:gd name="connsiteY116" fmla="*/ 967177 h 3777554"/>
              <a:gd name="connsiteX117" fmla="*/ 1213904 w 1365531"/>
              <a:gd name="connsiteY117" fmla="*/ 929990 h 3777554"/>
              <a:gd name="connsiteX118" fmla="*/ 1202615 w 1365531"/>
              <a:gd name="connsiteY118" fmla="*/ 907412 h 3777554"/>
              <a:gd name="connsiteX119" fmla="*/ 1085078 w 1365531"/>
              <a:gd name="connsiteY119" fmla="*/ 858936 h 3777554"/>
              <a:gd name="connsiteX120" fmla="*/ 1085078 w 1365531"/>
              <a:gd name="connsiteY120" fmla="*/ 892139 h 3777554"/>
              <a:gd name="connsiteX121" fmla="*/ 1115624 w 1365531"/>
              <a:gd name="connsiteY121" fmla="*/ 897451 h 3777554"/>
              <a:gd name="connsiteX122" fmla="*/ 1124921 w 1365531"/>
              <a:gd name="connsiteY122" fmla="*/ 914717 h 3777554"/>
              <a:gd name="connsiteX123" fmla="*/ 1239138 w 1365531"/>
              <a:gd name="connsiteY123" fmla="*/ 1006356 h 3777554"/>
              <a:gd name="connsiteX124" fmla="*/ 1275661 w 1365531"/>
              <a:gd name="connsiteY124" fmla="*/ 1038894 h 3777554"/>
              <a:gd name="connsiteX125" fmla="*/ 1222537 w 1365531"/>
              <a:gd name="connsiteY125" fmla="*/ 1057488 h 3777554"/>
              <a:gd name="connsiteX126" fmla="*/ 1078437 w 1365531"/>
              <a:gd name="connsiteY126" fmla="*/ 954560 h 3777554"/>
              <a:gd name="connsiteX127" fmla="*/ 1048555 w 1365531"/>
              <a:gd name="connsiteY127" fmla="*/ 944599 h 3777554"/>
              <a:gd name="connsiteX128" fmla="*/ 1008048 w 1365531"/>
              <a:gd name="connsiteY128" fmla="*/ 928662 h 3777554"/>
              <a:gd name="connsiteX129" fmla="*/ 974181 w 1365531"/>
              <a:gd name="connsiteY129" fmla="*/ 918701 h 3777554"/>
              <a:gd name="connsiteX130" fmla="*/ 920393 w 1365531"/>
              <a:gd name="connsiteY130" fmla="*/ 1051511 h 3777554"/>
              <a:gd name="connsiteX131" fmla="*/ 756372 w 1365531"/>
              <a:gd name="connsiteY131" fmla="*/ 1394827 h 3777554"/>
              <a:gd name="connsiteX132" fmla="*/ 977501 w 1365531"/>
              <a:gd name="connsiteY132" fmla="*/ 1279945 h 3777554"/>
              <a:gd name="connsiteX133" fmla="*/ 1204607 w 1365531"/>
              <a:gd name="connsiteY133" fmla="*/ 1133854 h 3777554"/>
              <a:gd name="connsiteX134" fmla="*/ 1210584 w 1365531"/>
              <a:gd name="connsiteY134" fmla="*/ 1122565 h 3777554"/>
              <a:gd name="connsiteX135" fmla="*/ 1230505 w 1365531"/>
              <a:gd name="connsiteY135" fmla="*/ 1137174 h 3777554"/>
              <a:gd name="connsiteX136" fmla="*/ 1219216 w 1365531"/>
              <a:gd name="connsiteY136" fmla="*/ 1138502 h 3777554"/>
              <a:gd name="connsiteX137" fmla="*/ 983478 w 1365531"/>
              <a:gd name="connsiteY137" fmla="*/ 1299867 h 3777554"/>
              <a:gd name="connsiteX138" fmla="*/ 730474 w 1365531"/>
              <a:gd name="connsiteY138" fmla="*/ 1441310 h 3777554"/>
              <a:gd name="connsiteX139" fmla="*/ 727154 w 1365531"/>
              <a:gd name="connsiteY139" fmla="*/ 1443302 h 3777554"/>
              <a:gd name="connsiteX140" fmla="*/ 582390 w 1365531"/>
              <a:gd name="connsiteY140" fmla="*/ 1586738 h 3777554"/>
              <a:gd name="connsiteX141" fmla="*/ 789575 w 1365531"/>
              <a:gd name="connsiteY141" fmla="*/ 1615956 h 3777554"/>
              <a:gd name="connsiteX142" fmla="*/ 899143 w 1365531"/>
              <a:gd name="connsiteY142" fmla="*/ 1718220 h 3777554"/>
              <a:gd name="connsiteX143" fmla="*/ 1008048 w 1365531"/>
              <a:gd name="connsiteY143" fmla="*/ 1877592 h 3777554"/>
              <a:gd name="connsiteX144" fmla="*/ 865277 w 1365531"/>
              <a:gd name="connsiteY144" fmla="*/ 1809195 h 3777554"/>
              <a:gd name="connsiteX145" fmla="*/ 733794 w 1365531"/>
              <a:gd name="connsiteY145" fmla="*/ 1764039 h 3777554"/>
              <a:gd name="connsiteX146" fmla="*/ 515321 w 1365531"/>
              <a:gd name="connsiteY146" fmla="*/ 1819820 h 3777554"/>
              <a:gd name="connsiteX147" fmla="*/ 444267 w 1365531"/>
              <a:gd name="connsiteY147" fmla="*/ 1860327 h 3777554"/>
              <a:gd name="connsiteX148" fmla="*/ 357277 w 1365531"/>
              <a:gd name="connsiteY148" fmla="*/ 1886225 h 3777554"/>
              <a:gd name="connsiteX149" fmla="*/ 294856 w 1365531"/>
              <a:gd name="connsiteY149" fmla="*/ 1979192 h 3777554"/>
              <a:gd name="connsiteX150" fmla="*/ 472822 w 1365531"/>
              <a:gd name="connsiteY150" fmla="*/ 1977200 h 3777554"/>
              <a:gd name="connsiteX151" fmla="*/ 532586 w 1365531"/>
              <a:gd name="connsiteY151" fmla="*/ 2017044 h 3777554"/>
              <a:gd name="connsiteX152" fmla="*/ 522626 w 1365531"/>
              <a:gd name="connsiteY152" fmla="*/ 2032981 h 3777554"/>
              <a:gd name="connsiteX153" fmla="*/ 537235 w 1365531"/>
              <a:gd name="connsiteY153" fmla="*/ 2028332 h 3777554"/>
              <a:gd name="connsiteX154" fmla="*/ 623562 w 1365531"/>
              <a:gd name="connsiteY154" fmla="*/ 2040949 h 3777554"/>
              <a:gd name="connsiteX155" fmla="*/ 674030 w 1365531"/>
              <a:gd name="connsiteY155" fmla="*/ 2018371 h 3777554"/>
              <a:gd name="connsiteX156" fmla="*/ 728482 w 1365531"/>
              <a:gd name="connsiteY156" fmla="*/ 1986497 h 3777554"/>
              <a:gd name="connsiteX157" fmla="*/ 690631 w 1365531"/>
              <a:gd name="connsiteY157" fmla="*/ 2052902 h 3777554"/>
              <a:gd name="connsiteX158" fmla="*/ 650788 w 1365531"/>
              <a:gd name="connsiteY158" fmla="*/ 2097394 h 3777554"/>
              <a:gd name="connsiteX159" fmla="*/ 569109 w 1365531"/>
              <a:gd name="connsiteY159" fmla="*/ 2115987 h 3777554"/>
              <a:gd name="connsiteX160" fmla="*/ 739107 w 1365531"/>
              <a:gd name="connsiteY160" fmla="*/ 2215595 h 3777554"/>
              <a:gd name="connsiteX161" fmla="*/ 838714 w 1365531"/>
              <a:gd name="connsiteY161" fmla="*/ 2271375 h 3777554"/>
              <a:gd name="connsiteX162" fmla="*/ 843363 w 1365531"/>
              <a:gd name="connsiteY162" fmla="*/ 2271375 h 3777554"/>
              <a:gd name="connsiteX163" fmla="*/ 864613 w 1365531"/>
              <a:gd name="connsiteY163" fmla="*/ 2262743 h 3777554"/>
              <a:gd name="connsiteX164" fmla="*/ 889182 w 1365531"/>
              <a:gd name="connsiteY164" fmla="*/ 2268719 h 3777554"/>
              <a:gd name="connsiteX165" fmla="*/ 895823 w 1365531"/>
              <a:gd name="connsiteY165" fmla="*/ 2267391 h 3777554"/>
              <a:gd name="connsiteX166" fmla="*/ 852660 w 1365531"/>
              <a:gd name="connsiteY166" fmla="*/ 2227548 h 3777554"/>
              <a:gd name="connsiteX167" fmla="*/ 856644 w 1365531"/>
              <a:gd name="connsiteY167" fmla="*/ 2215595 h 3777554"/>
              <a:gd name="connsiteX168" fmla="*/ 872581 w 1365531"/>
              <a:gd name="connsiteY168" fmla="*/ 2184384 h 3777554"/>
              <a:gd name="connsiteX169" fmla="*/ 881878 w 1365531"/>
              <a:gd name="connsiteY169" fmla="*/ 2147862 h 3777554"/>
              <a:gd name="connsiteX170" fmla="*/ 895159 w 1365531"/>
              <a:gd name="connsiteY170" fmla="*/ 2115987 h 3777554"/>
              <a:gd name="connsiteX171" fmla="*/ 907112 w 1365531"/>
              <a:gd name="connsiteY171" fmla="*/ 2100050 h 3777554"/>
              <a:gd name="connsiteX172" fmla="*/ 935002 w 1365531"/>
              <a:gd name="connsiteY172" fmla="*/ 2184384 h 3777554"/>
              <a:gd name="connsiteX173" fmla="*/ 949611 w 1365531"/>
              <a:gd name="connsiteY173" fmla="*/ 2140557 h 3777554"/>
              <a:gd name="connsiteX174" fmla="*/ 965549 w 1365531"/>
              <a:gd name="connsiteY174" fmla="*/ 2118643 h 3777554"/>
              <a:gd name="connsiteX175" fmla="*/ 974845 w 1365531"/>
              <a:gd name="connsiteY175" fmla="*/ 2122628 h 3777554"/>
              <a:gd name="connsiteX176" fmla="*/ 1002071 w 1365531"/>
              <a:gd name="connsiteY176" fmla="*/ 2150518 h 3777554"/>
              <a:gd name="connsiteX177" fmla="*/ 948283 w 1365531"/>
              <a:gd name="connsiteY177" fmla="*/ 2259423 h 3777554"/>
              <a:gd name="connsiteX178" fmla="*/ 950275 w 1365531"/>
              <a:gd name="connsiteY178" fmla="*/ 2268055 h 3777554"/>
              <a:gd name="connsiteX179" fmla="*/ 1043243 w 1365531"/>
              <a:gd name="connsiteY179" fmla="*/ 2234853 h 3777554"/>
              <a:gd name="connsiteX180" fmla="*/ 999415 w 1365531"/>
              <a:gd name="connsiteY180" fmla="*/ 2246805 h 3777554"/>
              <a:gd name="connsiteX181" fmla="*/ 1086406 w 1365531"/>
              <a:gd name="connsiteY181" fmla="*/ 2198994 h 3777554"/>
              <a:gd name="connsiteX182" fmla="*/ 1051875 w 1365531"/>
              <a:gd name="connsiteY182" fmla="*/ 2236181 h 3777554"/>
              <a:gd name="connsiteX183" fmla="*/ 1046563 w 1365531"/>
              <a:gd name="connsiteY183" fmla="*/ 2272039 h 3777554"/>
              <a:gd name="connsiteX184" fmla="*/ 1088398 w 1365531"/>
              <a:gd name="connsiteY184" fmla="*/ 2262079 h 3777554"/>
              <a:gd name="connsiteX185" fmla="*/ 1116288 w 1365531"/>
              <a:gd name="connsiteY185" fmla="*/ 2262079 h 3777554"/>
              <a:gd name="connsiteX186" fmla="*/ 1139530 w 1365531"/>
              <a:gd name="connsiteY186" fmla="*/ 2321179 h 3777554"/>
              <a:gd name="connsiteX187" fmla="*/ 1116952 w 1365531"/>
              <a:gd name="connsiteY187" fmla="*/ 2321843 h 3777554"/>
              <a:gd name="connsiteX188" fmla="*/ 1006056 w 1365531"/>
              <a:gd name="connsiteY188" fmla="*/ 2346413 h 3777554"/>
              <a:gd name="connsiteX189" fmla="*/ 982150 w 1365531"/>
              <a:gd name="connsiteY189" fmla="*/ 2332468 h 3777554"/>
              <a:gd name="connsiteX190" fmla="*/ 929690 w 1365531"/>
              <a:gd name="connsiteY190" fmla="*/ 2333796 h 3777554"/>
              <a:gd name="connsiteX191" fmla="*/ 1002071 w 1365531"/>
              <a:gd name="connsiteY191" fmla="*/ 2377624 h 3777554"/>
              <a:gd name="connsiteX192" fmla="*/ 1065156 w 1365531"/>
              <a:gd name="connsiteY192" fmla="*/ 2416803 h 3777554"/>
              <a:gd name="connsiteX193" fmla="*/ 1059844 w 1365531"/>
              <a:gd name="connsiteY193" fmla="*/ 2426100 h 3777554"/>
              <a:gd name="connsiteX194" fmla="*/ 1025313 w 1365531"/>
              <a:gd name="connsiteY194" fmla="*/ 2436724 h 3777554"/>
              <a:gd name="connsiteX195" fmla="*/ 1006720 w 1365531"/>
              <a:gd name="connsiteY195" fmla="*/ 2468599 h 3777554"/>
              <a:gd name="connsiteX196" fmla="*/ 954924 w 1365531"/>
              <a:gd name="connsiteY196" fmla="*/ 2529692 h 3777554"/>
              <a:gd name="connsiteX197" fmla="*/ 893831 w 1365531"/>
              <a:gd name="connsiteY197" fmla="*/ 2482544 h 3777554"/>
              <a:gd name="connsiteX198" fmla="*/ 895823 w 1365531"/>
              <a:gd name="connsiteY198" fmla="*/ 2452662 h 3777554"/>
              <a:gd name="connsiteX199" fmla="*/ 901135 w 1365531"/>
              <a:gd name="connsiteY199" fmla="*/ 2431412 h 3777554"/>
              <a:gd name="connsiteX200" fmla="*/ 901799 w 1365531"/>
              <a:gd name="connsiteY200" fmla="*/ 2398874 h 3777554"/>
              <a:gd name="connsiteX201" fmla="*/ 885198 w 1365531"/>
              <a:gd name="connsiteY201" fmla="*/ 2340437 h 3777554"/>
              <a:gd name="connsiteX202" fmla="*/ 881878 w 1365531"/>
              <a:gd name="connsiteY202" fmla="*/ 2351726 h 3777554"/>
              <a:gd name="connsiteX203" fmla="*/ 886526 w 1365531"/>
              <a:gd name="connsiteY203" fmla="*/ 2457974 h 3777554"/>
              <a:gd name="connsiteX204" fmla="*/ 861956 w 1365531"/>
              <a:gd name="connsiteY204" fmla="*/ 2549613 h 3777554"/>
              <a:gd name="connsiteX205" fmla="*/ 828754 w 1365531"/>
              <a:gd name="connsiteY205" fmla="*/ 2564887 h 3777554"/>
              <a:gd name="connsiteX206" fmla="*/ 814809 w 1365531"/>
              <a:gd name="connsiteY206" fmla="*/ 2507114 h 3777554"/>
              <a:gd name="connsiteX207" fmla="*/ 824769 w 1365531"/>
              <a:gd name="connsiteY207" fmla="*/ 2473247 h 3777554"/>
              <a:gd name="connsiteX208" fmla="*/ 769653 w 1365531"/>
              <a:gd name="connsiteY208" fmla="*/ 2532348 h 3777554"/>
              <a:gd name="connsiteX209" fmla="*/ 805512 w 1365531"/>
              <a:gd name="connsiteY209" fmla="*/ 2451334 h 3777554"/>
              <a:gd name="connsiteX210" fmla="*/ 823441 w 1365531"/>
              <a:gd name="connsiteY210" fmla="*/ 2444693 h 3777554"/>
              <a:gd name="connsiteX211" fmla="*/ 867269 w 1365531"/>
              <a:gd name="connsiteY211" fmla="*/ 2360358 h 3777554"/>
              <a:gd name="connsiteX212" fmla="*/ 842699 w 1365531"/>
              <a:gd name="connsiteY212" fmla="*/ 2357702 h 3777554"/>
              <a:gd name="connsiteX213" fmla="*/ 836722 w 1365531"/>
              <a:gd name="connsiteY213" fmla="*/ 2380280 h 3777554"/>
              <a:gd name="connsiteX214" fmla="*/ 823441 w 1365531"/>
              <a:gd name="connsiteY214" fmla="*/ 2386256 h 3777554"/>
              <a:gd name="connsiteX215" fmla="*/ 747739 w 1365531"/>
              <a:gd name="connsiteY215" fmla="*/ 2465279 h 3777554"/>
              <a:gd name="connsiteX216" fmla="*/ 721177 w 1365531"/>
              <a:gd name="connsiteY216" fmla="*/ 2490513 h 3777554"/>
              <a:gd name="connsiteX217" fmla="*/ 711216 w 1365531"/>
              <a:gd name="connsiteY217" fmla="*/ 2449341 h 3777554"/>
              <a:gd name="connsiteX218" fmla="*/ 798207 w 1365531"/>
              <a:gd name="connsiteY218" fmla="*/ 2349070 h 3777554"/>
              <a:gd name="connsiteX219" fmla="*/ 807504 w 1365531"/>
              <a:gd name="connsiteY219" fmla="*/ 2327156 h 3777554"/>
              <a:gd name="connsiteX220" fmla="*/ 822113 w 1365531"/>
              <a:gd name="connsiteY220" fmla="*/ 2297938 h 3777554"/>
              <a:gd name="connsiteX221" fmla="*/ 832074 w 1365531"/>
              <a:gd name="connsiteY221" fmla="*/ 2273368 h 3777554"/>
              <a:gd name="connsiteX222" fmla="*/ 736450 w 1365531"/>
              <a:gd name="connsiteY222" fmla="*/ 2224228 h 3777554"/>
              <a:gd name="connsiteX223" fmla="*/ 487431 w 1365531"/>
              <a:gd name="connsiteY223" fmla="*/ 2074816 h 3777554"/>
              <a:gd name="connsiteX224" fmla="*/ 268294 w 1365531"/>
              <a:gd name="connsiteY224" fmla="*/ 2167783 h 3777554"/>
              <a:gd name="connsiteX225" fmla="*/ 233099 w 1365531"/>
              <a:gd name="connsiteY225" fmla="*/ 2270711 h 3777554"/>
              <a:gd name="connsiteX226" fmla="*/ 373878 w 1365531"/>
              <a:gd name="connsiteY226" fmla="*/ 2288641 h 3777554"/>
              <a:gd name="connsiteX227" fmla="*/ 293528 w 1365531"/>
              <a:gd name="connsiteY227" fmla="*/ 2426764 h 3777554"/>
              <a:gd name="connsiteX228" fmla="*/ 238411 w 1365531"/>
              <a:gd name="connsiteY228" fmla="*/ 2341765 h 3777554"/>
              <a:gd name="connsiteX229" fmla="*/ 272278 w 1365531"/>
              <a:gd name="connsiteY229" fmla="*/ 2668479 h 3777554"/>
              <a:gd name="connsiteX230" fmla="*/ 269622 w 1365531"/>
              <a:gd name="connsiteY230" fmla="*/ 2709650 h 3777554"/>
              <a:gd name="connsiteX231" fmla="*/ 269622 w 1365531"/>
              <a:gd name="connsiteY231" fmla="*/ 2713634 h 3777554"/>
              <a:gd name="connsiteX232" fmla="*/ 277590 w 1365531"/>
              <a:gd name="connsiteY232" fmla="*/ 2756134 h 3777554"/>
              <a:gd name="connsiteX233" fmla="*/ 382511 w 1365531"/>
              <a:gd name="connsiteY233" fmla="*/ 2685080 h 3777554"/>
              <a:gd name="connsiteX234" fmla="*/ 617585 w 1365531"/>
              <a:gd name="connsiteY234" fmla="*/ 2661174 h 3777554"/>
              <a:gd name="connsiteX235" fmla="*/ 74390 w 1365531"/>
              <a:gd name="connsiteY235" fmla="*/ 2805938 h 3777554"/>
              <a:gd name="connsiteX236" fmla="*/ 212513 w 1365531"/>
              <a:gd name="connsiteY236" fmla="*/ 2788008 h 3777554"/>
              <a:gd name="connsiteX237" fmla="*/ 274934 w 1365531"/>
              <a:gd name="connsiteY237" fmla="*/ 2757462 h 3777554"/>
              <a:gd name="connsiteX238" fmla="*/ 266301 w 1365531"/>
              <a:gd name="connsiteY238" fmla="*/ 2740861 h 3777554"/>
              <a:gd name="connsiteX239" fmla="*/ 161381 w 1365531"/>
              <a:gd name="connsiteY239" fmla="*/ 2506450 h 3777554"/>
              <a:gd name="connsiteX240" fmla="*/ 55133 w 1365531"/>
              <a:gd name="connsiteY240" fmla="*/ 2514418 h 3777554"/>
              <a:gd name="connsiteX241" fmla="*/ 914 w 1365531"/>
              <a:gd name="connsiteY241" fmla="*/ 2585933 h 3777554"/>
              <a:gd name="connsiteX242" fmla="*/ 0 w 1365531"/>
              <a:gd name="connsiteY242" fmla="*/ 2585476 h 3777554"/>
              <a:gd name="connsiteX243" fmla="*/ 0 w 1365531"/>
              <a:gd name="connsiteY243" fmla="*/ 1497498 h 3777554"/>
              <a:gd name="connsiteX244" fmla="*/ 36975 w 1365531"/>
              <a:gd name="connsiteY244" fmla="*/ 1480271 h 3777554"/>
              <a:gd name="connsiteX245" fmla="*/ 166030 w 1365531"/>
              <a:gd name="connsiteY245" fmla="*/ 1484474 h 3777554"/>
              <a:gd name="connsiteX246" fmla="*/ 237083 w 1365531"/>
              <a:gd name="connsiteY246" fmla="*/ 1530293 h 3777554"/>
              <a:gd name="connsiteX247" fmla="*/ 276926 w 1365531"/>
              <a:gd name="connsiteY247" fmla="*/ 1631893 h 3777554"/>
              <a:gd name="connsiteX248" fmla="*/ 208529 w 1365531"/>
              <a:gd name="connsiteY248" fmla="*/ 1749430 h 3777554"/>
              <a:gd name="connsiteX249" fmla="*/ 206537 w 1365531"/>
              <a:gd name="connsiteY249" fmla="*/ 1772008 h 3777554"/>
              <a:gd name="connsiteX250" fmla="*/ 284895 w 1365531"/>
              <a:gd name="connsiteY250" fmla="*/ 1932709 h 3777554"/>
              <a:gd name="connsiteX251" fmla="*/ 301496 w 1365531"/>
              <a:gd name="connsiteY251" fmla="*/ 1868296 h 3777554"/>
              <a:gd name="connsiteX252" fmla="*/ 311457 w 1365531"/>
              <a:gd name="connsiteY252" fmla="*/ 1829781 h 3777554"/>
              <a:gd name="connsiteX253" fmla="*/ 721177 w 1365531"/>
              <a:gd name="connsiteY253" fmla="*/ 1419396 h 3777554"/>
              <a:gd name="connsiteX254" fmla="*/ 685982 w 1365531"/>
              <a:gd name="connsiteY254" fmla="*/ 1341038 h 3777554"/>
              <a:gd name="connsiteX255" fmla="*/ 692623 w 1365531"/>
              <a:gd name="connsiteY255" fmla="*/ 1224829 h 3777554"/>
              <a:gd name="connsiteX256" fmla="*/ 656764 w 1365531"/>
              <a:gd name="connsiteY256" fmla="*/ 1160416 h 3777554"/>
              <a:gd name="connsiteX257" fmla="*/ 607624 w 1365531"/>
              <a:gd name="connsiteY257" fmla="*/ 1092683 h 3777554"/>
              <a:gd name="connsiteX258" fmla="*/ 700592 w 1365531"/>
              <a:gd name="connsiteY258" fmla="*/ 1134518 h 3777554"/>
              <a:gd name="connsiteX259" fmla="*/ 764341 w 1365531"/>
              <a:gd name="connsiteY259" fmla="*/ 1182330 h 3777554"/>
              <a:gd name="connsiteX260" fmla="*/ 799535 w 1365531"/>
              <a:gd name="connsiteY260" fmla="*/ 1288578 h 3777554"/>
              <a:gd name="connsiteX261" fmla="*/ 911096 w 1365531"/>
              <a:gd name="connsiteY261" fmla="*/ 1050183 h 3777554"/>
              <a:gd name="connsiteX262" fmla="*/ 972853 w 1365531"/>
              <a:gd name="connsiteY262" fmla="*/ 910732 h 3777554"/>
              <a:gd name="connsiteX263" fmla="*/ 972853 w 1365531"/>
              <a:gd name="connsiteY263" fmla="*/ 904756 h 3777554"/>
              <a:gd name="connsiteX264" fmla="*/ 958244 w 1365531"/>
              <a:gd name="connsiteY264" fmla="*/ 877530 h 3777554"/>
              <a:gd name="connsiteX265" fmla="*/ 963556 w 1365531"/>
              <a:gd name="connsiteY265" fmla="*/ 844327 h 3777554"/>
              <a:gd name="connsiteX266" fmla="*/ 960900 w 1365531"/>
              <a:gd name="connsiteY266" fmla="*/ 835030 h 3777554"/>
              <a:gd name="connsiteX267" fmla="*/ 913088 w 1365531"/>
              <a:gd name="connsiteY267" fmla="*/ 896787 h 3777554"/>
              <a:gd name="connsiteX268" fmla="*/ 897151 w 1365531"/>
              <a:gd name="connsiteY268" fmla="*/ 893467 h 3777554"/>
              <a:gd name="connsiteX269" fmla="*/ 853324 w 1365531"/>
              <a:gd name="connsiteY269" fmla="*/ 876202 h 3777554"/>
              <a:gd name="connsiteX270" fmla="*/ 803520 w 1365531"/>
              <a:gd name="connsiteY270" fmla="*/ 868233 h 3777554"/>
              <a:gd name="connsiteX271" fmla="*/ 759692 w 1365531"/>
              <a:gd name="connsiteY271" fmla="*/ 854288 h 3777554"/>
              <a:gd name="connsiteX272" fmla="*/ 737115 w 1365531"/>
              <a:gd name="connsiteY272" fmla="*/ 840343 h 3777554"/>
              <a:gd name="connsiteX273" fmla="*/ 846019 w 1365531"/>
              <a:gd name="connsiteY273" fmla="*/ 793195 h 3777554"/>
              <a:gd name="connsiteX274" fmla="*/ 785590 w 1365531"/>
              <a:gd name="connsiteY274" fmla="*/ 778586 h 3777554"/>
              <a:gd name="connsiteX275" fmla="*/ 754380 w 1365531"/>
              <a:gd name="connsiteY275" fmla="*/ 759992 h 3777554"/>
              <a:gd name="connsiteX276" fmla="*/ 758364 w 1365531"/>
              <a:gd name="connsiteY276" fmla="*/ 747376 h 3777554"/>
              <a:gd name="connsiteX277" fmla="*/ 792231 w 1365531"/>
              <a:gd name="connsiteY277" fmla="*/ 707532 h 3777554"/>
              <a:gd name="connsiteX278" fmla="*/ 943635 w 1365531"/>
              <a:gd name="connsiteY278" fmla="*/ 765969 h 3777554"/>
              <a:gd name="connsiteX279" fmla="*/ 954924 w 1365531"/>
              <a:gd name="connsiteY279" fmla="*/ 761985 h 3777554"/>
              <a:gd name="connsiteX280" fmla="*/ 899143 w 1365531"/>
              <a:gd name="connsiteY280" fmla="*/ 642455 h 3777554"/>
              <a:gd name="connsiteX281" fmla="*/ 919729 w 1365531"/>
              <a:gd name="connsiteY281" fmla="*/ 698900 h 3777554"/>
              <a:gd name="connsiteX282" fmla="*/ 845355 w 1365531"/>
              <a:gd name="connsiteY282" fmla="*/ 588667 h 3777554"/>
              <a:gd name="connsiteX283" fmla="*/ 899143 w 1365531"/>
              <a:gd name="connsiteY283" fmla="*/ 629838 h 3777554"/>
              <a:gd name="connsiteX284" fmla="*/ 947619 w 1365531"/>
              <a:gd name="connsiteY284" fmla="*/ 632494 h 3777554"/>
              <a:gd name="connsiteX285" fmla="*/ 929026 w 1365531"/>
              <a:gd name="connsiteY285" fmla="*/ 578042 h 3777554"/>
              <a:gd name="connsiteX286" fmla="*/ 925041 w 1365531"/>
              <a:gd name="connsiteY286" fmla="*/ 540855 h 3777554"/>
              <a:gd name="connsiteX287" fmla="*/ 976308 w 1365531"/>
              <a:gd name="connsiteY287" fmla="*/ 502568 h 3777554"/>
              <a:gd name="connsiteX288" fmla="*/ 129341 w 1365531"/>
              <a:gd name="connsiteY288" fmla="*/ 257388 h 3777554"/>
              <a:gd name="connsiteX289" fmla="*/ 482783 w 1365531"/>
              <a:gd name="connsiteY289" fmla="*/ 371522 h 3777554"/>
              <a:gd name="connsiteX290" fmla="*/ 480126 w 1365531"/>
              <a:gd name="connsiteY290" fmla="*/ 381483 h 3777554"/>
              <a:gd name="connsiteX291" fmla="*/ 383839 w 1365531"/>
              <a:gd name="connsiteY291" fmla="*/ 372850 h 3777554"/>
              <a:gd name="connsiteX292" fmla="*/ 177982 w 1365531"/>
              <a:gd name="connsiteY292" fmla="*/ 391443 h 3777554"/>
              <a:gd name="connsiteX293" fmla="*/ 396456 w 1365531"/>
              <a:gd name="connsiteY293" fmla="*/ 516949 h 3777554"/>
              <a:gd name="connsiteX294" fmla="*/ 304816 w 1365531"/>
              <a:gd name="connsiteY294" fmla="*/ 504996 h 3777554"/>
              <a:gd name="connsiteX295" fmla="*/ 302824 w 1365531"/>
              <a:gd name="connsiteY295" fmla="*/ 511637 h 3777554"/>
              <a:gd name="connsiteX296" fmla="*/ 579734 w 1365531"/>
              <a:gd name="connsiteY296" fmla="*/ 726126 h 3777554"/>
              <a:gd name="connsiteX297" fmla="*/ 356613 w 1365531"/>
              <a:gd name="connsiteY297" fmla="*/ 621869 h 3777554"/>
              <a:gd name="connsiteX298" fmla="*/ 393135 w 1365531"/>
              <a:gd name="connsiteY298" fmla="*/ 799172 h 3777554"/>
              <a:gd name="connsiteX299" fmla="*/ 390479 w 1365531"/>
              <a:gd name="connsiteY299" fmla="*/ 840343 h 3777554"/>
              <a:gd name="connsiteX300" fmla="*/ 223802 w 1365531"/>
              <a:gd name="connsiteY300" fmla="*/ 623862 h 3777554"/>
              <a:gd name="connsiteX301" fmla="*/ 128179 w 1365531"/>
              <a:gd name="connsiteY301" fmla="*/ 556792 h 3777554"/>
              <a:gd name="connsiteX302" fmla="*/ 109585 w 1365531"/>
              <a:gd name="connsiteY302" fmla="*/ 560777 h 3777554"/>
              <a:gd name="connsiteX303" fmla="*/ 301496 w 1365531"/>
              <a:gd name="connsiteY303" fmla="*/ 761320 h 3777554"/>
              <a:gd name="connsiteX304" fmla="*/ 253020 w 1365531"/>
              <a:gd name="connsiteY304" fmla="*/ 797843 h 3777554"/>
              <a:gd name="connsiteX305" fmla="*/ 168686 w 1365531"/>
              <a:gd name="connsiteY305" fmla="*/ 748704 h 3777554"/>
              <a:gd name="connsiteX306" fmla="*/ 208529 w 1365531"/>
              <a:gd name="connsiteY306" fmla="*/ 980458 h 3777554"/>
              <a:gd name="connsiteX307" fmla="*/ 17946 w 1365531"/>
              <a:gd name="connsiteY307" fmla="*/ 777258 h 3777554"/>
              <a:gd name="connsiteX308" fmla="*/ 91656 w 1365531"/>
              <a:gd name="connsiteY308" fmla="*/ 989091 h 3777554"/>
              <a:gd name="connsiteX309" fmla="*/ 63765 w 1365531"/>
              <a:gd name="connsiteY309" fmla="*/ 1141158 h 3777554"/>
              <a:gd name="connsiteX310" fmla="*/ 56461 w 1365531"/>
              <a:gd name="connsiteY310" fmla="*/ 1101315 h 3777554"/>
              <a:gd name="connsiteX311" fmla="*/ 33883 w 1365531"/>
              <a:gd name="connsiteY311" fmla="*/ 1061472 h 3777554"/>
              <a:gd name="connsiteX312" fmla="*/ 0 w 1365531"/>
              <a:gd name="connsiteY312" fmla="*/ 1005226 h 3777554"/>
              <a:gd name="connsiteX313" fmla="*/ 0 w 1365531"/>
              <a:gd name="connsiteY313" fmla="*/ 327575 h 3777554"/>
              <a:gd name="connsiteX314" fmla="*/ 12063 w 1365531"/>
              <a:gd name="connsiteY314" fmla="*/ 321044 h 3777554"/>
              <a:gd name="connsiteX315" fmla="*/ 7321 w 1365531"/>
              <a:gd name="connsiteY315" fmla="*/ 316405 h 3777554"/>
              <a:gd name="connsiteX316" fmla="*/ 0 w 1365531"/>
              <a:gd name="connsiteY316" fmla="*/ 315596 h 3777554"/>
              <a:gd name="connsiteX317" fmla="*/ 0 w 1365531"/>
              <a:gd name="connsiteY317" fmla="*/ 265873 h 3777554"/>
              <a:gd name="connsiteX318" fmla="*/ 40903 w 1365531"/>
              <a:gd name="connsiteY318" fmla="*/ 261286 h 3777554"/>
              <a:gd name="connsiteX319" fmla="*/ 129341 w 1365531"/>
              <a:gd name="connsiteY319" fmla="*/ 257388 h 3777554"/>
              <a:gd name="connsiteX320" fmla="*/ 0 w 1365531"/>
              <a:gd name="connsiteY320" fmla="*/ 0 h 3777554"/>
              <a:gd name="connsiteX321" fmla="*/ 12436 w 1365531"/>
              <a:gd name="connsiteY321" fmla="*/ 711 h 3777554"/>
              <a:gd name="connsiteX322" fmla="*/ 52476 w 1365531"/>
              <a:gd name="connsiteY322" fmla="*/ 10941 h 3777554"/>
              <a:gd name="connsiteX323" fmla="*/ 0 w 1365531"/>
              <a:gd name="connsiteY323" fmla="*/ 40112 h 37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365531" h="3777554">
                <a:moveTo>
                  <a:pt x="0" y="3522032"/>
                </a:moveTo>
                <a:lnTo>
                  <a:pt x="28073" y="3531591"/>
                </a:lnTo>
                <a:cubicBezTo>
                  <a:pt x="49613" y="3539673"/>
                  <a:pt x="69244" y="3548513"/>
                  <a:pt x="83687" y="3558972"/>
                </a:cubicBezTo>
                <a:cubicBezTo>
                  <a:pt x="148764" y="3606120"/>
                  <a:pt x="173998" y="3604128"/>
                  <a:pt x="189936" y="3628698"/>
                </a:cubicBezTo>
                <a:cubicBezTo>
                  <a:pt x="214506" y="3666549"/>
                  <a:pt x="243060" y="3670534"/>
                  <a:pt x="269622" y="3711041"/>
                </a:cubicBezTo>
                <a:cubicBezTo>
                  <a:pt x="306809" y="3766821"/>
                  <a:pt x="250364" y="3757524"/>
                  <a:pt x="146772" y="3774126"/>
                </a:cubicBezTo>
                <a:cubicBezTo>
                  <a:pt x="87506" y="3784087"/>
                  <a:pt x="42060" y="3770142"/>
                  <a:pt x="15197" y="3760305"/>
                </a:cubicBezTo>
                <a:lnTo>
                  <a:pt x="0" y="3754796"/>
                </a:lnTo>
                <a:close/>
                <a:moveTo>
                  <a:pt x="0" y="3438853"/>
                </a:moveTo>
                <a:lnTo>
                  <a:pt x="15093" y="3471546"/>
                </a:lnTo>
                <a:cubicBezTo>
                  <a:pt x="23513" y="3490627"/>
                  <a:pt x="28501" y="3509288"/>
                  <a:pt x="10902" y="3511911"/>
                </a:cubicBezTo>
                <a:lnTo>
                  <a:pt x="0" y="3510517"/>
                </a:lnTo>
                <a:close/>
                <a:moveTo>
                  <a:pt x="140132" y="3052301"/>
                </a:moveTo>
                <a:cubicBezTo>
                  <a:pt x="124194" y="3044996"/>
                  <a:pt x="103609" y="3062261"/>
                  <a:pt x="112241" y="3066910"/>
                </a:cubicBezTo>
                <a:cubicBezTo>
                  <a:pt x="156733" y="3089488"/>
                  <a:pt x="209193" y="3084175"/>
                  <a:pt x="140132" y="3052301"/>
                </a:cubicBezTo>
                <a:close/>
                <a:moveTo>
                  <a:pt x="0" y="2940891"/>
                </a:moveTo>
                <a:lnTo>
                  <a:pt x="19274" y="2957259"/>
                </a:lnTo>
                <a:cubicBezTo>
                  <a:pt x="43554" y="2976620"/>
                  <a:pt x="50651" y="2980060"/>
                  <a:pt x="19765" y="2971885"/>
                </a:cubicBezTo>
                <a:lnTo>
                  <a:pt x="0" y="2966584"/>
                </a:lnTo>
                <a:close/>
                <a:moveTo>
                  <a:pt x="43024" y="2837314"/>
                </a:moveTo>
                <a:cubicBezTo>
                  <a:pt x="155364" y="2832085"/>
                  <a:pt x="366408" y="2865702"/>
                  <a:pt x="463525" y="2949373"/>
                </a:cubicBezTo>
                <a:cubicBezTo>
                  <a:pt x="498720" y="2979255"/>
                  <a:pt x="197904" y="2944060"/>
                  <a:pt x="265638" y="2971286"/>
                </a:cubicBezTo>
                <a:cubicBezTo>
                  <a:pt x="391143" y="3021754"/>
                  <a:pt x="453564" y="3021754"/>
                  <a:pt x="500712" y="3079527"/>
                </a:cubicBezTo>
                <a:cubicBezTo>
                  <a:pt x="524618" y="3109409"/>
                  <a:pt x="551180" y="3126011"/>
                  <a:pt x="531258" y="3133979"/>
                </a:cubicBezTo>
                <a:cubicBezTo>
                  <a:pt x="525946" y="3135971"/>
                  <a:pt x="399776" y="3169174"/>
                  <a:pt x="237747" y="3163197"/>
                </a:cubicBezTo>
                <a:cubicBezTo>
                  <a:pt x="106265" y="3158549"/>
                  <a:pt x="30563" y="3124682"/>
                  <a:pt x="56461" y="3148588"/>
                </a:cubicBezTo>
                <a:cubicBezTo>
                  <a:pt x="104937" y="3193080"/>
                  <a:pt x="102945" y="3239563"/>
                  <a:pt x="142788" y="3289367"/>
                </a:cubicBezTo>
                <a:cubicBezTo>
                  <a:pt x="132412" y="3298083"/>
                  <a:pt x="60300" y="3282934"/>
                  <a:pt x="7351" y="3270347"/>
                </a:cubicBezTo>
                <a:lnTo>
                  <a:pt x="0" y="3268554"/>
                </a:lnTo>
                <a:lnTo>
                  <a:pt x="0" y="2982237"/>
                </a:lnTo>
                <a:lnTo>
                  <a:pt x="9147" y="2984817"/>
                </a:lnTo>
                <a:cubicBezTo>
                  <a:pt x="27575" y="2988552"/>
                  <a:pt x="50153" y="2992536"/>
                  <a:pt x="71070" y="3007145"/>
                </a:cubicBezTo>
                <a:cubicBezTo>
                  <a:pt x="113570" y="3037027"/>
                  <a:pt x="118882" y="2958669"/>
                  <a:pt x="90328" y="2948709"/>
                </a:cubicBezTo>
                <a:cubicBezTo>
                  <a:pt x="55465" y="2936424"/>
                  <a:pt x="23259" y="2916170"/>
                  <a:pt x="1013" y="2897411"/>
                </a:cubicBezTo>
                <a:lnTo>
                  <a:pt x="0" y="2896364"/>
                </a:lnTo>
                <a:lnTo>
                  <a:pt x="0" y="2842628"/>
                </a:lnTo>
                <a:close/>
                <a:moveTo>
                  <a:pt x="0" y="2674452"/>
                </a:moveTo>
                <a:lnTo>
                  <a:pt x="13962" y="2677775"/>
                </a:lnTo>
                <a:cubicBezTo>
                  <a:pt x="31227" y="2680431"/>
                  <a:pt x="37868" y="2693712"/>
                  <a:pt x="56461" y="2703009"/>
                </a:cubicBezTo>
                <a:cubicBezTo>
                  <a:pt x="150092" y="2750821"/>
                  <a:pt x="193920" y="2720274"/>
                  <a:pt x="57789" y="2771407"/>
                </a:cubicBezTo>
                <a:lnTo>
                  <a:pt x="0" y="2783365"/>
                </a:lnTo>
                <a:close/>
                <a:moveTo>
                  <a:pt x="1073789" y="2528364"/>
                </a:moveTo>
                <a:lnTo>
                  <a:pt x="1075117" y="2528364"/>
                </a:lnTo>
                <a:lnTo>
                  <a:pt x="1075117" y="2530356"/>
                </a:lnTo>
                <a:cubicBezTo>
                  <a:pt x="1075117" y="2530356"/>
                  <a:pt x="1073789" y="2530356"/>
                  <a:pt x="1073789" y="2529692"/>
                </a:cubicBezTo>
                <a:close/>
                <a:moveTo>
                  <a:pt x="911096" y="2316531"/>
                </a:moveTo>
                <a:cubicBezTo>
                  <a:pt x="906448" y="2319851"/>
                  <a:pt x="901799" y="2321843"/>
                  <a:pt x="906448" y="2325164"/>
                </a:cubicBezTo>
                <a:cubicBezTo>
                  <a:pt x="921721" y="2335789"/>
                  <a:pt x="913088" y="2316531"/>
                  <a:pt x="911096" y="2316531"/>
                </a:cubicBezTo>
                <a:close/>
                <a:moveTo>
                  <a:pt x="81031" y="2292625"/>
                </a:moveTo>
                <a:cubicBezTo>
                  <a:pt x="66422" y="2284657"/>
                  <a:pt x="188607" y="2450670"/>
                  <a:pt x="189271" y="2451998"/>
                </a:cubicBezTo>
                <a:cubicBezTo>
                  <a:pt x="211185" y="2479888"/>
                  <a:pt x="189271" y="2343757"/>
                  <a:pt x="202552" y="2321843"/>
                </a:cubicBezTo>
                <a:cubicBezTo>
                  <a:pt x="217826" y="2295281"/>
                  <a:pt x="132163" y="2319187"/>
                  <a:pt x="81031" y="2292625"/>
                </a:cubicBezTo>
                <a:close/>
                <a:moveTo>
                  <a:pt x="27907" y="2097394"/>
                </a:moveTo>
                <a:cubicBezTo>
                  <a:pt x="4665" y="2107354"/>
                  <a:pt x="195912" y="2270711"/>
                  <a:pt x="219818" y="2261415"/>
                </a:cubicBezTo>
                <a:cubicBezTo>
                  <a:pt x="232435" y="2083449"/>
                  <a:pt x="253684" y="2234853"/>
                  <a:pt x="48492" y="2098722"/>
                </a:cubicBezTo>
                <a:cubicBezTo>
                  <a:pt x="42516" y="2094737"/>
                  <a:pt x="35211" y="2094073"/>
                  <a:pt x="27907" y="2097394"/>
                </a:cubicBezTo>
                <a:close/>
                <a:moveTo>
                  <a:pt x="597332" y="2055476"/>
                </a:moveTo>
                <a:cubicBezTo>
                  <a:pt x="592351" y="2056057"/>
                  <a:pt x="583055" y="2059543"/>
                  <a:pt x="574422" y="2064855"/>
                </a:cubicBezTo>
                <a:cubicBezTo>
                  <a:pt x="556492" y="2076808"/>
                  <a:pt x="528602" y="2072824"/>
                  <a:pt x="512001" y="2073488"/>
                </a:cubicBezTo>
                <a:cubicBezTo>
                  <a:pt x="510009" y="2078136"/>
                  <a:pt x="549852" y="2117979"/>
                  <a:pt x="552508" y="2103370"/>
                </a:cubicBezTo>
                <a:cubicBezTo>
                  <a:pt x="555164" y="2086769"/>
                  <a:pt x="589695" y="2067511"/>
                  <a:pt x="594343" y="2063527"/>
                </a:cubicBezTo>
                <a:cubicBezTo>
                  <a:pt x="602976" y="2057219"/>
                  <a:pt x="602312" y="2054895"/>
                  <a:pt x="597332" y="2055476"/>
                </a:cubicBezTo>
                <a:close/>
                <a:moveTo>
                  <a:pt x="122866" y="1823804"/>
                </a:moveTo>
                <a:cubicBezTo>
                  <a:pt x="10641" y="1922084"/>
                  <a:pt x="7985" y="1920092"/>
                  <a:pt x="11969" y="1938685"/>
                </a:cubicBezTo>
                <a:cubicBezTo>
                  <a:pt x="15290" y="1954622"/>
                  <a:pt x="-2640" y="1997786"/>
                  <a:pt x="19938" y="1991145"/>
                </a:cubicBezTo>
                <a:cubicBezTo>
                  <a:pt x="128843" y="1961927"/>
                  <a:pt x="154077" y="1975208"/>
                  <a:pt x="148100" y="1955951"/>
                </a:cubicBezTo>
                <a:cubicBezTo>
                  <a:pt x="142788" y="1940678"/>
                  <a:pt x="87007" y="1856343"/>
                  <a:pt x="132827" y="1838413"/>
                </a:cubicBezTo>
                <a:cubicBezTo>
                  <a:pt x="142788" y="1834429"/>
                  <a:pt x="130835" y="1816500"/>
                  <a:pt x="122866" y="1823804"/>
                </a:cubicBezTo>
                <a:close/>
                <a:moveTo>
                  <a:pt x="524857" y="1616215"/>
                </a:moveTo>
                <a:cubicBezTo>
                  <a:pt x="495690" y="1631935"/>
                  <a:pt x="446259" y="1694813"/>
                  <a:pt x="450244" y="1704275"/>
                </a:cubicBezTo>
                <a:cubicBezTo>
                  <a:pt x="491415" y="1702283"/>
                  <a:pt x="559813" y="1686345"/>
                  <a:pt x="608288" y="1711579"/>
                </a:cubicBezTo>
                <a:cubicBezTo>
                  <a:pt x="654772" y="1735485"/>
                  <a:pt x="703912" y="1739470"/>
                  <a:pt x="658756" y="1710251"/>
                </a:cubicBezTo>
                <a:cubicBezTo>
                  <a:pt x="646139" y="1702283"/>
                  <a:pt x="555828" y="1659783"/>
                  <a:pt x="544539" y="1619940"/>
                </a:cubicBezTo>
                <a:cubicBezTo>
                  <a:pt x="542049" y="1610976"/>
                  <a:pt x="534579" y="1610976"/>
                  <a:pt x="524857" y="1616215"/>
                </a:cubicBezTo>
                <a:close/>
                <a:moveTo>
                  <a:pt x="714662" y="1253072"/>
                </a:moveTo>
                <a:cubicBezTo>
                  <a:pt x="709183" y="1252512"/>
                  <a:pt x="716031" y="1270815"/>
                  <a:pt x="728482" y="1287250"/>
                </a:cubicBezTo>
                <a:cubicBezTo>
                  <a:pt x="746411" y="1309828"/>
                  <a:pt x="744419" y="1347015"/>
                  <a:pt x="747739" y="1368928"/>
                </a:cubicBezTo>
                <a:lnTo>
                  <a:pt x="747739" y="1369592"/>
                </a:lnTo>
                <a:cubicBezTo>
                  <a:pt x="755044" y="1371585"/>
                  <a:pt x="802192" y="1313812"/>
                  <a:pt x="782934" y="1311820"/>
                </a:cubicBezTo>
                <a:cubicBezTo>
                  <a:pt x="760356" y="1309828"/>
                  <a:pt x="729810" y="1266664"/>
                  <a:pt x="724498" y="1260688"/>
                </a:cubicBezTo>
                <a:cubicBezTo>
                  <a:pt x="719684" y="1255542"/>
                  <a:pt x="716488" y="1253259"/>
                  <a:pt x="714662" y="1253072"/>
                </a:cubicBezTo>
                <a:close/>
                <a:moveTo>
                  <a:pt x="0" y="1137163"/>
                </a:moveTo>
                <a:lnTo>
                  <a:pt x="2673" y="1155104"/>
                </a:lnTo>
                <a:cubicBezTo>
                  <a:pt x="-3968" y="1203579"/>
                  <a:pt x="47164" y="1170377"/>
                  <a:pt x="135483" y="1331742"/>
                </a:cubicBezTo>
                <a:cubicBezTo>
                  <a:pt x="215833" y="1478497"/>
                  <a:pt x="176654" y="1472521"/>
                  <a:pt x="172006" y="1466544"/>
                </a:cubicBezTo>
                <a:cubicBezTo>
                  <a:pt x="163373" y="1455919"/>
                  <a:pt x="136147" y="1333734"/>
                  <a:pt x="63101" y="1258696"/>
                </a:cubicBezTo>
                <a:cubicBezTo>
                  <a:pt x="-42068" y="1151202"/>
                  <a:pt x="35284" y="1237415"/>
                  <a:pt x="14003" y="1416350"/>
                </a:cubicBezTo>
                <a:lnTo>
                  <a:pt x="0" y="1488269"/>
                </a:lnTo>
                <a:close/>
                <a:moveTo>
                  <a:pt x="1033365" y="802990"/>
                </a:moveTo>
                <a:cubicBezTo>
                  <a:pt x="1028800" y="804152"/>
                  <a:pt x="1022657" y="808136"/>
                  <a:pt x="1022657" y="809132"/>
                </a:cubicBezTo>
                <a:cubicBezTo>
                  <a:pt x="1027305" y="815109"/>
                  <a:pt x="1031290" y="819757"/>
                  <a:pt x="1034610" y="813781"/>
                </a:cubicBezTo>
                <a:cubicBezTo>
                  <a:pt x="1040919" y="803488"/>
                  <a:pt x="1037930" y="801828"/>
                  <a:pt x="1033365" y="802990"/>
                </a:cubicBezTo>
                <a:close/>
                <a:moveTo>
                  <a:pt x="976308" y="502568"/>
                </a:moveTo>
                <a:cubicBezTo>
                  <a:pt x="985802" y="500057"/>
                  <a:pt x="994767" y="499684"/>
                  <a:pt x="1001407" y="503004"/>
                </a:cubicBezTo>
                <a:cubicBezTo>
                  <a:pt x="1014024" y="509645"/>
                  <a:pt x="995431" y="519605"/>
                  <a:pt x="1005392" y="532887"/>
                </a:cubicBezTo>
                <a:cubicBezTo>
                  <a:pt x="1035274" y="572730"/>
                  <a:pt x="1045899" y="626518"/>
                  <a:pt x="1051211" y="676986"/>
                </a:cubicBezTo>
                <a:cubicBezTo>
                  <a:pt x="1051875" y="682962"/>
                  <a:pt x="1063828" y="692923"/>
                  <a:pt x="1035938" y="710189"/>
                </a:cubicBezTo>
                <a:cubicBezTo>
                  <a:pt x="992111" y="738079"/>
                  <a:pt x="1029298" y="740735"/>
                  <a:pt x="1044571" y="779914"/>
                </a:cubicBezTo>
                <a:cubicBezTo>
                  <a:pt x="1051875" y="798507"/>
                  <a:pt x="1091718" y="692259"/>
                  <a:pt x="1094375" y="678978"/>
                </a:cubicBezTo>
                <a:cubicBezTo>
                  <a:pt x="1101015" y="643783"/>
                  <a:pt x="1111640" y="611909"/>
                  <a:pt x="1139530" y="590659"/>
                </a:cubicBezTo>
                <a:cubicBezTo>
                  <a:pt x="1143515" y="589331"/>
                  <a:pt x="1144843" y="590659"/>
                  <a:pt x="1152147" y="596636"/>
                </a:cubicBezTo>
                <a:cubicBezTo>
                  <a:pt x="1154803" y="609253"/>
                  <a:pt x="1167420" y="630502"/>
                  <a:pt x="1170741" y="640463"/>
                </a:cubicBezTo>
                <a:cubicBezTo>
                  <a:pt x="1186014" y="678314"/>
                  <a:pt x="1162772" y="681634"/>
                  <a:pt x="1215232" y="661713"/>
                </a:cubicBezTo>
                <a:cubicBezTo>
                  <a:pt x="1278317" y="637807"/>
                  <a:pt x="1284294" y="690931"/>
                  <a:pt x="1302223" y="723470"/>
                </a:cubicBezTo>
                <a:cubicBezTo>
                  <a:pt x="1342730" y="795851"/>
                  <a:pt x="1251755" y="807140"/>
                  <a:pt x="1247107" y="810461"/>
                </a:cubicBezTo>
                <a:cubicBezTo>
                  <a:pt x="1235154" y="819757"/>
                  <a:pt x="1232498" y="808468"/>
                  <a:pt x="1206600" y="811788"/>
                </a:cubicBezTo>
                <a:cubicBezTo>
                  <a:pt x="1196639" y="813117"/>
                  <a:pt x="1186678" y="811124"/>
                  <a:pt x="1177381" y="807140"/>
                </a:cubicBezTo>
                <a:cubicBezTo>
                  <a:pt x="1159452" y="799172"/>
                  <a:pt x="1154139" y="814445"/>
                  <a:pt x="1134218" y="809796"/>
                </a:cubicBezTo>
                <a:cubicBezTo>
                  <a:pt x="1104335" y="803156"/>
                  <a:pt x="1040586" y="827062"/>
                  <a:pt x="1058516" y="839015"/>
                </a:cubicBezTo>
                <a:cubicBezTo>
                  <a:pt x="1063164" y="842335"/>
                  <a:pt x="1067813" y="844327"/>
                  <a:pt x="1073789" y="842335"/>
                </a:cubicBezTo>
                <a:cubicBezTo>
                  <a:pt x="1106992" y="831046"/>
                  <a:pt x="1213904" y="823742"/>
                  <a:pt x="1213904" y="823742"/>
                </a:cubicBezTo>
                <a:cubicBezTo>
                  <a:pt x="1246443" y="819757"/>
                  <a:pt x="1283630" y="835694"/>
                  <a:pt x="1338746" y="845655"/>
                </a:cubicBezTo>
                <a:lnTo>
                  <a:pt x="1336754" y="842335"/>
                </a:lnTo>
                <a:cubicBezTo>
                  <a:pt x="1385894" y="850968"/>
                  <a:pt x="1356011" y="846319"/>
                  <a:pt x="1361324" y="884834"/>
                </a:cubicBezTo>
                <a:cubicBezTo>
                  <a:pt x="1369292" y="939287"/>
                  <a:pt x="1330113" y="936630"/>
                  <a:pt x="1286286" y="910732"/>
                </a:cubicBezTo>
                <a:cubicBezTo>
                  <a:pt x="1268356" y="900108"/>
                  <a:pt x="1269685" y="912725"/>
                  <a:pt x="1240466" y="901436"/>
                </a:cubicBezTo>
                <a:cubicBezTo>
                  <a:pt x="1132890" y="859600"/>
                  <a:pt x="1325465" y="967177"/>
                  <a:pt x="1325465" y="967177"/>
                </a:cubicBezTo>
                <a:cubicBezTo>
                  <a:pt x="1310856" y="993075"/>
                  <a:pt x="1209256" y="1003700"/>
                  <a:pt x="1213904" y="929990"/>
                </a:cubicBezTo>
                <a:cubicBezTo>
                  <a:pt x="1214568" y="916045"/>
                  <a:pt x="1202615" y="916709"/>
                  <a:pt x="1202615" y="907412"/>
                </a:cubicBezTo>
                <a:cubicBezTo>
                  <a:pt x="1204607" y="876202"/>
                  <a:pt x="1075117" y="825734"/>
                  <a:pt x="1085078" y="858936"/>
                </a:cubicBezTo>
                <a:cubicBezTo>
                  <a:pt x="1091054" y="877530"/>
                  <a:pt x="1079102" y="890147"/>
                  <a:pt x="1085078" y="892139"/>
                </a:cubicBezTo>
                <a:cubicBezTo>
                  <a:pt x="1096367" y="897451"/>
                  <a:pt x="1108320" y="890811"/>
                  <a:pt x="1115624" y="897451"/>
                </a:cubicBezTo>
                <a:cubicBezTo>
                  <a:pt x="1116952" y="906084"/>
                  <a:pt x="1116952" y="912725"/>
                  <a:pt x="1124921" y="914717"/>
                </a:cubicBezTo>
                <a:cubicBezTo>
                  <a:pt x="1168749" y="926006"/>
                  <a:pt x="1232498" y="995067"/>
                  <a:pt x="1239138" y="1006356"/>
                </a:cubicBezTo>
                <a:cubicBezTo>
                  <a:pt x="1243786" y="1014989"/>
                  <a:pt x="1257732" y="1016981"/>
                  <a:pt x="1275661" y="1038894"/>
                </a:cubicBezTo>
                <a:cubicBezTo>
                  <a:pt x="1282301" y="1047527"/>
                  <a:pt x="1245115" y="1068777"/>
                  <a:pt x="1222537" y="1057488"/>
                </a:cubicBezTo>
                <a:cubicBezTo>
                  <a:pt x="1176717" y="1034910"/>
                  <a:pt x="1078437" y="954560"/>
                  <a:pt x="1078437" y="954560"/>
                </a:cubicBezTo>
                <a:cubicBezTo>
                  <a:pt x="1070469" y="947255"/>
                  <a:pt x="1060508" y="957880"/>
                  <a:pt x="1048555" y="944599"/>
                </a:cubicBezTo>
                <a:cubicBezTo>
                  <a:pt x="1041915" y="937958"/>
                  <a:pt x="1008048" y="928662"/>
                  <a:pt x="1008048" y="928662"/>
                </a:cubicBezTo>
                <a:cubicBezTo>
                  <a:pt x="988126" y="924677"/>
                  <a:pt x="982814" y="906084"/>
                  <a:pt x="974181" y="918701"/>
                </a:cubicBezTo>
                <a:cubicBezTo>
                  <a:pt x="942971" y="963193"/>
                  <a:pt x="921721" y="1043543"/>
                  <a:pt x="920393" y="1051511"/>
                </a:cubicBezTo>
                <a:cubicBezTo>
                  <a:pt x="898479" y="1174361"/>
                  <a:pt x="818129" y="1315804"/>
                  <a:pt x="756372" y="1394827"/>
                </a:cubicBezTo>
                <a:cubicBezTo>
                  <a:pt x="828754" y="1347679"/>
                  <a:pt x="903792" y="1307172"/>
                  <a:pt x="977501" y="1279945"/>
                </a:cubicBezTo>
                <a:cubicBezTo>
                  <a:pt x="992111" y="1273969"/>
                  <a:pt x="1132890" y="1207564"/>
                  <a:pt x="1204607" y="1133854"/>
                </a:cubicBezTo>
                <a:cubicBezTo>
                  <a:pt x="1209256" y="1129869"/>
                  <a:pt x="1210584" y="1125885"/>
                  <a:pt x="1210584" y="1122565"/>
                </a:cubicBezTo>
                <a:cubicBezTo>
                  <a:pt x="1217224" y="1127877"/>
                  <a:pt x="1223865" y="1132526"/>
                  <a:pt x="1230505" y="1137174"/>
                </a:cubicBezTo>
                <a:cubicBezTo>
                  <a:pt x="1227185" y="1135182"/>
                  <a:pt x="1222537" y="1135846"/>
                  <a:pt x="1219216" y="1138502"/>
                </a:cubicBezTo>
                <a:cubicBezTo>
                  <a:pt x="1174725" y="1177017"/>
                  <a:pt x="1055860" y="1277953"/>
                  <a:pt x="983478" y="1299867"/>
                </a:cubicBezTo>
                <a:cubicBezTo>
                  <a:pt x="921057" y="1319124"/>
                  <a:pt x="818129" y="1380217"/>
                  <a:pt x="730474" y="1441310"/>
                </a:cubicBezTo>
                <a:cubicBezTo>
                  <a:pt x="729146" y="1441974"/>
                  <a:pt x="728482" y="1442638"/>
                  <a:pt x="727154" y="1443302"/>
                </a:cubicBezTo>
                <a:cubicBezTo>
                  <a:pt x="620241" y="1518340"/>
                  <a:pt x="537235" y="1592714"/>
                  <a:pt x="582390" y="1586738"/>
                </a:cubicBezTo>
                <a:cubicBezTo>
                  <a:pt x="670709" y="1574785"/>
                  <a:pt x="788247" y="1615956"/>
                  <a:pt x="789575" y="1615956"/>
                </a:cubicBezTo>
                <a:cubicBezTo>
                  <a:pt x="842035" y="1627909"/>
                  <a:pt x="879886" y="1699626"/>
                  <a:pt x="899143" y="1718220"/>
                </a:cubicBezTo>
                <a:cubicBezTo>
                  <a:pt x="909104" y="1740798"/>
                  <a:pt x="949611" y="1769352"/>
                  <a:pt x="1008048" y="1877592"/>
                </a:cubicBezTo>
                <a:cubicBezTo>
                  <a:pt x="1023985" y="1906811"/>
                  <a:pt x="866605" y="1809859"/>
                  <a:pt x="865277" y="1809195"/>
                </a:cubicBezTo>
                <a:cubicBezTo>
                  <a:pt x="829418" y="1781969"/>
                  <a:pt x="824105" y="1797242"/>
                  <a:pt x="733794" y="1764039"/>
                </a:cubicBezTo>
                <a:cubicBezTo>
                  <a:pt x="642155" y="1795250"/>
                  <a:pt x="615593" y="1744118"/>
                  <a:pt x="515321" y="1819820"/>
                </a:cubicBezTo>
                <a:cubicBezTo>
                  <a:pt x="460869" y="1860327"/>
                  <a:pt x="454228" y="1863647"/>
                  <a:pt x="444267" y="1860327"/>
                </a:cubicBezTo>
                <a:cubicBezTo>
                  <a:pt x="415713" y="1851694"/>
                  <a:pt x="444931" y="1857671"/>
                  <a:pt x="357277" y="1886225"/>
                </a:cubicBezTo>
                <a:cubicBezTo>
                  <a:pt x="333371" y="1893530"/>
                  <a:pt x="332707" y="1903490"/>
                  <a:pt x="294856" y="1979192"/>
                </a:cubicBezTo>
                <a:cubicBezTo>
                  <a:pt x="279582" y="2009075"/>
                  <a:pt x="446924" y="1961927"/>
                  <a:pt x="472822" y="1977200"/>
                </a:cubicBezTo>
                <a:cubicBezTo>
                  <a:pt x="501376" y="1993802"/>
                  <a:pt x="543211" y="1998450"/>
                  <a:pt x="532586" y="2017044"/>
                </a:cubicBezTo>
                <a:cubicBezTo>
                  <a:pt x="529266" y="2023020"/>
                  <a:pt x="525946" y="2027668"/>
                  <a:pt x="522626" y="2032981"/>
                </a:cubicBezTo>
                <a:cubicBezTo>
                  <a:pt x="527938" y="2031652"/>
                  <a:pt x="532586" y="2029660"/>
                  <a:pt x="537235" y="2028332"/>
                </a:cubicBezTo>
                <a:cubicBezTo>
                  <a:pt x="577742" y="2052238"/>
                  <a:pt x="587039" y="2031652"/>
                  <a:pt x="623562" y="2040949"/>
                </a:cubicBezTo>
                <a:cubicBezTo>
                  <a:pt x="658092" y="2024348"/>
                  <a:pt x="660748" y="2030325"/>
                  <a:pt x="674030" y="2018371"/>
                </a:cubicBezTo>
                <a:cubicBezTo>
                  <a:pt x="674694" y="2018371"/>
                  <a:pt x="733794" y="1974544"/>
                  <a:pt x="728482" y="1986497"/>
                </a:cubicBezTo>
                <a:cubicBezTo>
                  <a:pt x="708560" y="2030988"/>
                  <a:pt x="693287" y="2044270"/>
                  <a:pt x="690631" y="2052902"/>
                </a:cubicBezTo>
                <a:cubicBezTo>
                  <a:pt x="683326" y="2061535"/>
                  <a:pt x="671373" y="2090753"/>
                  <a:pt x="650788" y="2097394"/>
                </a:cubicBezTo>
                <a:cubicBezTo>
                  <a:pt x="650124" y="2097394"/>
                  <a:pt x="604304" y="2117315"/>
                  <a:pt x="569109" y="2115987"/>
                </a:cubicBezTo>
                <a:cubicBezTo>
                  <a:pt x="535907" y="2115323"/>
                  <a:pt x="681998" y="2203642"/>
                  <a:pt x="739107" y="2215595"/>
                </a:cubicBezTo>
                <a:cubicBezTo>
                  <a:pt x="768989" y="2221572"/>
                  <a:pt x="819457" y="2257430"/>
                  <a:pt x="838714" y="2271375"/>
                </a:cubicBezTo>
                <a:cubicBezTo>
                  <a:pt x="840043" y="2272039"/>
                  <a:pt x="842035" y="2272039"/>
                  <a:pt x="843363" y="2271375"/>
                </a:cubicBezTo>
                <a:cubicBezTo>
                  <a:pt x="853324" y="2264735"/>
                  <a:pt x="848675" y="2264735"/>
                  <a:pt x="864613" y="2262743"/>
                </a:cubicBezTo>
                <a:cubicBezTo>
                  <a:pt x="875237" y="2269383"/>
                  <a:pt x="875901" y="2262079"/>
                  <a:pt x="889182" y="2268719"/>
                </a:cubicBezTo>
                <a:cubicBezTo>
                  <a:pt x="894495" y="2271375"/>
                  <a:pt x="895823" y="2267391"/>
                  <a:pt x="895823" y="2267391"/>
                </a:cubicBezTo>
                <a:cubicBezTo>
                  <a:pt x="879222" y="2248134"/>
                  <a:pt x="855316" y="2248134"/>
                  <a:pt x="852660" y="2227548"/>
                </a:cubicBezTo>
                <a:cubicBezTo>
                  <a:pt x="851996" y="2222900"/>
                  <a:pt x="856644" y="2222235"/>
                  <a:pt x="856644" y="2215595"/>
                </a:cubicBezTo>
                <a:cubicBezTo>
                  <a:pt x="855980" y="2203642"/>
                  <a:pt x="861292" y="2192353"/>
                  <a:pt x="872581" y="2184384"/>
                </a:cubicBezTo>
                <a:cubicBezTo>
                  <a:pt x="876566" y="2181728"/>
                  <a:pt x="879222" y="2159150"/>
                  <a:pt x="881878" y="2147862"/>
                </a:cubicBezTo>
                <a:cubicBezTo>
                  <a:pt x="885862" y="2127276"/>
                  <a:pt x="895159" y="2115987"/>
                  <a:pt x="895159" y="2115987"/>
                </a:cubicBezTo>
                <a:cubicBezTo>
                  <a:pt x="896487" y="2101378"/>
                  <a:pt x="892503" y="2104698"/>
                  <a:pt x="907112" y="2100050"/>
                </a:cubicBezTo>
                <a:cubicBezTo>
                  <a:pt x="948947" y="2118643"/>
                  <a:pt x="927033" y="2175752"/>
                  <a:pt x="935002" y="2184384"/>
                </a:cubicBezTo>
                <a:cubicBezTo>
                  <a:pt x="937658" y="2188369"/>
                  <a:pt x="947619" y="2155830"/>
                  <a:pt x="949611" y="2140557"/>
                </a:cubicBezTo>
                <a:cubicBezTo>
                  <a:pt x="950275" y="2134580"/>
                  <a:pt x="955588" y="2124620"/>
                  <a:pt x="965549" y="2118643"/>
                </a:cubicBezTo>
                <a:cubicBezTo>
                  <a:pt x="968869" y="2119972"/>
                  <a:pt x="971525" y="2121299"/>
                  <a:pt x="974845" y="2122628"/>
                </a:cubicBezTo>
                <a:cubicBezTo>
                  <a:pt x="986134" y="2147862"/>
                  <a:pt x="998087" y="2139229"/>
                  <a:pt x="1002071" y="2150518"/>
                </a:cubicBezTo>
                <a:cubicBezTo>
                  <a:pt x="1021329" y="2203642"/>
                  <a:pt x="960236" y="2238173"/>
                  <a:pt x="948283" y="2259423"/>
                </a:cubicBezTo>
                <a:cubicBezTo>
                  <a:pt x="944299" y="2265399"/>
                  <a:pt x="944299" y="2272039"/>
                  <a:pt x="950275" y="2268055"/>
                </a:cubicBezTo>
                <a:cubicBezTo>
                  <a:pt x="951603" y="2267391"/>
                  <a:pt x="1050547" y="2257430"/>
                  <a:pt x="1043243" y="2234853"/>
                </a:cubicBezTo>
                <a:cubicBezTo>
                  <a:pt x="1042579" y="2232196"/>
                  <a:pt x="999415" y="2250126"/>
                  <a:pt x="999415" y="2246805"/>
                </a:cubicBezTo>
                <a:cubicBezTo>
                  <a:pt x="1000079" y="2233524"/>
                  <a:pt x="1059180" y="2171103"/>
                  <a:pt x="1086406" y="2198994"/>
                </a:cubicBezTo>
                <a:cubicBezTo>
                  <a:pt x="1086406" y="2209619"/>
                  <a:pt x="1061836" y="2219579"/>
                  <a:pt x="1051875" y="2236181"/>
                </a:cubicBezTo>
                <a:cubicBezTo>
                  <a:pt x="1037266" y="2260750"/>
                  <a:pt x="1018009" y="2262079"/>
                  <a:pt x="1046563" y="2272039"/>
                </a:cubicBezTo>
                <a:cubicBezTo>
                  <a:pt x="1061836" y="2278016"/>
                  <a:pt x="1079102" y="2254110"/>
                  <a:pt x="1088398" y="2262079"/>
                </a:cubicBezTo>
                <a:cubicBezTo>
                  <a:pt x="1105000" y="2276024"/>
                  <a:pt x="1114296" y="2266063"/>
                  <a:pt x="1116288" y="2262079"/>
                </a:cubicBezTo>
                <a:cubicBezTo>
                  <a:pt x="1121601" y="2251454"/>
                  <a:pt x="1151483" y="2302586"/>
                  <a:pt x="1139530" y="2321179"/>
                </a:cubicBezTo>
                <a:cubicBezTo>
                  <a:pt x="1133554" y="2329812"/>
                  <a:pt x="1127577" y="2315203"/>
                  <a:pt x="1116952" y="2321843"/>
                </a:cubicBezTo>
                <a:cubicBezTo>
                  <a:pt x="1085078" y="2341765"/>
                  <a:pt x="1044571" y="2346413"/>
                  <a:pt x="1006056" y="2346413"/>
                </a:cubicBezTo>
                <a:cubicBezTo>
                  <a:pt x="1001407" y="2346413"/>
                  <a:pt x="993439" y="2354382"/>
                  <a:pt x="982150" y="2332468"/>
                </a:cubicBezTo>
                <a:cubicBezTo>
                  <a:pt x="964220" y="2297938"/>
                  <a:pt x="959572" y="2325164"/>
                  <a:pt x="929690" y="2333796"/>
                </a:cubicBezTo>
                <a:cubicBezTo>
                  <a:pt x="915745" y="2337781"/>
                  <a:pt x="992111" y="2374968"/>
                  <a:pt x="1002071" y="2377624"/>
                </a:cubicBezTo>
                <a:cubicBezTo>
                  <a:pt x="1027969" y="2384264"/>
                  <a:pt x="1051211" y="2394889"/>
                  <a:pt x="1065156" y="2416803"/>
                </a:cubicBezTo>
                <a:cubicBezTo>
                  <a:pt x="1065820" y="2420123"/>
                  <a:pt x="1064492" y="2420787"/>
                  <a:pt x="1059844" y="2426100"/>
                </a:cubicBezTo>
                <a:cubicBezTo>
                  <a:pt x="1049219" y="2426764"/>
                  <a:pt x="1033282" y="2434732"/>
                  <a:pt x="1025313" y="2436724"/>
                </a:cubicBezTo>
                <a:cubicBezTo>
                  <a:pt x="996759" y="2445357"/>
                  <a:pt x="995431" y="2428092"/>
                  <a:pt x="1006720" y="2468599"/>
                </a:cubicBezTo>
                <a:cubicBezTo>
                  <a:pt x="1020665" y="2517739"/>
                  <a:pt x="980158" y="2518403"/>
                  <a:pt x="954924" y="2529692"/>
                </a:cubicBezTo>
                <a:cubicBezTo>
                  <a:pt x="897815" y="2554926"/>
                  <a:pt x="896487" y="2485864"/>
                  <a:pt x="893831" y="2482544"/>
                </a:cubicBezTo>
                <a:cubicBezTo>
                  <a:pt x="887854" y="2473247"/>
                  <a:pt x="895823" y="2471919"/>
                  <a:pt x="895823" y="2452662"/>
                </a:cubicBezTo>
                <a:cubicBezTo>
                  <a:pt x="895159" y="2445357"/>
                  <a:pt x="897815" y="2438052"/>
                  <a:pt x="901135" y="2431412"/>
                </a:cubicBezTo>
                <a:cubicBezTo>
                  <a:pt x="907776" y="2418131"/>
                  <a:pt x="897151" y="2413482"/>
                  <a:pt x="901799" y="2398874"/>
                </a:cubicBezTo>
                <a:cubicBezTo>
                  <a:pt x="909104" y="2376960"/>
                  <a:pt x="895159" y="2327820"/>
                  <a:pt x="885198" y="2340437"/>
                </a:cubicBezTo>
                <a:cubicBezTo>
                  <a:pt x="883206" y="2343757"/>
                  <a:pt x="880550" y="2347077"/>
                  <a:pt x="881878" y="2351726"/>
                </a:cubicBezTo>
                <a:cubicBezTo>
                  <a:pt x="888518" y="2377624"/>
                  <a:pt x="886526" y="2457974"/>
                  <a:pt x="886526" y="2457974"/>
                </a:cubicBezTo>
                <a:cubicBezTo>
                  <a:pt x="887854" y="2482544"/>
                  <a:pt x="873245" y="2509106"/>
                  <a:pt x="861956" y="2549613"/>
                </a:cubicBezTo>
                <a:cubicBezTo>
                  <a:pt x="851996" y="2585472"/>
                  <a:pt x="857972" y="2563559"/>
                  <a:pt x="828754" y="2564887"/>
                </a:cubicBezTo>
                <a:cubicBezTo>
                  <a:pt x="787582" y="2566879"/>
                  <a:pt x="792895" y="2538325"/>
                  <a:pt x="814809" y="2507114"/>
                </a:cubicBezTo>
                <a:cubicBezTo>
                  <a:pt x="823441" y="2493833"/>
                  <a:pt x="814809" y="2494497"/>
                  <a:pt x="824769" y="2473247"/>
                </a:cubicBezTo>
                <a:cubicBezTo>
                  <a:pt x="862620" y="2395553"/>
                  <a:pt x="769653" y="2532348"/>
                  <a:pt x="769653" y="2532348"/>
                </a:cubicBezTo>
                <a:cubicBezTo>
                  <a:pt x="751724" y="2519067"/>
                  <a:pt x="750396" y="2442701"/>
                  <a:pt x="805512" y="2451334"/>
                </a:cubicBezTo>
                <a:cubicBezTo>
                  <a:pt x="816137" y="2453326"/>
                  <a:pt x="816801" y="2444029"/>
                  <a:pt x="823441" y="2444693"/>
                </a:cubicBezTo>
                <a:cubicBezTo>
                  <a:pt x="846019" y="2448678"/>
                  <a:pt x="892503" y="2355046"/>
                  <a:pt x="867269" y="2360358"/>
                </a:cubicBezTo>
                <a:cubicBezTo>
                  <a:pt x="853324" y="2363015"/>
                  <a:pt x="844691" y="2353718"/>
                  <a:pt x="842699" y="2357702"/>
                </a:cubicBezTo>
                <a:cubicBezTo>
                  <a:pt x="838050" y="2366335"/>
                  <a:pt x="842035" y="2375632"/>
                  <a:pt x="836722" y="2380280"/>
                </a:cubicBezTo>
                <a:cubicBezTo>
                  <a:pt x="830082" y="2380944"/>
                  <a:pt x="825433" y="2380280"/>
                  <a:pt x="823441" y="2386256"/>
                </a:cubicBezTo>
                <a:cubicBezTo>
                  <a:pt x="812816" y="2418131"/>
                  <a:pt x="756372" y="2461294"/>
                  <a:pt x="747739" y="2465279"/>
                </a:cubicBezTo>
                <a:cubicBezTo>
                  <a:pt x="741099" y="2467935"/>
                  <a:pt x="738443" y="2478560"/>
                  <a:pt x="721177" y="2490513"/>
                </a:cubicBezTo>
                <a:cubicBezTo>
                  <a:pt x="714537" y="2494497"/>
                  <a:pt x="701256" y="2465279"/>
                  <a:pt x="711216" y="2449341"/>
                </a:cubicBezTo>
                <a:cubicBezTo>
                  <a:pt x="731802" y="2416803"/>
                  <a:pt x="798207" y="2349070"/>
                  <a:pt x="798207" y="2349070"/>
                </a:cubicBezTo>
                <a:cubicBezTo>
                  <a:pt x="804184" y="2343093"/>
                  <a:pt x="796879" y="2335124"/>
                  <a:pt x="807504" y="2327156"/>
                </a:cubicBezTo>
                <a:cubicBezTo>
                  <a:pt x="812816" y="2322508"/>
                  <a:pt x="822113" y="2297938"/>
                  <a:pt x="822113" y="2297938"/>
                </a:cubicBezTo>
                <a:cubicBezTo>
                  <a:pt x="826762" y="2283328"/>
                  <a:pt x="841371" y="2280672"/>
                  <a:pt x="832074" y="2273368"/>
                </a:cubicBezTo>
                <a:cubicBezTo>
                  <a:pt x="800864" y="2246805"/>
                  <a:pt x="742427" y="2225556"/>
                  <a:pt x="736450" y="2224228"/>
                </a:cubicBezTo>
                <a:cubicBezTo>
                  <a:pt x="643483" y="2198994"/>
                  <a:pt x="541219" y="2126612"/>
                  <a:pt x="487431" y="2074816"/>
                </a:cubicBezTo>
                <a:cubicBezTo>
                  <a:pt x="405752" y="2153838"/>
                  <a:pt x="296184" y="2161807"/>
                  <a:pt x="268294" y="2167783"/>
                </a:cubicBezTo>
                <a:cubicBezTo>
                  <a:pt x="268294" y="2167783"/>
                  <a:pt x="233763" y="2268719"/>
                  <a:pt x="233099" y="2270711"/>
                </a:cubicBezTo>
                <a:cubicBezTo>
                  <a:pt x="262981" y="2307898"/>
                  <a:pt x="336027" y="2286649"/>
                  <a:pt x="373878" y="2288641"/>
                </a:cubicBezTo>
                <a:cubicBezTo>
                  <a:pt x="418369" y="2291297"/>
                  <a:pt x="344660" y="2469927"/>
                  <a:pt x="293528" y="2426764"/>
                </a:cubicBezTo>
                <a:cubicBezTo>
                  <a:pt x="262981" y="2400866"/>
                  <a:pt x="263645" y="2393561"/>
                  <a:pt x="238411" y="2341765"/>
                </a:cubicBezTo>
                <a:cubicBezTo>
                  <a:pt x="210521" y="2283328"/>
                  <a:pt x="218490" y="2567543"/>
                  <a:pt x="272278" y="2668479"/>
                </a:cubicBezTo>
                <a:cubicBezTo>
                  <a:pt x="271614" y="2677111"/>
                  <a:pt x="270950" y="2691057"/>
                  <a:pt x="269622" y="2709650"/>
                </a:cubicBezTo>
                <a:cubicBezTo>
                  <a:pt x="269622" y="2711642"/>
                  <a:pt x="269622" y="2712970"/>
                  <a:pt x="269622" y="2713634"/>
                </a:cubicBezTo>
                <a:cubicBezTo>
                  <a:pt x="268958" y="2723595"/>
                  <a:pt x="270286" y="2737540"/>
                  <a:pt x="277590" y="2756134"/>
                </a:cubicBezTo>
                <a:cubicBezTo>
                  <a:pt x="334035" y="2724259"/>
                  <a:pt x="356613" y="2699025"/>
                  <a:pt x="382511" y="2685080"/>
                </a:cubicBezTo>
                <a:cubicBezTo>
                  <a:pt x="513993" y="2614026"/>
                  <a:pt x="532586" y="2679103"/>
                  <a:pt x="617585" y="2661174"/>
                </a:cubicBezTo>
                <a:cubicBezTo>
                  <a:pt x="733130" y="2636604"/>
                  <a:pt x="330050" y="2926795"/>
                  <a:pt x="74390" y="2805938"/>
                </a:cubicBezTo>
                <a:cubicBezTo>
                  <a:pt x="131499" y="2793320"/>
                  <a:pt x="191264" y="2796641"/>
                  <a:pt x="212513" y="2788008"/>
                </a:cubicBezTo>
                <a:cubicBezTo>
                  <a:pt x="237083" y="2777383"/>
                  <a:pt x="257669" y="2766758"/>
                  <a:pt x="274934" y="2757462"/>
                </a:cubicBezTo>
                <a:cubicBezTo>
                  <a:pt x="272942" y="2754142"/>
                  <a:pt x="269622" y="2750157"/>
                  <a:pt x="266301" y="2740861"/>
                </a:cubicBezTo>
                <a:cubicBezTo>
                  <a:pt x="213177" y="2614691"/>
                  <a:pt x="221146" y="2512426"/>
                  <a:pt x="161381" y="2506450"/>
                </a:cubicBezTo>
                <a:cubicBezTo>
                  <a:pt x="52477" y="2495161"/>
                  <a:pt x="110913" y="2529692"/>
                  <a:pt x="55133" y="2514418"/>
                </a:cubicBezTo>
                <a:cubicBezTo>
                  <a:pt x="15622" y="2503960"/>
                  <a:pt x="53898" y="2601794"/>
                  <a:pt x="914" y="2585933"/>
                </a:cubicBezTo>
                <a:lnTo>
                  <a:pt x="0" y="2585476"/>
                </a:lnTo>
                <a:lnTo>
                  <a:pt x="0" y="1497498"/>
                </a:lnTo>
                <a:lnTo>
                  <a:pt x="36975" y="1480271"/>
                </a:lnTo>
                <a:cubicBezTo>
                  <a:pt x="72523" y="1455712"/>
                  <a:pt x="102281" y="1423215"/>
                  <a:pt x="166030" y="1484474"/>
                </a:cubicBezTo>
                <a:cubicBezTo>
                  <a:pt x="239075" y="1493770"/>
                  <a:pt x="195248" y="1513692"/>
                  <a:pt x="237083" y="1530293"/>
                </a:cubicBezTo>
                <a:cubicBezTo>
                  <a:pt x="328058" y="1566152"/>
                  <a:pt x="274270" y="1619276"/>
                  <a:pt x="276926" y="1631893"/>
                </a:cubicBezTo>
                <a:cubicBezTo>
                  <a:pt x="284231" y="1667088"/>
                  <a:pt x="226458" y="1728845"/>
                  <a:pt x="208529" y="1749430"/>
                </a:cubicBezTo>
                <a:cubicBezTo>
                  <a:pt x="207865" y="1757399"/>
                  <a:pt x="206537" y="1764703"/>
                  <a:pt x="206537" y="1772008"/>
                </a:cubicBezTo>
                <a:cubicBezTo>
                  <a:pt x="293528" y="1822476"/>
                  <a:pt x="244388" y="2031652"/>
                  <a:pt x="284895" y="1932709"/>
                </a:cubicBezTo>
                <a:cubicBezTo>
                  <a:pt x="299504" y="1896850"/>
                  <a:pt x="292863" y="1878256"/>
                  <a:pt x="301496" y="1868296"/>
                </a:cubicBezTo>
                <a:cubicBezTo>
                  <a:pt x="312785" y="1855679"/>
                  <a:pt x="306809" y="1844390"/>
                  <a:pt x="311457" y="1829781"/>
                </a:cubicBezTo>
                <a:cubicBezTo>
                  <a:pt x="333371" y="1759391"/>
                  <a:pt x="510009" y="1564824"/>
                  <a:pt x="721177" y="1419396"/>
                </a:cubicBezTo>
                <a:cubicBezTo>
                  <a:pt x="709888" y="1393498"/>
                  <a:pt x="697935" y="1366936"/>
                  <a:pt x="685982" y="1341038"/>
                </a:cubicBezTo>
                <a:cubicBezTo>
                  <a:pt x="713209" y="1284594"/>
                  <a:pt x="685318" y="1274633"/>
                  <a:pt x="692623" y="1224829"/>
                </a:cubicBezTo>
                <a:cubicBezTo>
                  <a:pt x="666725" y="1181002"/>
                  <a:pt x="674030" y="1176353"/>
                  <a:pt x="656764" y="1160416"/>
                </a:cubicBezTo>
                <a:cubicBezTo>
                  <a:pt x="656100" y="1160416"/>
                  <a:pt x="591023" y="1087370"/>
                  <a:pt x="607624" y="1092683"/>
                </a:cubicBezTo>
                <a:cubicBezTo>
                  <a:pt x="669381" y="1113268"/>
                  <a:pt x="688639" y="1131862"/>
                  <a:pt x="700592" y="1134518"/>
                </a:cubicBezTo>
                <a:cubicBezTo>
                  <a:pt x="712545" y="1143151"/>
                  <a:pt x="753052" y="1155768"/>
                  <a:pt x="764341" y="1182330"/>
                </a:cubicBezTo>
                <a:cubicBezTo>
                  <a:pt x="765005" y="1182994"/>
                  <a:pt x="797543" y="1241430"/>
                  <a:pt x="799535" y="1288578"/>
                </a:cubicBezTo>
                <a:cubicBezTo>
                  <a:pt x="802192" y="1332405"/>
                  <a:pt x="902464" y="1127213"/>
                  <a:pt x="911096" y="1050183"/>
                </a:cubicBezTo>
                <a:cubicBezTo>
                  <a:pt x="915745" y="1009676"/>
                  <a:pt x="956916" y="937958"/>
                  <a:pt x="972853" y="910732"/>
                </a:cubicBezTo>
                <a:cubicBezTo>
                  <a:pt x="974181" y="909404"/>
                  <a:pt x="974181" y="906748"/>
                  <a:pt x="972853" y="904756"/>
                </a:cubicBezTo>
                <a:cubicBezTo>
                  <a:pt x="962228" y="892139"/>
                  <a:pt x="962892" y="898779"/>
                  <a:pt x="958244" y="877530"/>
                </a:cubicBezTo>
                <a:cubicBezTo>
                  <a:pt x="966213" y="862921"/>
                  <a:pt x="956252" y="862921"/>
                  <a:pt x="963556" y="844327"/>
                </a:cubicBezTo>
                <a:cubicBezTo>
                  <a:pt x="966213" y="836358"/>
                  <a:pt x="960900" y="835030"/>
                  <a:pt x="960900" y="835030"/>
                </a:cubicBezTo>
                <a:cubicBezTo>
                  <a:pt x="937658" y="858936"/>
                  <a:pt x="940315" y="890811"/>
                  <a:pt x="913088" y="896787"/>
                </a:cubicBezTo>
                <a:cubicBezTo>
                  <a:pt x="907112" y="898115"/>
                  <a:pt x="905784" y="892139"/>
                  <a:pt x="897151" y="893467"/>
                </a:cubicBezTo>
                <a:cubicBezTo>
                  <a:pt x="881214" y="896123"/>
                  <a:pt x="865277" y="890147"/>
                  <a:pt x="853324" y="876202"/>
                </a:cubicBezTo>
                <a:cubicBezTo>
                  <a:pt x="849339" y="871553"/>
                  <a:pt x="818793" y="870225"/>
                  <a:pt x="803520" y="868233"/>
                </a:cubicBezTo>
                <a:cubicBezTo>
                  <a:pt x="775630" y="864913"/>
                  <a:pt x="759692" y="854288"/>
                  <a:pt x="759692" y="854288"/>
                </a:cubicBezTo>
                <a:cubicBezTo>
                  <a:pt x="740435" y="854288"/>
                  <a:pt x="745083" y="859600"/>
                  <a:pt x="737115" y="840343"/>
                </a:cubicBezTo>
                <a:cubicBezTo>
                  <a:pt x="756372" y="782570"/>
                  <a:pt x="836058" y="804484"/>
                  <a:pt x="846019" y="793195"/>
                </a:cubicBezTo>
                <a:cubicBezTo>
                  <a:pt x="850003" y="788547"/>
                  <a:pt x="806176" y="779250"/>
                  <a:pt x="785590" y="778586"/>
                </a:cubicBezTo>
                <a:cubicBezTo>
                  <a:pt x="777622" y="778586"/>
                  <a:pt x="763677" y="772609"/>
                  <a:pt x="754380" y="759992"/>
                </a:cubicBezTo>
                <a:cubicBezTo>
                  <a:pt x="755708" y="756008"/>
                  <a:pt x="757036" y="752024"/>
                  <a:pt x="758364" y="747376"/>
                </a:cubicBezTo>
                <a:cubicBezTo>
                  <a:pt x="790239" y="729446"/>
                  <a:pt x="777622" y="714837"/>
                  <a:pt x="792231" y="707532"/>
                </a:cubicBezTo>
                <a:cubicBezTo>
                  <a:pt x="860628" y="675658"/>
                  <a:pt x="913752" y="752688"/>
                  <a:pt x="943635" y="765969"/>
                </a:cubicBezTo>
                <a:cubicBezTo>
                  <a:pt x="952267" y="769953"/>
                  <a:pt x="960900" y="769289"/>
                  <a:pt x="954924" y="761985"/>
                </a:cubicBezTo>
                <a:cubicBezTo>
                  <a:pt x="953596" y="760657"/>
                  <a:pt x="928362" y="629838"/>
                  <a:pt x="899143" y="642455"/>
                </a:cubicBezTo>
                <a:cubicBezTo>
                  <a:pt x="895159" y="643783"/>
                  <a:pt x="924377" y="698900"/>
                  <a:pt x="919729" y="698900"/>
                </a:cubicBezTo>
                <a:cubicBezTo>
                  <a:pt x="901799" y="699564"/>
                  <a:pt x="811488" y="628510"/>
                  <a:pt x="845355" y="588667"/>
                </a:cubicBezTo>
                <a:cubicBezTo>
                  <a:pt x="859300" y="587339"/>
                  <a:pt x="875901" y="619213"/>
                  <a:pt x="899143" y="629838"/>
                </a:cubicBezTo>
                <a:cubicBezTo>
                  <a:pt x="934338" y="646440"/>
                  <a:pt x="937658" y="671673"/>
                  <a:pt x="947619" y="632494"/>
                </a:cubicBezTo>
                <a:cubicBezTo>
                  <a:pt x="952932" y="611245"/>
                  <a:pt x="919729" y="591987"/>
                  <a:pt x="929026" y="578042"/>
                </a:cubicBezTo>
                <a:cubicBezTo>
                  <a:pt x="944963" y="554136"/>
                  <a:pt x="931018" y="542847"/>
                  <a:pt x="925041" y="540855"/>
                </a:cubicBezTo>
                <a:cubicBezTo>
                  <a:pt x="914582" y="536871"/>
                  <a:pt x="947826" y="510101"/>
                  <a:pt x="976308" y="502568"/>
                </a:cubicBezTo>
                <a:close/>
                <a:moveTo>
                  <a:pt x="129341" y="257388"/>
                </a:moveTo>
                <a:cubicBezTo>
                  <a:pt x="254183" y="256973"/>
                  <a:pt x="399776" y="279551"/>
                  <a:pt x="482783" y="371522"/>
                </a:cubicBezTo>
                <a:cubicBezTo>
                  <a:pt x="485439" y="374178"/>
                  <a:pt x="484111" y="381483"/>
                  <a:pt x="480126" y="381483"/>
                </a:cubicBezTo>
                <a:cubicBezTo>
                  <a:pt x="426338" y="388123"/>
                  <a:pt x="452900" y="403396"/>
                  <a:pt x="383839" y="372850"/>
                </a:cubicBezTo>
                <a:cubicBezTo>
                  <a:pt x="371222" y="366873"/>
                  <a:pt x="119546" y="376170"/>
                  <a:pt x="177982" y="391443"/>
                </a:cubicBezTo>
                <a:cubicBezTo>
                  <a:pt x="391807" y="446560"/>
                  <a:pt x="415713" y="514293"/>
                  <a:pt x="396456" y="516949"/>
                </a:cubicBezTo>
                <a:cubicBezTo>
                  <a:pt x="361261" y="522262"/>
                  <a:pt x="370558" y="503004"/>
                  <a:pt x="304816" y="504996"/>
                </a:cubicBezTo>
                <a:cubicBezTo>
                  <a:pt x="303488" y="504996"/>
                  <a:pt x="298840" y="509645"/>
                  <a:pt x="302824" y="511637"/>
                </a:cubicBezTo>
                <a:cubicBezTo>
                  <a:pt x="573758" y="640463"/>
                  <a:pt x="599656" y="739407"/>
                  <a:pt x="579734" y="726126"/>
                </a:cubicBezTo>
                <a:cubicBezTo>
                  <a:pt x="517313" y="683626"/>
                  <a:pt x="362589" y="615893"/>
                  <a:pt x="356613" y="621869"/>
                </a:cubicBezTo>
                <a:cubicBezTo>
                  <a:pt x="351300" y="627182"/>
                  <a:pt x="418369" y="768625"/>
                  <a:pt x="393135" y="799172"/>
                </a:cubicBezTo>
                <a:cubicBezTo>
                  <a:pt x="385831" y="808468"/>
                  <a:pt x="399112" y="832374"/>
                  <a:pt x="390479" y="840343"/>
                </a:cubicBezTo>
                <a:cubicBezTo>
                  <a:pt x="390479" y="840343"/>
                  <a:pt x="252356" y="650424"/>
                  <a:pt x="223802" y="623862"/>
                </a:cubicBezTo>
                <a:cubicBezTo>
                  <a:pt x="154077" y="558121"/>
                  <a:pt x="205873" y="580698"/>
                  <a:pt x="128179" y="556792"/>
                </a:cubicBezTo>
                <a:cubicBezTo>
                  <a:pt x="116226" y="552808"/>
                  <a:pt x="111577" y="558785"/>
                  <a:pt x="109585" y="560777"/>
                </a:cubicBezTo>
                <a:cubicBezTo>
                  <a:pt x="146772" y="564097"/>
                  <a:pt x="299504" y="736751"/>
                  <a:pt x="301496" y="761320"/>
                </a:cubicBezTo>
                <a:cubicBezTo>
                  <a:pt x="304152" y="797843"/>
                  <a:pt x="338683" y="900771"/>
                  <a:pt x="253020" y="797843"/>
                </a:cubicBezTo>
                <a:cubicBezTo>
                  <a:pt x="229114" y="769289"/>
                  <a:pt x="162709" y="728782"/>
                  <a:pt x="168686" y="748704"/>
                </a:cubicBezTo>
                <a:cubicBezTo>
                  <a:pt x="183295" y="799172"/>
                  <a:pt x="223138" y="919365"/>
                  <a:pt x="208529" y="980458"/>
                </a:cubicBezTo>
                <a:cubicBezTo>
                  <a:pt x="201888" y="1006356"/>
                  <a:pt x="38531" y="807140"/>
                  <a:pt x="17946" y="777258"/>
                </a:cubicBezTo>
                <a:cubicBezTo>
                  <a:pt x="-3304" y="746711"/>
                  <a:pt x="64430" y="876202"/>
                  <a:pt x="91656" y="989091"/>
                </a:cubicBezTo>
                <a:cubicBezTo>
                  <a:pt x="126850" y="1135846"/>
                  <a:pt x="48492" y="1190298"/>
                  <a:pt x="63765" y="1141158"/>
                </a:cubicBezTo>
                <a:cubicBezTo>
                  <a:pt x="67750" y="1128541"/>
                  <a:pt x="68414" y="1107956"/>
                  <a:pt x="56461" y="1101315"/>
                </a:cubicBezTo>
                <a:cubicBezTo>
                  <a:pt x="43844" y="1094675"/>
                  <a:pt x="50484" y="1085378"/>
                  <a:pt x="33883" y="1061472"/>
                </a:cubicBezTo>
                <a:lnTo>
                  <a:pt x="0" y="1005226"/>
                </a:lnTo>
                <a:lnTo>
                  <a:pt x="0" y="327575"/>
                </a:lnTo>
                <a:lnTo>
                  <a:pt x="12063" y="321044"/>
                </a:lnTo>
                <a:cubicBezTo>
                  <a:pt x="13671" y="318896"/>
                  <a:pt x="12468" y="317069"/>
                  <a:pt x="7321" y="316405"/>
                </a:cubicBezTo>
                <a:lnTo>
                  <a:pt x="0" y="315596"/>
                </a:lnTo>
                <a:lnTo>
                  <a:pt x="0" y="265873"/>
                </a:lnTo>
                <a:lnTo>
                  <a:pt x="40903" y="261286"/>
                </a:lnTo>
                <a:cubicBezTo>
                  <a:pt x="68217" y="259033"/>
                  <a:pt x="98130" y="257492"/>
                  <a:pt x="129341" y="257388"/>
                </a:cubicBezTo>
                <a:close/>
                <a:moveTo>
                  <a:pt x="0" y="0"/>
                </a:moveTo>
                <a:lnTo>
                  <a:pt x="12436" y="711"/>
                </a:lnTo>
                <a:cubicBezTo>
                  <a:pt x="29981" y="2765"/>
                  <a:pt x="44341" y="5961"/>
                  <a:pt x="52476" y="10941"/>
                </a:cubicBezTo>
                <a:lnTo>
                  <a:pt x="0" y="4011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1422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8778240" cy="3566160"/>
          </a:xfrm>
        </p:spPr>
        <p:txBody>
          <a:bodyPr anchor="t" anchorCtr="0">
            <a:normAutofit/>
          </a:bodyPr>
          <a:lstStyle>
            <a:lvl1pPr marL="411480" indent="-411480">
              <a:lnSpc>
                <a:spcPct val="100000"/>
              </a:lnSpc>
              <a:defRPr sz="1800"/>
            </a:lvl1pPr>
            <a:lvl2pPr marL="868680" indent="-411480">
              <a:lnSpc>
                <a:spcPct val="100000"/>
              </a:lnSpc>
              <a:spcBef>
                <a:spcPts val="500"/>
              </a:spcBef>
              <a:defRPr sz="1800"/>
            </a:lvl2pPr>
            <a:lvl3pPr marL="1371600" indent="-411480">
              <a:lnSpc>
                <a:spcPct val="100000"/>
              </a:lnSpc>
              <a:spcBef>
                <a:spcPts val="500"/>
              </a:spcBef>
              <a:defRPr sz="1800"/>
            </a:lvl3pPr>
            <a:lvl4pPr marL="1828800" indent="-411480">
              <a:lnSpc>
                <a:spcPct val="100000"/>
              </a:lnSpc>
              <a:spcBef>
                <a:spcPts val="500"/>
              </a:spcBef>
              <a:defRPr sz="1800"/>
            </a:lvl4pPr>
            <a:lvl5pPr marL="2286000" indent="-411480">
              <a:lnSpc>
                <a:spcPct val="100000"/>
              </a:lnSpc>
              <a:spcBef>
                <a:spcPts val="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8">
            <a:extLst>
              <a:ext uri="{FF2B5EF4-FFF2-40B4-BE49-F238E27FC236}">
                <a16:creationId xmlns:a16="http://schemas.microsoft.com/office/drawing/2014/main" id="{B552D8BA-9DC6-E430-CC12-94D448C757A6}"/>
              </a:ext>
            </a:extLst>
          </p:cNvPr>
          <p:cNvSpPr/>
          <p:nvPr userDrawn="1"/>
        </p:nvSpPr>
        <p:spPr>
          <a:xfrm>
            <a:off x="0" y="3371682"/>
            <a:ext cx="1296396" cy="3486319"/>
          </a:xfrm>
          <a:custGeom>
            <a:avLst/>
            <a:gdLst>
              <a:gd name="connsiteX0" fmla="*/ 441761 w 1296396"/>
              <a:gd name="connsiteY0" fmla="*/ 3486089 h 3486319"/>
              <a:gd name="connsiteX1" fmla="*/ 461683 w 1296396"/>
              <a:gd name="connsiteY1" fmla="*/ 3486182 h 3486319"/>
              <a:gd name="connsiteX2" fmla="*/ 461726 w 1296396"/>
              <a:gd name="connsiteY2" fmla="*/ 3486319 h 3486319"/>
              <a:gd name="connsiteX3" fmla="*/ 441072 w 1296396"/>
              <a:gd name="connsiteY3" fmla="*/ 3486319 h 3486319"/>
              <a:gd name="connsiteX4" fmla="*/ 45737 w 1296396"/>
              <a:gd name="connsiteY4" fmla="*/ 2476989 h 3486319"/>
              <a:gd name="connsiteX5" fmla="*/ 40009 w 1296396"/>
              <a:gd name="connsiteY5" fmla="*/ 2488775 h 3486319"/>
              <a:gd name="connsiteX6" fmla="*/ 61923 w 1296396"/>
              <a:gd name="connsiteY6" fmla="*/ 2506041 h 3486319"/>
              <a:gd name="connsiteX7" fmla="*/ 45737 w 1296396"/>
              <a:gd name="connsiteY7" fmla="*/ 2476989 h 3486319"/>
              <a:gd name="connsiteX8" fmla="*/ 4150 w 1296396"/>
              <a:gd name="connsiteY8" fmla="*/ 2400456 h 3486319"/>
              <a:gd name="connsiteX9" fmla="*/ 24072 w 1296396"/>
              <a:gd name="connsiteY9" fmla="*/ 2414401 h 3486319"/>
              <a:gd name="connsiteX10" fmla="*/ 4150 w 1296396"/>
              <a:gd name="connsiteY10" fmla="*/ 2400456 h 3486319"/>
              <a:gd name="connsiteX11" fmla="*/ 733778 w 1296396"/>
              <a:gd name="connsiteY11" fmla="*/ 2272295 h 3486319"/>
              <a:gd name="connsiteX12" fmla="*/ 674179 w 1296396"/>
              <a:gd name="connsiteY12" fmla="*/ 2291552 h 3486319"/>
              <a:gd name="connsiteX13" fmla="*/ 516135 w 1296396"/>
              <a:gd name="connsiteY13" fmla="*/ 2298856 h 3486319"/>
              <a:gd name="connsiteX14" fmla="*/ 610430 w 1296396"/>
              <a:gd name="connsiteY14" fmla="*/ 2383191 h 3486319"/>
              <a:gd name="connsiteX15" fmla="*/ 724647 w 1296396"/>
              <a:gd name="connsiteY15" fmla="*/ 2292880 h 3486319"/>
              <a:gd name="connsiteX16" fmla="*/ 733778 w 1296396"/>
              <a:gd name="connsiteY16" fmla="*/ 2272295 h 3486319"/>
              <a:gd name="connsiteX17" fmla="*/ 21696 w 1296396"/>
              <a:gd name="connsiteY17" fmla="*/ 2172552 h 3486319"/>
              <a:gd name="connsiteX18" fmla="*/ 21416 w 1296396"/>
              <a:gd name="connsiteY18" fmla="*/ 2205889 h 3486319"/>
              <a:gd name="connsiteX19" fmla="*/ 57938 w 1296396"/>
              <a:gd name="connsiteY19" fmla="*/ 2194600 h 3486319"/>
              <a:gd name="connsiteX20" fmla="*/ 51962 w 1296396"/>
              <a:gd name="connsiteY20" fmla="*/ 2181983 h 3486319"/>
              <a:gd name="connsiteX21" fmla="*/ 21696 w 1296396"/>
              <a:gd name="connsiteY21" fmla="*/ 2172552 h 3486319"/>
              <a:gd name="connsiteX22" fmla="*/ 85828 w 1296396"/>
              <a:gd name="connsiteY22" fmla="*/ 2011986 h 3486319"/>
              <a:gd name="connsiteX23" fmla="*/ 77860 w 1296396"/>
              <a:gd name="connsiteY23" fmla="*/ 2064446 h 3486319"/>
              <a:gd name="connsiteX24" fmla="*/ 188756 w 1296396"/>
              <a:gd name="connsiteY24" fmla="*/ 2179327 h 3486319"/>
              <a:gd name="connsiteX25" fmla="*/ 198717 w 1296396"/>
              <a:gd name="connsiteY25" fmla="*/ 2164718 h 3486319"/>
              <a:gd name="connsiteX26" fmla="*/ 213991 w 1296396"/>
              <a:gd name="connsiteY26" fmla="*/ 2047180 h 3486319"/>
              <a:gd name="connsiteX27" fmla="*/ 85828 w 1296396"/>
              <a:gd name="connsiteY27" fmla="*/ 2011986 h 3486319"/>
              <a:gd name="connsiteX28" fmla="*/ 285709 w 1296396"/>
              <a:gd name="connsiteY28" fmla="*/ 1741716 h 3486319"/>
              <a:gd name="connsiteX29" fmla="*/ 93797 w 1296396"/>
              <a:gd name="connsiteY29" fmla="*/ 1905737 h 3486319"/>
              <a:gd name="connsiteX30" fmla="*/ 114383 w 1296396"/>
              <a:gd name="connsiteY30" fmla="*/ 1904409 h 3486319"/>
              <a:gd name="connsiteX31" fmla="*/ 285709 w 1296396"/>
              <a:gd name="connsiteY31" fmla="*/ 1741716 h 3486319"/>
              <a:gd name="connsiteX32" fmla="*/ 261480 w 1296396"/>
              <a:gd name="connsiteY32" fmla="*/ 1547820 h 3486319"/>
              <a:gd name="connsiteX33" fmla="*/ 255162 w 1296396"/>
              <a:gd name="connsiteY33" fmla="*/ 1551134 h 3486319"/>
              <a:gd name="connsiteX34" fmla="*/ 146922 w 1296396"/>
              <a:gd name="connsiteY34" fmla="*/ 1710506 h 3486319"/>
              <a:gd name="connsiteX35" fmla="*/ 268443 w 1296396"/>
              <a:gd name="connsiteY35" fmla="*/ 1681288 h 3486319"/>
              <a:gd name="connsiteX36" fmla="*/ 261480 w 1296396"/>
              <a:gd name="connsiteY36" fmla="*/ 1547820 h 3486319"/>
              <a:gd name="connsiteX37" fmla="*/ 1139680 w 1296396"/>
              <a:gd name="connsiteY37" fmla="*/ 1472775 h 3486319"/>
              <a:gd name="connsiteX38" fmla="*/ 1141008 w 1296396"/>
              <a:gd name="connsiteY38" fmla="*/ 1472775 h 3486319"/>
              <a:gd name="connsiteX39" fmla="*/ 1141008 w 1296396"/>
              <a:gd name="connsiteY39" fmla="*/ 1474767 h 3486319"/>
              <a:gd name="connsiteX40" fmla="*/ 1139680 w 1296396"/>
              <a:gd name="connsiteY40" fmla="*/ 1474767 h 3486319"/>
              <a:gd name="connsiteX41" fmla="*/ 1139680 w 1296396"/>
              <a:gd name="connsiteY41" fmla="*/ 1473439 h 3486319"/>
              <a:gd name="connsiteX42" fmla="*/ 47314 w 1296396"/>
              <a:gd name="connsiteY42" fmla="*/ 1215258 h 3486319"/>
              <a:gd name="connsiteX43" fmla="*/ 123680 w 1296396"/>
              <a:gd name="connsiteY43" fmla="*/ 1231060 h 3486319"/>
              <a:gd name="connsiteX44" fmla="*/ 122352 w 1296396"/>
              <a:gd name="connsiteY44" fmla="*/ 1299457 h 3486319"/>
              <a:gd name="connsiteX45" fmla="*/ 79853 w 1296396"/>
              <a:gd name="connsiteY45" fmla="*/ 1324691 h 3486319"/>
              <a:gd name="connsiteX46" fmla="*/ 23803 w 1296396"/>
              <a:gd name="connsiteY46" fmla="*/ 1338035 h 3486319"/>
              <a:gd name="connsiteX47" fmla="*/ 0 w 1296396"/>
              <a:gd name="connsiteY47" fmla="*/ 1343721 h 3486319"/>
              <a:gd name="connsiteX48" fmla="*/ 0 w 1296396"/>
              <a:gd name="connsiteY48" fmla="*/ 1218015 h 3486319"/>
              <a:gd name="connsiteX49" fmla="*/ 241763 w 1296396"/>
              <a:gd name="connsiteY49" fmla="*/ 1169722 h 3486319"/>
              <a:gd name="connsiteX50" fmla="*/ 683475 w 1296396"/>
              <a:gd name="connsiteY50" fmla="*/ 1341957 h 3486319"/>
              <a:gd name="connsiteX51" fmla="*/ 684140 w 1296396"/>
              <a:gd name="connsiteY51" fmla="*/ 1341957 h 3486319"/>
              <a:gd name="connsiteX52" fmla="*/ 449065 w 1296396"/>
              <a:gd name="connsiteY52" fmla="*/ 1318051 h 3486319"/>
              <a:gd name="connsiteX53" fmla="*/ 344145 w 1296396"/>
              <a:gd name="connsiteY53" fmla="*/ 1246997 h 3486319"/>
              <a:gd name="connsiteX54" fmla="*/ 336177 w 1296396"/>
              <a:gd name="connsiteY54" fmla="*/ 1289497 h 3486319"/>
              <a:gd name="connsiteX55" fmla="*/ 336177 w 1296396"/>
              <a:gd name="connsiteY55" fmla="*/ 1293481 h 3486319"/>
              <a:gd name="connsiteX56" fmla="*/ 338833 w 1296396"/>
              <a:gd name="connsiteY56" fmla="*/ 1334652 h 3486319"/>
              <a:gd name="connsiteX57" fmla="*/ 304966 w 1296396"/>
              <a:gd name="connsiteY57" fmla="*/ 1661366 h 3486319"/>
              <a:gd name="connsiteX58" fmla="*/ 360082 w 1296396"/>
              <a:gd name="connsiteY58" fmla="*/ 1576367 h 3486319"/>
              <a:gd name="connsiteX59" fmla="*/ 440432 w 1296396"/>
              <a:gd name="connsiteY59" fmla="*/ 1714490 h 3486319"/>
              <a:gd name="connsiteX60" fmla="*/ 299654 w 1296396"/>
              <a:gd name="connsiteY60" fmla="*/ 1732420 h 3486319"/>
              <a:gd name="connsiteX61" fmla="*/ 334848 w 1296396"/>
              <a:gd name="connsiteY61" fmla="*/ 1835348 h 3486319"/>
              <a:gd name="connsiteX62" fmla="*/ 598477 w 1296396"/>
              <a:gd name="connsiteY62" fmla="*/ 1984760 h 3486319"/>
              <a:gd name="connsiteX63" fmla="*/ 538712 w 1296396"/>
              <a:gd name="connsiteY63" fmla="*/ 2024603 h 3486319"/>
              <a:gd name="connsiteX64" fmla="*/ 360746 w 1296396"/>
              <a:gd name="connsiteY64" fmla="*/ 2022611 h 3486319"/>
              <a:gd name="connsiteX65" fmla="*/ 423167 w 1296396"/>
              <a:gd name="connsiteY65" fmla="*/ 2115578 h 3486319"/>
              <a:gd name="connsiteX66" fmla="*/ 510158 w 1296396"/>
              <a:gd name="connsiteY66" fmla="*/ 2141476 h 3486319"/>
              <a:gd name="connsiteX67" fmla="*/ 581212 w 1296396"/>
              <a:gd name="connsiteY67" fmla="*/ 2181983 h 3486319"/>
              <a:gd name="connsiteX68" fmla="*/ 799685 w 1296396"/>
              <a:gd name="connsiteY68" fmla="*/ 2237764 h 3486319"/>
              <a:gd name="connsiteX69" fmla="*/ 931167 w 1296396"/>
              <a:gd name="connsiteY69" fmla="*/ 2192608 h 3486319"/>
              <a:gd name="connsiteX70" fmla="*/ 1073938 w 1296396"/>
              <a:gd name="connsiteY70" fmla="*/ 2124211 h 3486319"/>
              <a:gd name="connsiteX71" fmla="*/ 965034 w 1296396"/>
              <a:gd name="connsiteY71" fmla="*/ 2283583 h 3486319"/>
              <a:gd name="connsiteX72" fmla="*/ 855465 w 1296396"/>
              <a:gd name="connsiteY72" fmla="*/ 2385847 h 3486319"/>
              <a:gd name="connsiteX73" fmla="*/ 648281 w 1296396"/>
              <a:gd name="connsiteY73" fmla="*/ 2415066 h 3486319"/>
              <a:gd name="connsiteX74" fmla="*/ 1049369 w 1296396"/>
              <a:gd name="connsiteY74" fmla="*/ 2701936 h 3486319"/>
              <a:gd name="connsiteX75" fmla="*/ 1285107 w 1296396"/>
              <a:gd name="connsiteY75" fmla="*/ 2863301 h 3486319"/>
              <a:gd name="connsiteX76" fmla="*/ 1296396 w 1296396"/>
              <a:gd name="connsiteY76" fmla="*/ 2864629 h 3486319"/>
              <a:gd name="connsiteX77" fmla="*/ 1276474 w 1296396"/>
              <a:gd name="connsiteY77" fmla="*/ 2879238 h 3486319"/>
              <a:gd name="connsiteX78" fmla="*/ 1270498 w 1296396"/>
              <a:gd name="connsiteY78" fmla="*/ 2867949 h 3486319"/>
              <a:gd name="connsiteX79" fmla="*/ 1043392 w 1296396"/>
              <a:gd name="connsiteY79" fmla="*/ 2721858 h 3486319"/>
              <a:gd name="connsiteX80" fmla="*/ 376684 w 1296396"/>
              <a:gd name="connsiteY80" fmla="*/ 2173350 h 3486319"/>
              <a:gd name="connsiteX81" fmla="*/ 366723 w 1296396"/>
              <a:gd name="connsiteY81" fmla="*/ 2134835 h 3486319"/>
              <a:gd name="connsiteX82" fmla="*/ 350121 w 1296396"/>
              <a:gd name="connsiteY82" fmla="*/ 2070422 h 3486319"/>
              <a:gd name="connsiteX83" fmla="*/ 271763 w 1296396"/>
              <a:gd name="connsiteY83" fmla="*/ 2231123 h 3486319"/>
              <a:gd name="connsiteX84" fmla="*/ 273755 w 1296396"/>
              <a:gd name="connsiteY84" fmla="*/ 2253701 h 3486319"/>
              <a:gd name="connsiteX85" fmla="*/ 342153 w 1296396"/>
              <a:gd name="connsiteY85" fmla="*/ 2371238 h 3486319"/>
              <a:gd name="connsiteX86" fmla="*/ 302310 w 1296396"/>
              <a:gd name="connsiteY86" fmla="*/ 2472838 h 3486319"/>
              <a:gd name="connsiteX87" fmla="*/ 231256 w 1296396"/>
              <a:gd name="connsiteY87" fmla="*/ 2518658 h 3486319"/>
              <a:gd name="connsiteX88" fmla="*/ 63251 w 1296396"/>
              <a:gd name="connsiteY88" fmla="*/ 2504713 h 3486319"/>
              <a:gd name="connsiteX89" fmla="*/ 128328 w 1296396"/>
              <a:gd name="connsiteY89" fmla="*/ 2744435 h 3486319"/>
              <a:gd name="connsiteX90" fmla="*/ 237233 w 1296396"/>
              <a:gd name="connsiteY90" fmla="*/ 2536587 h 3486319"/>
              <a:gd name="connsiteX91" fmla="*/ 200710 w 1296396"/>
              <a:gd name="connsiteY91" fmla="*/ 2671390 h 3486319"/>
              <a:gd name="connsiteX92" fmla="*/ 67899 w 1296396"/>
              <a:gd name="connsiteY92" fmla="*/ 2848028 h 3486319"/>
              <a:gd name="connsiteX93" fmla="*/ 56611 w 1296396"/>
              <a:gd name="connsiteY93" fmla="*/ 2937675 h 3486319"/>
              <a:gd name="connsiteX94" fmla="*/ 99109 w 1296396"/>
              <a:gd name="connsiteY94" fmla="*/ 2941659 h 3486319"/>
              <a:gd name="connsiteX95" fmla="*/ 121687 w 1296396"/>
              <a:gd name="connsiteY95" fmla="*/ 2901816 h 3486319"/>
              <a:gd name="connsiteX96" fmla="*/ 128992 w 1296396"/>
              <a:gd name="connsiteY96" fmla="*/ 2861973 h 3486319"/>
              <a:gd name="connsiteX97" fmla="*/ 156882 w 1296396"/>
              <a:gd name="connsiteY97" fmla="*/ 3014041 h 3486319"/>
              <a:gd name="connsiteX98" fmla="*/ 83173 w 1296396"/>
              <a:gd name="connsiteY98" fmla="*/ 3225873 h 3486319"/>
              <a:gd name="connsiteX99" fmla="*/ 273755 w 1296396"/>
              <a:gd name="connsiteY99" fmla="*/ 3022673 h 3486319"/>
              <a:gd name="connsiteX100" fmla="*/ 233912 w 1296396"/>
              <a:gd name="connsiteY100" fmla="*/ 3254427 h 3486319"/>
              <a:gd name="connsiteX101" fmla="*/ 318247 w 1296396"/>
              <a:gd name="connsiteY101" fmla="*/ 3205288 h 3486319"/>
              <a:gd name="connsiteX102" fmla="*/ 366723 w 1296396"/>
              <a:gd name="connsiteY102" fmla="*/ 3241811 h 3486319"/>
              <a:gd name="connsiteX103" fmla="*/ 174811 w 1296396"/>
              <a:gd name="connsiteY103" fmla="*/ 3442355 h 3486319"/>
              <a:gd name="connsiteX104" fmla="*/ 193405 w 1296396"/>
              <a:gd name="connsiteY104" fmla="*/ 3446339 h 3486319"/>
              <a:gd name="connsiteX105" fmla="*/ 289029 w 1296396"/>
              <a:gd name="connsiteY105" fmla="*/ 3379270 h 3486319"/>
              <a:gd name="connsiteX106" fmla="*/ 455706 w 1296396"/>
              <a:gd name="connsiteY106" fmla="*/ 3162788 h 3486319"/>
              <a:gd name="connsiteX107" fmla="*/ 458362 w 1296396"/>
              <a:gd name="connsiteY107" fmla="*/ 3203960 h 3486319"/>
              <a:gd name="connsiteX108" fmla="*/ 421839 w 1296396"/>
              <a:gd name="connsiteY108" fmla="*/ 3381262 h 3486319"/>
              <a:gd name="connsiteX109" fmla="*/ 644961 w 1296396"/>
              <a:gd name="connsiteY109" fmla="*/ 3277005 h 3486319"/>
              <a:gd name="connsiteX110" fmla="*/ 458554 w 1296396"/>
              <a:gd name="connsiteY110" fmla="*/ 3444746 h 3486319"/>
              <a:gd name="connsiteX111" fmla="*/ 378070 w 1296396"/>
              <a:gd name="connsiteY111" fmla="*/ 3486319 h 3486319"/>
              <a:gd name="connsiteX112" fmla="*/ 0 w 1296396"/>
              <a:gd name="connsiteY112" fmla="*/ 3486319 h 3486319"/>
              <a:gd name="connsiteX113" fmla="*/ 0 w 1296396"/>
              <a:gd name="connsiteY113" fmla="*/ 3386595 h 3486319"/>
              <a:gd name="connsiteX114" fmla="*/ 1328 w 1296396"/>
              <a:gd name="connsiteY114" fmla="*/ 3376530 h 3486319"/>
              <a:gd name="connsiteX115" fmla="*/ 4275 w 1296396"/>
              <a:gd name="connsiteY115" fmla="*/ 3320989 h 3486319"/>
              <a:gd name="connsiteX116" fmla="*/ 0 w 1296396"/>
              <a:gd name="connsiteY116" fmla="*/ 3302847 h 3486319"/>
              <a:gd name="connsiteX117" fmla="*/ 0 w 1296396"/>
              <a:gd name="connsiteY117" fmla="*/ 2829077 h 3486319"/>
              <a:gd name="connsiteX118" fmla="*/ 6807 w 1296396"/>
              <a:gd name="connsiteY118" fmla="*/ 2808849 h 3486319"/>
              <a:gd name="connsiteX119" fmla="*/ 6001 w 1296396"/>
              <a:gd name="connsiteY119" fmla="*/ 2489867 h 3486319"/>
              <a:gd name="connsiteX120" fmla="*/ 0 w 1296396"/>
              <a:gd name="connsiteY120" fmla="*/ 2480568 h 3486319"/>
              <a:gd name="connsiteX121" fmla="*/ 0 w 1296396"/>
              <a:gd name="connsiteY121" fmla="*/ 2022446 h 3486319"/>
              <a:gd name="connsiteX122" fmla="*/ 3496 w 1296396"/>
              <a:gd name="connsiteY122" fmla="*/ 2049204 h 3486319"/>
              <a:gd name="connsiteX123" fmla="*/ 40009 w 1296396"/>
              <a:gd name="connsiteY123" fmla="*/ 2098976 h 3486319"/>
              <a:gd name="connsiteX124" fmla="*/ 45321 w 1296396"/>
              <a:gd name="connsiteY124" fmla="*/ 2097649 h 3486319"/>
              <a:gd name="connsiteX125" fmla="*/ 14775 w 1296396"/>
              <a:gd name="connsiteY125" fmla="*/ 2020618 h 3486319"/>
              <a:gd name="connsiteX126" fmla="*/ 829 w 1296396"/>
              <a:gd name="connsiteY126" fmla="*/ 2001112 h 3486319"/>
              <a:gd name="connsiteX127" fmla="*/ 0 w 1296396"/>
              <a:gd name="connsiteY127" fmla="*/ 2000410 h 3486319"/>
              <a:gd name="connsiteX128" fmla="*/ 0 w 1296396"/>
              <a:gd name="connsiteY128" fmla="*/ 1456786 h 3486319"/>
              <a:gd name="connsiteX129" fmla="*/ 4787 w 1296396"/>
              <a:gd name="connsiteY129" fmla="*/ 1453426 h 3486319"/>
              <a:gd name="connsiteX130" fmla="*/ 38017 w 1296396"/>
              <a:gd name="connsiteY130" fmla="*/ 1431604 h 3486319"/>
              <a:gd name="connsiteX131" fmla="*/ 121023 w 1296396"/>
              <a:gd name="connsiteY131" fmla="*/ 1488713 h 3486319"/>
              <a:gd name="connsiteX132" fmla="*/ 227272 w 1296396"/>
              <a:gd name="connsiteY132" fmla="*/ 1496681 h 3486319"/>
              <a:gd name="connsiteX133" fmla="*/ 332192 w 1296396"/>
              <a:gd name="connsiteY133" fmla="*/ 1262271 h 3486319"/>
              <a:gd name="connsiteX134" fmla="*/ 340825 w 1296396"/>
              <a:gd name="connsiteY134" fmla="*/ 1245670 h 3486319"/>
              <a:gd name="connsiteX135" fmla="*/ 278403 w 1296396"/>
              <a:gd name="connsiteY135" fmla="*/ 1215123 h 3486319"/>
              <a:gd name="connsiteX136" fmla="*/ 140281 w 1296396"/>
              <a:gd name="connsiteY136" fmla="*/ 1197194 h 3486319"/>
              <a:gd name="connsiteX137" fmla="*/ 241763 w 1296396"/>
              <a:gd name="connsiteY137" fmla="*/ 1169722 h 3486319"/>
              <a:gd name="connsiteX138" fmla="*/ 234660 w 1296396"/>
              <a:gd name="connsiteY138" fmla="*/ 923105 h 3486319"/>
              <a:gd name="connsiteX139" fmla="*/ 178132 w 1296396"/>
              <a:gd name="connsiteY139" fmla="*/ 936220 h 3486319"/>
              <a:gd name="connsiteX140" fmla="*/ 206023 w 1296396"/>
              <a:gd name="connsiteY140" fmla="*/ 950830 h 3486319"/>
              <a:gd name="connsiteX141" fmla="*/ 234660 w 1296396"/>
              <a:gd name="connsiteY141" fmla="*/ 923105 h 3486319"/>
              <a:gd name="connsiteX142" fmla="*/ 468946 w 1296396"/>
              <a:gd name="connsiteY142" fmla="*/ 774544 h 3486319"/>
              <a:gd name="connsiteX143" fmla="*/ 436449 w 1296396"/>
              <a:gd name="connsiteY143" fmla="*/ 826652 h 3486319"/>
              <a:gd name="connsiteX144" fmla="*/ 520119 w 1296396"/>
              <a:gd name="connsiteY144" fmla="*/ 818019 h 3486319"/>
              <a:gd name="connsiteX145" fmla="*/ 546681 w 1296396"/>
              <a:gd name="connsiteY145" fmla="*/ 813371 h 3486319"/>
              <a:gd name="connsiteX146" fmla="*/ 479612 w 1296396"/>
              <a:gd name="connsiteY146" fmla="*/ 774856 h 3486319"/>
              <a:gd name="connsiteX147" fmla="*/ 468946 w 1296396"/>
              <a:gd name="connsiteY147" fmla="*/ 774544 h 3486319"/>
              <a:gd name="connsiteX148" fmla="*/ 76793 w 1296396"/>
              <a:gd name="connsiteY148" fmla="*/ 491220 h 3486319"/>
              <a:gd name="connsiteX149" fmla="*/ 65243 w 1296396"/>
              <a:gd name="connsiteY149" fmla="*/ 565679 h 3486319"/>
              <a:gd name="connsiteX150" fmla="*/ 19932 w 1296396"/>
              <a:gd name="connsiteY150" fmla="*/ 680197 h 3486319"/>
              <a:gd name="connsiteX151" fmla="*/ 0 w 1296396"/>
              <a:gd name="connsiteY151" fmla="*/ 721462 h 3486319"/>
              <a:gd name="connsiteX152" fmla="*/ 0 w 1296396"/>
              <a:gd name="connsiteY152" fmla="*/ 514952 h 3486319"/>
              <a:gd name="connsiteX153" fmla="*/ 5805 w 1296396"/>
              <a:gd name="connsiteY153" fmla="*/ 511987 h 3486319"/>
              <a:gd name="connsiteX154" fmla="*/ 76793 w 1296396"/>
              <a:gd name="connsiteY154" fmla="*/ 491220 h 3486319"/>
              <a:gd name="connsiteX155" fmla="*/ 877099 w 1296396"/>
              <a:gd name="connsiteY155" fmla="*/ 368622 h 3486319"/>
              <a:gd name="connsiteX156" fmla="*/ 868747 w 1296396"/>
              <a:gd name="connsiteY156" fmla="*/ 375096 h 3486319"/>
              <a:gd name="connsiteX157" fmla="*/ 877380 w 1296396"/>
              <a:gd name="connsiteY157" fmla="*/ 385057 h 3486319"/>
              <a:gd name="connsiteX158" fmla="*/ 877099 w 1296396"/>
              <a:gd name="connsiteY158" fmla="*/ 368622 h 3486319"/>
              <a:gd name="connsiteX159" fmla="*/ 721493 w 1296396"/>
              <a:gd name="connsiteY159" fmla="*/ 73285 h 3486319"/>
              <a:gd name="connsiteX160" fmla="*/ 739920 w 1296396"/>
              <a:gd name="connsiteY160" fmla="*/ 96858 h 3486319"/>
              <a:gd name="connsiteX161" fmla="*/ 801014 w 1296396"/>
              <a:gd name="connsiteY161" fmla="*/ 207755 h 3486319"/>
              <a:gd name="connsiteX162" fmla="*/ 828903 w 1296396"/>
              <a:gd name="connsiteY162" fmla="*/ 346542 h 3486319"/>
              <a:gd name="connsiteX163" fmla="*/ 836873 w 1296396"/>
              <a:gd name="connsiteY163" fmla="*/ 359823 h 3486319"/>
              <a:gd name="connsiteX164" fmla="*/ 840193 w 1296396"/>
              <a:gd name="connsiteY164" fmla="*/ 278809 h 3486319"/>
              <a:gd name="connsiteX165" fmla="*/ 828903 w 1296396"/>
              <a:gd name="connsiteY165" fmla="*/ 236973 h 3486319"/>
              <a:gd name="connsiteX166" fmla="*/ 814959 w 1296396"/>
              <a:gd name="connsiteY166" fmla="*/ 211075 h 3486319"/>
              <a:gd name="connsiteX167" fmla="*/ 803005 w 1296396"/>
              <a:gd name="connsiteY167" fmla="*/ 172560 h 3486319"/>
              <a:gd name="connsiteX168" fmla="*/ 867419 w 1296396"/>
              <a:gd name="connsiteY168" fmla="*/ 92210 h 3486319"/>
              <a:gd name="connsiteX169" fmla="*/ 953746 w 1296396"/>
              <a:gd name="connsiteY169" fmla="*/ 154631 h 3486319"/>
              <a:gd name="connsiteX170" fmla="*/ 988276 w 1296396"/>
              <a:gd name="connsiteY170" fmla="*/ 189826 h 3486319"/>
              <a:gd name="connsiteX171" fmla="*/ 1036088 w 1296396"/>
              <a:gd name="connsiteY171" fmla="*/ 193146 h 3486319"/>
              <a:gd name="connsiteX172" fmla="*/ 1046049 w 1296396"/>
              <a:gd name="connsiteY172" fmla="*/ 203107 h 3486319"/>
              <a:gd name="connsiteX173" fmla="*/ 976987 w 1296396"/>
              <a:gd name="connsiteY173" fmla="*/ 274160 h 3486319"/>
              <a:gd name="connsiteX174" fmla="*/ 897301 w 1296396"/>
              <a:gd name="connsiteY174" fmla="*/ 353847 h 3486319"/>
              <a:gd name="connsiteX175" fmla="*/ 965698 w 1296396"/>
              <a:gd name="connsiteY175" fmla="*/ 339238 h 3486319"/>
              <a:gd name="connsiteX176" fmla="*/ 992260 w 1296396"/>
              <a:gd name="connsiteY176" fmla="*/ 314004 h 3486319"/>
              <a:gd name="connsiteX177" fmla="*/ 1143664 w 1296396"/>
              <a:gd name="connsiteY177" fmla="*/ 310683 h 3486319"/>
              <a:gd name="connsiteX178" fmla="*/ 1172883 w 1296396"/>
              <a:gd name="connsiteY178" fmla="*/ 304707 h 3486319"/>
              <a:gd name="connsiteX179" fmla="*/ 1161594 w 1296396"/>
              <a:gd name="connsiteY179" fmla="*/ 389041 h 3486319"/>
              <a:gd name="connsiteX180" fmla="*/ 1125071 w 1296396"/>
              <a:gd name="connsiteY180" fmla="*/ 397674 h 3486319"/>
              <a:gd name="connsiteX181" fmla="*/ 1067298 w 1296396"/>
              <a:gd name="connsiteY181" fmla="*/ 397674 h 3486319"/>
              <a:gd name="connsiteX182" fmla="*/ 1085892 w 1296396"/>
              <a:gd name="connsiteY182" fmla="*/ 442830 h 3486319"/>
              <a:gd name="connsiteX183" fmla="*/ 1142337 w 1296396"/>
              <a:gd name="connsiteY183" fmla="*/ 480016 h 3486319"/>
              <a:gd name="connsiteX184" fmla="*/ 1014174 w 1296396"/>
              <a:gd name="connsiteY184" fmla="*/ 445486 h 3486319"/>
              <a:gd name="connsiteX185" fmla="*/ 1074603 w 1296396"/>
              <a:gd name="connsiteY185" fmla="*/ 446814 h 3486319"/>
              <a:gd name="connsiteX186" fmla="*/ 943785 w 1296396"/>
              <a:gd name="connsiteY186" fmla="*/ 432869 h 3486319"/>
              <a:gd name="connsiteX187" fmla="*/ 943785 w 1296396"/>
              <a:gd name="connsiteY187" fmla="*/ 444822 h 3486319"/>
              <a:gd name="connsiteX188" fmla="*/ 1048041 w 1296396"/>
              <a:gd name="connsiteY188" fmla="*/ 569000 h 3486319"/>
              <a:gd name="connsiteX189" fmla="*/ 1021479 w 1296396"/>
              <a:gd name="connsiteY189" fmla="*/ 614155 h 3486319"/>
              <a:gd name="connsiteX190" fmla="*/ 1010854 w 1296396"/>
              <a:gd name="connsiteY190" fmla="*/ 622124 h 3486319"/>
              <a:gd name="connsiteX191" fmla="*/ 982964 w 1296396"/>
              <a:gd name="connsiteY191" fmla="*/ 598882 h 3486319"/>
              <a:gd name="connsiteX192" fmla="*/ 949762 w 1296396"/>
              <a:gd name="connsiteY192" fmla="*/ 546422 h 3486319"/>
              <a:gd name="connsiteX193" fmla="*/ 940465 w 1296396"/>
              <a:gd name="connsiteY193" fmla="*/ 664623 h 3486319"/>
              <a:gd name="connsiteX194" fmla="*/ 919879 w 1296396"/>
              <a:gd name="connsiteY194" fmla="*/ 648022 h 3486319"/>
              <a:gd name="connsiteX195" fmla="*/ 892652 w 1296396"/>
              <a:gd name="connsiteY195" fmla="*/ 610835 h 3486319"/>
              <a:gd name="connsiteX196" fmla="*/ 868747 w 1296396"/>
              <a:gd name="connsiteY196" fmla="*/ 566343 h 3486319"/>
              <a:gd name="connsiteX197" fmla="*/ 838200 w 1296396"/>
              <a:gd name="connsiteY197" fmla="*/ 530485 h 3486319"/>
              <a:gd name="connsiteX198" fmla="*/ 829567 w 1296396"/>
              <a:gd name="connsiteY198" fmla="*/ 516539 h 3486319"/>
              <a:gd name="connsiteX199" fmla="*/ 872731 w 1296396"/>
              <a:gd name="connsiteY199" fmla="*/ 451462 h 3486319"/>
              <a:gd name="connsiteX200" fmla="*/ 863435 w 1296396"/>
              <a:gd name="connsiteY200" fmla="*/ 451462 h 3486319"/>
              <a:gd name="connsiteX201" fmla="*/ 833552 w 1296396"/>
              <a:gd name="connsiteY201" fmla="*/ 467400 h 3486319"/>
              <a:gd name="connsiteX202" fmla="*/ 803005 w 1296396"/>
              <a:gd name="connsiteY202" fmla="*/ 462751 h 3486319"/>
              <a:gd name="connsiteX203" fmla="*/ 797029 w 1296396"/>
              <a:gd name="connsiteY203" fmla="*/ 464743 h 3486319"/>
              <a:gd name="connsiteX204" fmla="*/ 685468 w 1296396"/>
              <a:gd name="connsiteY204" fmla="*/ 568336 h 3486319"/>
              <a:gd name="connsiteX205" fmla="*/ 496213 w 1296396"/>
              <a:gd name="connsiteY205" fmla="*/ 750950 h 3486319"/>
              <a:gd name="connsiteX206" fmla="*/ 607775 w 1296396"/>
              <a:gd name="connsiteY206" fmla="*/ 749622 h 3486319"/>
              <a:gd name="connsiteX207" fmla="*/ 673515 w 1296396"/>
              <a:gd name="connsiteY207" fmla="*/ 794777 h 3486319"/>
              <a:gd name="connsiteX208" fmla="*/ 743241 w 1296396"/>
              <a:gd name="connsiteY208" fmla="*/ 869151 h 3486319"/>
              <a:gd name="connsiteX209" fmla="*/ 662890 w 1296396"/>
              <a:gd name="connsiteY209" fmla="*/ 844581 h 3486319"/>
              <a:gd name="connsiteX210" fmla="*/ 590509 w 1296396"/>
              <a:gd name="connsiteY210" fmla="*/ 831300 h 3486319"/>
              <a:gd name="connsiteX211" fmla="*/ 514807 w 1296396"/>
              <a:gd name="connsiteY211" fmla="*/ 851886 h 3486319"/>
              <a:gd name="connsiteX212" fmla="*/ 597149 w 1296396"/>
              <a:gd name="connsiteY212" fmla="*/ 868487 h 3486319"/>
              <a:gd name="connsiteX213" fmla="*/ 566603 w 1296396"/>
              <a:gd name="connsiteY213" fmla="*/ 922939 h 3486319"/>
              <a:gd name="connsiteX214" fmla="*/ 331528 w 1296396"/>
              <a:gd name="connsiteY214" fmla="*/ 1031180 h 3486319"/>
              <a:gd name="connsiteX215" fmla="*/ 529416 w 1296396"/>
              <a:gd name="connsiteY215" fmla="*/ 1053094 h 3486319"/>
              <a:gd name="connsiteX216" fmla="*/ 37353 w 1296396"/>
              <a:gd name="connsiteY216" fmla="*/ 1147389 h 3486319"/>
              <a:gd name="connsiteX217" fmla="*/ 156219 w 1296396"/>
              <a:gd name="connsiteY217" fmla="*/ 1053758 h 3486319"/>
              <a:gd name="connsiteX218" fmla="*/ 136961 w 1296396"/>
              <a:gd name="connsiteY218" fmla="*/ 995321 h 3486319"/>
              <a:gd name="connsiteX219" fmla="*/ 38017 w 1296396"/>
              <a:gd name="connsiteY219" fmla="*/ 1038484 h 3486319"/>
              <a:gd name="connsiteX220" fmla="*/ 41338 w 1296396"/>
              <a:gd name="connsiteY220" fmla="*/ 1042469 h 3486319"/>
              <a:gd name="connsiteX221" fmla="*/ 19860 w 1296396"/>
              <a:gd name="connsiteY221" fmla="*/ 1106436 h 3486319"/>
              <a:gd name="connsiteX222" fmla="*/ 0 w 1296396"/>
              <a:gd name="connsiteY222" fmla="*/ 1136259 h 3486319"/>
              <a:gd name="connsiteX223" fmla="*/ 0 w 1296396"/>
              <a:gd name="connsiteY223" fmla="*/ 1025813 h 3486319"/>
              <a:gd name="connsiteX224" fmla="*/ 5479 w 1296396"/>
              <a:gd name="connsiteY224" fmla="*/ 1024539 h 3486319"/>
              <a:gd name="connsiteX225" fmla="*/ 831 w 1296396"/>
              <a:gd name="connsiteY225" fmla="*/ 1014081 h 3486319"/>
              <a:gd name="connsiteX226" fmla="*/ 0 w 1296396"/>
              <a:gd name="connsiteY226" fmla="*/ 1013501 h 3486319"/>
              <a:gd name="connsiteX227" fmla="*/ 0 w 1296396"/>
              <a:gd name="connsiteY227" fmla="*/ 751346 h 3486319"/>
              <a:gd name="connsiteX228" fmla="*/ 16103 w 1296396"/>
              <a:gd name="connsiteY228" fmla="*/ 746966 h 3486319"/>
              <a:gd name="connsiteX229" fmla="*/ 208678 w 1296396"/>
              <a:gd name="connsiteY229" fmla="*/ 713763 h 3486319"/>
              <a:gd name="connsiteX230" fmla="*/ 122352 w 1296396"/>
              <a:gd name="connsiteY230" fmla="*/ 854542 h 3486319"/>
              <a:gd name="connsiteX231" fmla="*/ 303638 w 1296396"/>
              <a:gd name="connsiteY231" fmla="*/ 839933 h 3486319"/>
              <a:gd name="connsiteX232" fmla="*/ 399262 w 1296396"/>
              <a:gd name="connsiteY232" fmla="*/ 840597 h 3486319"/>
              <a:gd name="connsiteX233" fmla="*/ 680156 w 1296396"/>
              <a:gd name="connsiteY233" fmla="*/ 559703 h 3486319"/>
              <a:gd name="connsiteX234" fmla="*/ 788396 w 1296396"/>
              <a:gd name="connsiteY234" fmla="*/ 465407 h 3486319"/>
              <a:gd name="connsiteX235" fmla="*/ 767811 w 1296396"/>
              <a:gd name="connsiteY235" fmla="*/ 436853 h 3486319"/>
              <a:gd name="connsiteX236" fmla="*/ 739256 w 1296396"/>
              <a:gd name="connsiteY236" fmla="*/ 403650 h 3486319"/>
              <a:gd name="connsiteX237" fmla="*/ 719999 w 1296396"/>
              <a:gd name="connsiteY237" fmla="*/ 378417 h 3486319"/>
              <a:gd name="connsiteX238" fmla="*/ 575900 w 1296396"/>
              <a:gd name="connsiteY238" fmla="*/ 275488 h 3486319"/>
              <a:gd name="connsiteX239" fmla="*/ 575900 w 1296396"/>
              <a:gd name="connsiteY239" fmla="*/ 219044 h 3486319"/>
              <a:gd name="connsiteX240" fmla="*/ 618399 w 1296396"/>
              <a:gd name="connsiteY240" fmla="*/ 242950 h 3486319"/>
              <a:gd name="connsiteX241" fmla="*/ 741913 w 1296396"/>
              <a:gd name="connsiteY241" fmla="*/ 321308 h 3486319"/>
              <a:gd name="connsiteX242" fmla="*/ 761170 w 1296396"/>
              <a:gd name="connsiteY242" fmla="*/ 324628 h 3486319"/>
              <a:gd name="connsiteX243" fmla="*/ 775779 w 1296396"/>
              <a:gd name="connsiteY243" fmla="*/ 351854 h 3486319"/>
              <a:gd name="connsiteX244" fmla="*/ 806990 w 1296396"/>
              <a:gd name="connsiteY244" fmla="*/ 340566 h 3486319"/>
              <a:gd name="connsiteX245" fmla="*/ 723319 w 1296396"/>
              <a:gd name="connsiteY245" fmla="*/ 244942 h 3486319"/>
              <a:gd name="connsiteX246" fmla="*/ 698086 w 1296396"/>
              <a:gd name="connsiteY246" fmla="*/ 241622 h 3486319"/>
              <a:gd name="connsiteX247" fmla="*/ 626368 w 1296396"/>
              <a:gd name="connsiteY247" fmla="*/ 147990 h 3486319"/>
              <a:gd name="connsiteX248" fmla="*/ 716015 w 1296396"/>
              <a:gd name="connsiteY248" fmla="*/ 207091 h 3486319"/>
              <a:gd name="connsiteX249" fmla="*/ 692109 w 1296396"/>
              <a:gd name="connsiteY249" fmla="*/ 166584 h 3486319"/>
              <a:gd name="connsiteX250" fmla="*/ 692109 w 1296396"/>
              <a:gd name="connsiteY250" fmla="*/ 87562 h 3486319"/>
              <a:gd name="connsiteX251" fmla="*/ 721493 w 1296396"/>
              <a:gd name="connsiteY251" fmla="*/ 73285 h 3486319"/>
              <a:gd name="connsiteX252" fmla="*/ 117870 w 1296396"/>
              <a:gd name="connsiteY252" fmla="*/ 1899 h 3486319"/>
              <a:gd name="connsiteX253" fmla="*/ 103759 w 1296396"/>
              <a:gd name="connsiteY253" fmla="*/ 58343 h 3486319"/>
              <a:gd name="connsiteX254" fmla="*/ 106415 w 1296396"/>
              <a:gd name="connsiteY254" fmla="*/ 58343 h 3486319"/>
              <a:gd name="connsiteX255" fmla="*/ 60595 w 1296396"/>
              <a:gd name="connsiteY255" fmla="*/ 250254 h 3486319"/>
              <a:gd name="connsiteX256" fmla="*/ 212663 w 1296396"/>
              <a:gd name="connsiteY256" fmla="*/ 229005 h 3486319"/>
              <a:gd name="connsiteX257" fmla="*/ 335513 w 1296396"/>
              <a:gd name="connsiteY257" fmla="*/ 292090 h 3486319"/>
              <a:gd name="connsiteX258" fmla="*/ 255827 w 1296396"/>
              <a:gd name="connsiteY258" fmla="*/ 374432 h 3486319"/>
              <a:gd name="connsiteX259" fmla="*/ 149578 w 1296396"/>
              <a:gd name="connsiteY259" fmla="*/ 444158 h 3486319"/>
              <a:gd name="connsiteX260" fmla="*/ 26895 w 1296396"/>
              <a:gd name="connsiteY260" fmla="*/ 494377 h 3486319"/>
              <a:gd name="connsiteX261" fmla="*/ 0 w 1296396"/>
              <a:gd name="connsiteY261" fmla="*/ 505098 h 3486319"/>
              <a:gd name="connsiteX262" fmla="*/ 0 w 1296396"/>
              <a:gd name="connsiteY262" fmla="*/ 69361 h 3486319"/>
              <a:gd name="connsiteX263" fmla="*/ 36419 w 1296396"/>
              <a:gd name="connsiteY263" fmla="*/ 49898 h 3486319"/>
              <a:gd name="connsiteX264" fmla="*/ 69227 w 1296396"/>
              <a:gd name="connsiteY264" fmla="*/ 25141 h 3486319"/>
              <a:gd name="connsiteX265" fmla="*/ 117870 w 1296396"/>
              <a:gd name="connsiteY265" fmla="*/ 1899 h 348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1296396" h="3486319">
                <a:moveTo>
                  <a:pt x="441761" y="3486089"/>
                </a:moveTo>
                <a:cubicBezTo>
                  <a:pt x="446866" y="3485062"/>
                  <a:pt x="452884" y="3484854"/>
                  <a:pt x="461683" y="3486182"/>
                </a:cubicBezTo>
                <a:lnTo>
                  <a:pt x="461726" y="3486319"/>
                </a:lnTo>
                <a:lnTo>
                  <a:pt x="441072" y="3486319"/>
                </a:ln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61480" y="1547820"/>
                </a:moveTo>
                <a:cubicBezTo>
                  <a:pt x="259956" y="1546724"/>
                  <a:pt x="257901" y="1547648"/>
                  <a:pt x="255162" y="1551134"/>
                </a:cubicBezTo>
                <a:cubicBezTo>
                  <a:pt x="254498" y="1552462"/>
                  <a:pt x="132312" y="1718475"/>
                  <a:pt x="146922" y="1710506"/>
                </a:cubicBezTo>
                <a:cubicBezTo>
                  <a:pt x="198053" y="1683944"/>
                  <a:pt x="283716" y="1707850"/>
                  <a:pt x="268443" y="1681288"/>
                </a:cubicBezTo>
                <a:cubicBezTo>
                  <a:pt x="256822" y="1662114"/>
                  <a:pt x="272147" y="1555491"/>
                  <a:pt x="261480" y="1547820"/>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2392" y="3265384"/>
                  <a:pt x="644743" y="3339686"/>
                  <a:pt x="458554" y="3444746"/>
                </a:cubicBezTo>
                <a:lnTo>
                  <a:pt x="378070" y="3486319"/>
                </a:lnTo>
                <a:lnTo>
                  <a:pt x="0" y="3486319"/>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52484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5321808" y="914400"/>
            <a:ext cx="5943600" cy="2103120"/>
          </a:xfrm>
        </p:spPr>
        <p:txBody>
          <a:bodyPr anchor="t">
            <a:noAutofit/>
          </a:bodyPr>
          <a:lstStyle>
            <a:lvl1pPr algn="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5934456" y="3429000"/>
            <a:ext cx="5330952" cy="2505456"/>
          </a:xfrm>
        </p:spPr>
        <p:txBody>
          <a:bodyPr anchor="b">
            <a:noAutofit/>
          </a:bodyPr>
          <a:lstStyle>
            <a:lvl1pPr marL="0" indent="0" algn="r">
              <a:lnSpc>
                <a:spcPct val="100000"/>
              </a:lnSpc>
              <a:spcBef>
                <a:spcPts val="150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Graphic 6">
            <a:extLst>
              <a:ext uri="{FF2B5EF4-FFF2-40B4-BE49-F238E27FC236}">
                <a16:creationId xmlns:a16="http://schemas.microsoft.com/office/drawing/2014/main" id="{EA88B441-ADFE-4349-8D11-74024AD56B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5608" r="17187" b="13735"/>
          <a:stretch/>
        </p:blipFill>
        <p:spPr>
          <a:xfrm rot="16200000">
            <a:off x="-677832" y="1495927"/>
            <a:ext cx="5221810" cy="3866147"/>
          </a:xfrm>
          <a:prstGeom prst="rect">
            <a:avLst/>
          </a:prstGeom>
        </p:spPr>
      </p:pic>
    </p:spTree>
    <p:extLst>
      <p:ext uri="{BB962C8B-B14F-4D97-AF65-F5344CB8AC3E}">
        <p14:creationId xmlns:p14="http://schemas.microsoft.com/office/powerpoint/2010/main" val="405726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5321808" y="914400"/>
            <a:ext cx="5943600" cy="1554480"/>
          </a:xfrm>
        </p:spPr>
        <p:txBody>
          <a:bodyPr anchor="t">
            <a:noAutofit/>
          </a:bodyPr>
          <a:lstStyle>
            <a:lvl1pPr algn="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934456" y="3209544"/>
            <a:ext cx="5330952" cy="2670048"/>
          </a:xfrm>
        </p:spPr>
        <p:txBody>
          <a:bodyPr anchor="ctr" anchorCtr="0"/>
          <a:lstStyle>
            <a:lvl1pPr marL="0" indent="0" algn="r">
              <a:lnSpc>
                <a:spcPct val="110000"/>
              </a:lnSpc>
              <a:buNone/>
              <a:defRPr sz="1800" cap="all" baseline="0"/>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7" name="Graphic 6">
            <a:extLst>
              <a:ext uri="{FF2B5EF4-FFF2-40B4-BE49-F238E27FC236}">
                <a16:creationId xmlns:a16="http://schemas.microsoft.com/office/drawing/2014/main" id="{57B5FA4D-821A-C274-8420-A09585997B5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8545" r="17187" b="13735"/>
          <a:stretch/>
        </p:blipFill>
        <p:spPr>
          <a:xfrm flipV="1">
            <a:off x="603847" y="3143333"/>
            <a:ext cx="5325979" cy="3714667"/>
          </a:xfrm>
          <a:prstGeom prst="rect">
            <a:avLst/>
          </a:prstGeom>
        </p:spPr>
      </p:pic>
    </p:spTree>
    <p:extLst>
      <p:ext uri="{BB962C8B-B14F-4D97-AF65-F5344CB8AC3E}">
        <p14:creationId xmlns:p14="http://schemas.microsoft.com/office/powerpoint/2010/main" val="198958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914400" y="914400"/>
            <a:ext cx="4572000" cy="3200400"/>
          </a:xfrm>
        </p:spPr>
        <p:txBody>
          <a:bodyPr anchor="b">
            <a:noAutofit/>
          </a:bodyPr>
          <a:lstStyle>
            <a:lvl1pPr algn="l">
              <a:defRPr sz="32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6673848" y="0"/>
            <a:ext cx="4603751" cy="4081462"/>
          </a:xfrm>
        </p:spPr>
        <p:txBody>
          <a:bodyPr anchor="b">
            <a:noAutofit/>
          </a:bodyPr>
          <a:lstStyle>
            <a:lvl1pPr marL="0" indent="0" algn="ctr">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69" name="Freeform 68">
            <a:extLst>
              <a:ext uri="{FF2B5EF4-FFF2-40B4-BE49-F238E27FC236}">
                <a16:creationId xmlns:a16="http://schemas.microsoft.com/office/drawing/2014/main" id="{66714AC5-1FD3-66B4-53A6-6D1609B03D05}"/>
              </a:ext>
            </a:extLst>
          </p:cNvPr>
          <p:cNvSpPr/>
          <p:nvPr userDrawn="1"/>
        </p:nvSpPr>
        <p:spPr>
          <a:xfrm>
            <a:off x="5919537" y="4275321"/>
            <a:ext cx="6272463" cy="2582679"/>
          </a:xfrm>
          <a:custGeom>
            <a:avLst/>
            <a:gdLst>
              <a:gd name="connsiteX0" fmla="*/ 3968852 w 5928280"/>
              <a:gd name="connsiteY0" fmla="*/ 2432541 h 2440962"/>
              <a:gd name="connsiteX1" fmla="*/ 3988366 w 5928280"/>
              <a:gd name="connsiteY1" fmla="*/ 2437134 h 2440962"/>
              <a:gd name="connsiteX2" fmla="*/ 3993044 w 5928280"/>
              <a:gd name="connsiteY2" fmla="*/ 2440962 h 2440962"/>
              <a:gd name="connsiteX3" fmla="*/ 3969694 w 5928280"/>
              <a:gd name="connsiteY3" fmla="*/ 2440962 h 2440962"/>
              <a:gd name="connsiteX4" fmla="*/ 814888 w 5928280"/>
              <a:gd name="connsiteY4" fmla="*/ 2421182 h 2440962"/>
              <a:gd name="connsiteX5" fmla="*/ 823071 w 5928280"/>
              <a:gd name="connsiteY5" fmla="*/ 2430433 h 2440962"/>
              <a:gd name="connsiteX6" fmla="*/ 818311 w 5928280"/>
              <a:gd name="connsiteY6" fmla="*/ 2440962 h 2440962"/>
              <a:gd name="connsiteX7" fmla="*/ 780224 w 5928280"/>
              <a:gd name="connsiteY7" fmla="*/ 2440962 h 2440962"/>
              <a:gd name="connsiteX8" fmla="*/ 785181 w 5928280"/>
              <a:gd name="connsiteY8" fmla="*/ 2436634 h 2440962"/>
              <a:gd name="connsiteX9" fmla="*/ 814888 w 5928280"/>
              <a:gd name="connsiteY9" fmla="*/ 2421182 h 2440962"/>
              <a:gd name="connsiteX10" fmla="*/ 762788 w 5928280"/>
              <a:gd name="connsiteY10" fmla="*/ 2412055 h 2440962"/>
              <a:gd name="connsiteX11" fmla="*/ 770373 w 5928280"/>
              <a:gd name="connsiteY11" fmla="*/ 2435459 h 2440962"/>
              <a:gd name="connsiteX12" fmla="*/ 765629 w 5928280"/>
              <a:gd name="connsiteY12" fmla="*/ 2440962 h 2440962"/>
              <a:gd name="connsiteX13" fmla="*/ 743913 w 5928280"/>
              <a:gd name="connsiteY13" fmla="*/ 2440962 h 2440962"/>
              <a:gd name="connsiteX14" fmla="*/ 737902 w 5928280"/>
              <a:gd name="connsiteY14" fmla="*/ 2433912 h 2440962"/>
              <a:gd name="connsiteX15" fmla="*/ 762788 w 5928280"/>
              <a:gd name="connsiteY15" fmla="*/ 2412055 h 2440962"/>
              <a:gd name="connsiteX16" fmla="*/ 835744 w 5928280"/>
              <a:gd name="connsiteY16" fmla="*/ 2346271 h 2440962"/>
              <a:gd name="connsiteX17" fmla="*/ 815518 w 5928280"/>
              <a:gd name="connsiteY17" fmla="*/ 2395428 h 2440962"/>
              <a:gd name="connsiteX18" fmla="*/ 835744 w 5928280"/>
              <a:gd name="connsiteY18" fmla="*/ 2346271 h 2440962"/>
              <a:gd name="connsiteX19" fmla="*/ 900936 w 5928280"/>
              <a:gd name="connsiteY19" fmla="*/ 2340127 h 2440962"/>
              <a:gd name="connsiteX20" fmla="*/ 932538 w 5928280"/>
              <a:gd name="connsiteY20" fmla="*/ 2365789 h 2440962"/>
              <a:gd name="connsiteX21" fmla="*/ 903644 w 5928280"/>
              <a:gd name="connsiteY21" fmla="*/ 2397597 h 2440962"/>
              <a:gd name="connsiteX22" fmla="*/ 903644 w 5928280"/>
              <a:gd name="connsiteY22" fmla="*/ 2424344 h 2440962"/>
              <a:gd name="connsiteX23" fmla="*/ 901528 w 5928280"/>
              <a:gd name="connsiteY23" fmla="*/ 2440962 h 2440962"/>
              <a:gd name="connsiteX24" fmla="*/ 848024 w 5928280"/>
              <a:gd name="connsiteY24" fmla="*/ 2440962 h 2440962"/>
              <a:gd name="connsiteX25" fmla="*/ 848025 w 5928280"/>
              <a:gd name="connsiteY25" fmla="*/ 2430037 h 2440962"/>
              <a:gd name="connsiteX26" fmla="*/ 845857 w 5928280"/>
              <a:gd name="connsiteY26" fmla="*/ 2418561 h 2440962"/>
              <a:gd name="connsiteX27" fmla="*/ 868250 w 5928280"/>
              <a:gd name="connsiteY27" fmla="*/ 2368681 h 2440962"/>
              <a:gd name="connsiteX28" fmla="*/ 900936 w 5928280"/>
              <a:gd name="connsiteY28" fmla="*/ 2340127 h 2440962"/>
              <a:gd name="connsiteX29" fmla="*/ 2933848 w 5928280"/>
              <a:gd name="connsiteY29" fmla="*/ 2337624 h 2440962"/>
              <a:gd name="connsiteX30" fmla="*/ 2936143 w 5928280"/>
              <a:gd name="connsiteY30" fmla="*/ 2342217 h 2440962"/>
              <a:gd name="connsiteX31" fmla="*/ 2933848 w 5928280"/>
              <a:gd name="connsiteY31" fmla="*/ 2337624 h 2440962"/>
              <a:gd name="connsiteX32" fmla="*/ 2932317 w 5928280"/>
              <a:gd name="connsiteY32" fmla="*/ 2336858 h 2440962"/>
              <a:gd name="connsiteX33" fmla="*/ 2929256 w 5928280"/>
              <a:gd name="connsiteY33" fmla="*/ 2337624 h 2440962"/>
              <a:gd name="connsiteX34" fmla="*/ 2931552 w 5928280"/>
              <a:gd name="connsiteY34" fmla="*/ 2344513 h 2440962"/>
              <a:gd name="connsiteX35" fmla="*/ 2932317 w 5928280"/>
              <a:gd name="connsiteY35" fmla="*/ 2345279 h 2440962"/>
              <a:gd name="connsiteX36" fmla="*/ 2932317 w 5928280"/>
              <a:gd name="connsiteY36" fmla="*/ 2336858 h 2440962"/>
              <a:gd name="connsiteX37" fmla="*/ 2110437 w 5928280"/>
              <a:gd name="connsiteY37" fmla="*/ 2323080 h 2440962"/>
              <a:gd name="connsiteX38" fmla="*/ 2214929 w 5928280"/>
              <a:gd name="connsiteY38" fmla="*/ 2418129 h 2440962"/>
              <a:gd name="connsiteX39" fmla="*/ 2228056 w 5928280"/>
              <a:gd name="connsiteY39" fmla="*/ 2440962 h 2440962"/>
              <a:gd name="connsiteX40" fmla="*/ 2094215 w 5928280"/>
              <a:gd name="connsiteY40" fmla="*/ 2440962 h 2440962"/>
              <a:gd name="connsiteX41" fmla="*/ 2100967 w 5928280"/>
              <a:gd name="connsiteY41" fmla="*/ 2407257 h 2440962"/>
              <a:gd name="connsiteX42" fmla="*/ 2110437 w 5928280"/>
              <a:gd name="connsiteY42" fmla="*/ 2323080 h 2440962"/>
              <a:gd name="connsiteX43" fmla="*/ 2921604 w 5928280"/>
              <a:gd name="connsiteY43" fmla="*/ 2305474 h 2440962"/>
              <a:gd name="connsiteX44" fmla="*/ 2926960 w 5928280"/>
              <a:gd name="connsiteY44" fmla="*/ 2322315 h 2440962"/>
              <a:gd name="connsiteX45" fmla="*/ 2926195 w 5928280"/>
              <a:gd name="connsiteY45" fmla="*/ 2322315 h 2440962"/>
              <a:gd name="connsiteX46" fmla="*/ 2951448 w 5928280"/>
              <a:gd name="connsiteY46" fmla="*/ 2328438 h 2440962"/>
              <a:gd name="connsiteX47" fmla="*/ 2959866 w 5928280"/>
              <a:gd name="connsiteY47" fmla="*/ 2321549 h 2440962"/>
              <a:gd name="connsiteX48" fmla="*/ 2921604 w 5928280"/>
              <a:gd name="connsiteY48" fmla="*/ 2305474 h 2440962"/>
              <a:gd name="connsiteX49" fmla="*/ 4467521 w 5928280"/>
              <a:gd name="connsiteY49" fmla="*/ 2274701 h 2440962"/>
              <a:gd name="connsiteX50" fmla="*/ 4399306 w 5928280"/>
              <a:gd name="connsiteY50" fmla="*/ 2351402 h 2440962"/>
              <a:gd name="connsiteX51" fmla="*/ 4480423 w 5928280"/>
              <a:gd name="connsiteY51" fmla="*/ 2337624 h 2440962"/>
              <a:gd name="connsiteX52" fmla="*/ 4526338 w 5928280"/>
              <a:gd name="connsiteY52" fmla="*/ 2312364 h 2440962"/>
              <a:gd name="connsiteX53" fmla="*/ 4571488 w 5928280"/>
              <a:gd name="connsiteY53" fmla="*/ 2284807 h 2440962"/>
              <a:gd name="connsiteX54" fmla="*/ 4506382 w 5928280"/>
              <a:gd name="connsiteY54" fmla="*/ 2275513 h 2440962"/>
              <a:gd name="connsiteX55" fmla="*/ 4467521 w 5928280"/>
              <a:gd name="connsiteY55" fmla="*/ 2274701 h 2440962"/>
              <a:gd name="connsiteX56" fmla="*/ 3906124 w 5928280"/>
              <a:gd name="connsiteY56" fmla="*/ 2221118 h 2440962"/>
              <a:gd name="connsiteX57" fmla="*/ 3766442 w 5928280"/>
              <a:gd name="connsiteY57" fmla="*/ 2252657 h 2440962"/>
              <a:gd name="connsiteX58" fmla="*/ 3714405 w 5928280"/>
              <a:gd name="connsiteY58" fmla="*/ 2277152 h 2440962"/>
              <a:gd name="connsiteX59" fmla="*/ 3714405 w 5928280"/>
              <a:gd name="connsiteY59" fmla="*/ 2276387 h 2440962"/>
              <a:gd name="connsiteX60" fmla="*/ 3888883 w 5928280"/>
              <a:gd name="connsiteY60" fmla="*/ 2350637 h 2440962"/>
              <a:gd name="connsiteX61" fmla="*/ 3817714 w 5928280"/>
              <a:gd name="connsiteY61" fmla="*/ 2260312 h 2440962"/>
              <a:gd name="connsiteX62" fmla="*/ 3890413 w 5928280"/>
              <a:gd name="connsiteY62" fmla="*/ 2293992 h 2440962"/>
              <a:gd name="connsiteX63" fmla="*/ 3908779 w 5928280"/>
              <a:gd name="connsiteY63" fmla="*/ 2232755 h 2440962"/>
              <a:gd name="connsiteX64" fmla="*/ 3906124 w 5928280"/>
              <a:gd name="connsiteY64" fmla="*/ 2221118 h 2440962"/>
              <a:gd name="connsiteX65" fmla="*/ 2717879 w 5928280"/>
              <a:gd name="connsiteY65" fmla="*/ 2198967 h 2440962"/>
              <a:gd name="connsiteX66" fmla="*/ 2684375 w 5928280"/>
              <a:gd name="connsiteY66" fmla="*/ 2217446 h 2440962"/>
              <a:gd name="connsiteX67" fmla="*/ 2707333 w 5928280"/>
              <a:gd name="connsiteY67" fmla="*/ 2233521 h 2440962"/>
              <a:gd name="connsiteX68" fmla="*/ 2717879 w 5928280"/>
              <a:gd name="connsiteY68" fmla="*/ 2198967 h 2440962"/>
              <a:gd name="connsiteX69" fmla="*/ 3008842 w 5928280"/>
              <a:gd name="connsiteY69" fmla="*/ 2190655 h 2440962"/>
              <a:gd name="connsiteX70" fmla="*/ 3009608 w 5928280"/>
              <a:gd name="connsiteY70" fmla="*/ 2193717 h 2440962"/>
              <a:gd name="connsiteX71" fmla="*/ 3008842 w 5928280"/>
              <a:gd name="connsiteY71" fmla="*/ 2190655 h 2440962"/>
              <a:gd name="connsiteX72" fmla="*/ 2892715 w 5928280"/>
              <a:gd name="connsiteY72" fmla="*/ 2179651 h 2440962"/>
              <a:gd name="connsiteX73" fmla="*/ 2870332 w 5928280"/>
              <a:gd name="connsiteY73" fmla="*/ 2179938 h 2440962"/>
              <a:gd name="connsiteX74" fmla="*/ 2976702 w 5928280"/>
              <a:gd name="connsiteY74" fmla="*/ 2204433 h 2440962"/>
              <a:gd name="connsiteX75" fmla="*/ 2976702 w 5928280"/>
              <a:gd name="connsiteY75" fmla="*/ 2203668 h 2440962"/>
              <a:gd name="connsiteX76" fmla="*/ 2989711 w 5928280"/>
              <a:gd name="connsiteY76" fmla="*/ 2195248 h 2440962"/>
              <a:gd name="connsiteX77" fmla="*/ 2934613 w 5928280"/>
              <a:gd name="connsiteY77" fmla="*/ 2179938 h 2440962"/>
              <a:gd name="connsiteX78" fmla="*/ 2892715 w 5928280"/>
              <a:gd name="connsiteY78" fmla="*/ 2179651 h 2440962"/>
              <a:gd name="connsiteX79" fmla="*/ 4049011 w 5928280"/>
              <a:gd name="connsiteY79" fmla="*/ 2173910 h 2440962"/>
              <a:gd name="connsiteX80" fmla="*/ 4022036 w 5928280"/>
              <a:gd name="connsiteY80" fmla="*/ 2191420 h 2440962"/>
              <a:gd name="connsiteX81" fmla="*/ 4090909 w 5928280"/>
              <a:gd name="connsiteY81" fmla="*/ 2184531 h 2440962"/>
              <a:gd name="connsiteX82" fmla="*/ 4049011 w 5928280"/>
              <a:gd name="connsiteY82" fmla="*/ 2173910 h 2440962"/>
              <a:gd name="connsiteX83" fmla="*/ 5928280 w 5928280"/>
              <a:gd name="connsiteY83" fmla="*/ 2163863 h 2440962"/>
              <a:gd name="connsiteX84" fmla="*/ 5928280 w 5928280"/>
              <a:gd name="connsiteY84" fmla="*/ 2440962 h 2440962"/>
              <a:gd name="connsiteX85" fmla="*/ 5821910 w 5928280"/>
              <a:gd name="connsiteY85" fmla="*/ 2440962 h 2440962"/>
              <a:gd name="connsiteX86" fmla="*/ 5819614 w 5928280"/>
              <a:gd name="connsiteY86" fmla="*/ 2436368 h 2440962"/>
              <a:gd name="connsiteX87" fmla="*/ 5856346 w 5928280"/>
              <a:gd name="connsiteY87" fmla="*/ 2392737 h 2440962"/>
              <a:gd name="connsiteX88" fmla="*/ 5808901 w 5928280"/>
              <a:gd name="connsiteY88" fmla="*/ 2297819 h 2440962"/>
              <a:gd name="connsiteX89" fmla="*/ 5889252 w 5928280"/>
              <a:gd name="connsiteY89" fmla="*/ 2209026 h 2440962"/>
              <a:gd name="connsiteX90" fmla="*/ 5890783 w 5928280"/>
              <a:gd name="connsiteY90" fmla="*/ 2209026 h 2440962"/>
              <a:gd name="connsiteX91" fmla="*/ 5928280 w 5928280"/>
              <a:gd name="connsiteY91" fmla="*/ 2163863 h 2440962"/>
              <a:gd name="connsiteX92" fmla="*/ 2963692 w 5928280"/>
              <a:gd name="connsiteY92" fmla="*/ 2086552 h 2440962"/>
              <a:gd name="connsiteX93" fmla="*/ 2917777 w 5928280"/>
              <a:gd name="connsiteY93" fmla="*/ 2130949 h 2440962"/>
              <a:gd name="connsiteX94" fmla="*/ 2917012 w 5928280"/>
              <a:gd name="connsiteY94" fmla="*/ 2130949 h 2440962"/>
              <a:gd name="connsiteX95" fmla="*/ 2929256 w 5928280"/>
              <a:gd name="connsiteY95" fmla="*/ 2136307 h 2440962"/>
              <a:gd name="connsiteX96" fmla="*/ 2974406 w 5928280"/>
              <a:gd name="connsiteY96" fmla="*/ 2128652 h 2440962"/>
              <a:gd name="connsiteX97" fmla="*/ 2963692 w 5928280"/>
              <a:gd name="connsiteY97" fmla="*/ 2086552 h 2440962"/>
              <a:gd name="connsiteX98" fmla="*/ 4718113 w 5928280"/>
              <a:gd name="connsiteY98" fmla="*/ 2085415 h 2440962"/>
              <a:gd name="connsiteX99" fmla="*/ 4712294 w 5928280"/>
              <a:gd name="connsiteY99" fmla="*/ 2091910 h 2440962"/>
              <a:gd name="connsiteX100" fmla="*/ 4734486 w 5928280"/>
              <a:gd name="connsiteY100" fmla="*/ 2262608 h 2440962"/>
              <a:gd name="connsiteX101" fmla="*/ 4733721 w 5928280"/>
              <a:gd name="connsiteY101" fmla="*/ 2263374 h 2440962"/>
              <a:gd name="connsiteX102" fmla="*/ 4810246 w 5928280"/>
              <a:gd name="connsiteY102" fmla="*/ 2382021 h 2440962"/>
              <a:gd name="connsiteX103" fmla="*/ 4888302 w 5928280"/>
              <a:gd name="connsiteY103" fmla="*/ 2436369 h 2440962"/>
              <a:gd name="connsiteX104" fmla="*/ 4908199 w 5928280"/>
              <a:gd name="connsiteY104" fmla="*/ 2407281 h 2440962"/>
              <a:gd name="connsiteX105" fmla="*/ 4933452 w 5928280"/>
              <a:gd name="connsiteY105" fmla="*/ 2375132 h 2440962"/>
              <a:gd name="connsiteX106" fmla="*/ 4991611 w 5928280"/>
              <a:gd name="connsiteY106" fmla="*/ 2345279 h 2440962"/>
              <a:gd name="connsiteX107" fmla="*/ 4979367 w 5928280"/>
              <a:gd name="connsiteY107" fmla="*/ 2328438 h 2440962"/>
              <a:gd name="connsiteX108" fmla="*/ 4980898 w 5928280"/>
              <a:gd name="connsiteY108" fmla="*/ 2310067 h 2440962"/>
              <a:gd name="connsiteX109" fmla="*/ 4832439 w 5928280"/>
              <a:gd name="connsiteY109" fmla="*/ 2319253 h 2440962"/>
              <a:gd name="connsiteX110" fmla="*/ 4782697 w 5928280"/>
              <a:gd name="connsiteY110" fmla="*/ 2158505 h 2440962"/>
              <a:gd name="connsiteX111" fmla="*/ 4718113 w 5928280"/>
              <a:gd name="connsiteY111" fmla="*/ 2085415 h 2440962"/>
              <a:gd name="connsiteX112" fmla="*/ 4021642 w 5928280"/>
              <a:gd name="connsiteY112" fmla="*/ 2067941 h 2440962"/>
              <a:gd name="connsiteX113" fmla="*/ 3976121 w 5928280"/>
              <a:gd name="connsiteY113" fmla="*/ 2087317 h 2440962"/>
              <a:gd name="connsiteX114" fmla="*/ 4031985 w 5928280"/>
              <a:gd name="connsiteY114" fmla="*/ 2072773 h 2440962"/>
              <a:gd name="connsiteX115" fmla="*/ 4021642 w 5928280"/>
              <a:gd name="connsiteY115" fmla="*/ 2067941 h 2440962"/>
              <a:gd name="connsiteX116" fmla="*/ 4012853 w 5928280"/>
              <a:gd name="connsiteY116" fmla="*/ 2028376 h 2440962"/>
              <a:gd name="connsiteX117" fmla="*/ 4028158 w 5928280"/>
              <a:gd name="connsiteY117" fmla="*/ 2039093 h 2440962"/>
              <a:gd name="connsiteX118" fmla="*/ 4012853 w 5928280"/>
              <a:gd name="connsiteY118" fmla="*/ 2028376 h 2440962"/>
              <a:gd name="connsiteX119" fmla="*/ 3395582 w 5928280"/>
              <a:gd name="connsiteY119" fmla="*/ 2027323 h 2440962"/>
              <a:gd name="connsiteX120" fmla="*/ 3380755 w 5928280"/>
              <a:gd name="connsiteY120" fmla="*/ 2038327 h 2440962"/>
              <a:gd name="connsiteX121" fmla="*/ 3402947 w 5928280"/>
              <a:gd name="connsiteY121" fmla="*/ 2035266 h 2440962"/>
              <a:gd name="connsiteX122" fmla="*/ 3395582 w 5928280"/>
              <a:gd name="connsiteY122" fmla="*/ 2027323 h 2440962"/>
              <a:gd name="connsiteX123" fmla="*/ 3883466 w 5928280"/>
              <a:gd name="connsiteY123" fmla="*/ 1951794 h 2440962"/>
              <a:gd name="connsiteX124" fmla="*/ 3823836 w 5928280"/>
              <a:gd name="connsiteY124" fmla="*/ 1957954 h 2440962"/>
              <a:gd name="connsiteX125" fmla="*/ 3431262 w 5928280"/>
              <a:gd name="connsiteY125" fmla="*/ 2109516 h 2440962"/>
              <a:gd name="connsiteX126" fmla="*/ 3431262 w 5928280"/>
              <a:gd name="connsiteY126" fmla="*/ 2108750 h 2440962"/>
              <a:gd name="connsiteX127" fmla="*/ 3477177 w 5928280"/>
              <a:gd name="connsiteY127" fmla="*/ 2085786 h 2440962"/>
              <a:gd name="connsiteX128" fmla="*/ 3909544 w 5928280"/>
              <a:gd name="connsiteY128" fmla="*/ 1999289 h 2440962"/>
              <a:gd name="connsiteX129" fmla="*/ 3914136 w 5928280"/>
              <a:gd name="connsiteY129" fmla="*/ 1990869 h 2440962"/>
              <a:gd name="connsiteX130" fmla="*/ 3883466 w 5928280"/>
              <a:gd name="connsiteY130" fmla="*/ 1951794 h 2440962"/>
              <a:gd name="connsiteX131" fmla="*/ 60135 w 5928280"/>
              <a:gd name="connsiteY131" fmla="*/ 1940057 h 2440962"/>
              <a:gd name="connsiteX132" fmla="*/ 86681 w 5928280"/>
              <a:gd name="connsiteY132" fmla="*/ 1955181 h 2440962"/>
              <a:gd name="connsiteX133" fmla="*/ 198643 w 5928280"/>
              <a:gd name="connsiteY133" fmla="*/ 2125785 h 2440962"/>
              <a:gd name="connsiteX134" fmla="*/ 331553 w 5928280"/>
              <a:gd name="connsiteY134" fmla="*/ 2146750 h 2440962"/>
              <a:gd name="connsiteX135" fmla="*/ 379950 w 5928280"/>
              <a:gd name="connsiteY135" fmla="*/ 2224823 h 2440962"/>
              <a:gd name="connsiteX136" fmla="*/ 418233 w 5928280"/>
              <a:gd name="connsiteY136" fmla="*/ 2187232 h 2440962"/>
              <a:gd name="connsiteX137" fmla="*/ 465185 w 5928280"/>
              <a:gd name="connsiteY137" fmla="*/ 2298559 h 2440962"/>
              <a:gd name="connsiteX138" fmla="*/ 489564 w 5928280"/>
              <a:gd name="connsiteY138" fmla="*/ 2400421 h 2440962"/>
              <a:gd name="connsiteX139" fmla="*/ 500381 w 5928280"/>
              <a:gd name="connsiteY139" fmla="*/ 2440962 h 2440962"/>
              <a:gd name="connsiteX140" fmla="*/ 0 w 5928280"/>
              <a:gd name="connsiteY140" fmla="*/ 2440962 h 2440962"/>
              <a:gd name="connsiteX141" fmla="*/ 0 w 5928280"/>
              <a:gd name="connsiteY141" fmla="*/ 2015182 h 2440962"/>
              <a:gd name="connsiteX142" fmla="*/ 60135 w 5928280"/>
              <a:gd name="connsiteY142" fmla="*/ 1940057 h 2440962"/>
              <a:gd name="connsiteX143" fmla="*/ 3821732 w 5928280"/>
              <a:gd name="connsiteY143" fmla="*/ 1905232 h 2440962"/>
              <a:gd name="connsiteX144" fmla="*/ 3817714 w 5928280"/>
              <a:gd name="connsiteY144" fmla="*/ 1911260 h 2440962"/>
              <a:gd name="connsiteX145" fmla="*/ 3859038 w 5928280"/>
              <a:gd name="connsiteY145" fmla="*/ 1913557 h 2440962"/>
              <a:gd name="connsiteX146" fmla="*/ 3821732 w 5928280"/>
              <a:gd name="connsiteY146" fmla="*/ 1905232 h 2440962"/>
              <a:gd name="connsiteX147" fmla="*/ 3210870 w 5928280"/>
              <a:gd name="connsiteY147" fmla="*/ 1869160 h 2440962"/>
              <a:gd name="connsiteX148" fmla="*/ 3233062 w 5928280"/>
              <a:gd name="connsiteY148" fmla="*/ 1912026 h 2440962"/>
              <a:gd name="connsiteX149" fmla="*/ 3210870 w 5928280"/>
              <a:gd name="connsiteY149" fmla="*/ 1869160 h 2440962"/>
              <a:gd name="connsiteX150" fmla="*/ 3087341 w 5928280"/>
              <a:gd name="connsiteY150" fmla="*/ 1851829 h 2440962"/>
              <a:gd name="connsiteX151" fmla="*/ 3074654 w 5928280"/>
              <a:gd name="connsiteY151" fmla="*/ 1852320 h 2440962"/>
              <a:gd name="connsiteX152" fmla="*/ 2865740 w 5928280"/>
              <a:gd name="connsiteY152" fmla="*/ 1918150 h 2440962"/>
              <a:gd name="connsiteX153" fmla="*/ 2908594 w 5928280"/>
              <a:gd name="connsiteY153" fmla="*/ 2042920 h 2440962"/>
              <a:gd name="connsiteX154" fmla="*/ 3014199 w 5928280"/>
              <a:gd name="connsiteY154" fmla="*/ 1934224 h 2440962"/>
              <a:gd name="connsiteX155" fmla="*/ 2977467 w 5928280"/>
              <a:gd name="connsiteY155" fmla="*/ 2064353 h 2440962"/>
              <a:gd name="connsiteX156" fmla="*/ 3073889 w 5928280"/>
              <a:gd name="connsiteY156" fmla="*/ 2098799 h 2440962"/>
              <a:gd name="connsiteX157" fmla="*/ 3079246 w 5928280"/>
              <a:gd name="connsiteY157" fmla="*/ 2095737 h 2440962"/>
              <a:gd name="connsiteX158" fmla="*/ 3087663 w 5928280"/>
              <a:gd name="connsiteY158" fmla="*/ 1910495 h 2440962"/>
              <a:gd name="connsiteX159" fmla="*/ 3087341 w 5928280"/>
              <a:gd name="connsiteY159" fmla="*/ 1851829 h 2440962"/>
              <a:gd name="connsiteX160" fmla="*/ 2510664 w 5928280"/>
              <a:gd name="connsiteY160" fmla="*/ 1812516 h 2440962"/>
              <a:gd name="connsiteX161" fmla="*/ 2525969 w 5928280"/>
              <a:gd name="connsiteY161" fmla="*/ 1841603 h 2440962"/>
              <a:gd name="connsiteX162" fmla="*/ 2542804 w 5928280"/>
              <a:gd name="connsiteY162" fmla="*/ 1882938 h 2440962"/>
              <a:gd name="connsiteX163" fmla="*/ 2542804 w 5928280"/>
              <a:gd name="connsiteY163" fmla="*/ 1883704 h 2440962"/>
              <a:gd name="connsiteX164" fmla="*/ 2510664 w 5928280"/>
              <a:gd name="connsiteY164" fmla="*/ 1812516 h 2440962"/>
              <a:gd name="connsiteX165" fmla="*/ 3531797 w 5928280"/>
              <a:gd name="connsiteY165" fmla="*/ 1708891 h 2440962"/>
              <a:gd name="connsiteX166" fmla="*/ 3464167 w 5928280"/>
              <a:gd name="connsiteY166" fmla="*/ 1767353 h 2440962"/>
              <a:gd name="connsiteX167" fmla="*/ 3393764 w 5928280"/>
              <a:gd name="connsiteY167" fmla="*/ 1933459 h 2440962"/>
              <a:gd name="connsiteX168" fmla="*/ 3405243 w 5928280"/>
              <a:gd name="connsiteY168" fmla="*/ 1926570 h 2440962"/>
              <a:gd name="connsiteX169" fmla="*/ 3406008 w 5928280"/>
              <a:gd name="connsiteY169" fmla="*/ 1927335 h 2440962"/>
              <a:gd name="connsiteX170" fmla="*/ 3552937 w 5928280"/>
              <a:gd name="connsiteY170" fmla="*/ 1729080 h 2440962"/>
              <a:gd name="connsiteX171" fmla="*/ 3531797 w 5928280"/>
              <a:gd name="connsiteY171" fmla="*/ 1708891 h 2440962"/>
              <a:gd name="connsiteX172" fmla="*/ 3587564 w 5928280"/>
              <a:gd name="connsiteY172" fmla="*/ 1665164 h 2440962"/>
              <a:gd name="connsiteX173" fmla="*/ 3554467 w 5928280"/>
              <a:gd name="connsiteY173" fmla="*/ 1692338 h 2440962"/>
              <a:gd name="connsiteX174" fmla="*/ 3555232 w 5928280"/>
              <a:gd name="connsiteY174" fmla="*/ 1695400 h 2440962"/>
              <a:gd name="connsiteX175" fmla="*/ 3587564 w 5928280"/>
              <a:gd name="connsiteY175" fmla="*/ 1665164 h 2440962"/>
              <a:gd name="connsiteX176" fmla="*/ 3701850 w 5928280"/>
              <a:gd name="connsiteY176" fmla="*/ 1594872 h 2440962"/>
              <a:gd name="connsiteX177" fmla="*/ 3695274 w 5928280"/>
              <a:gd name="connsiteY177" fmla="*/ 1603544 h 2440962"/>
              <a:gd name="connsiteX178" fmla="*/ 3696039 w 5928280"/>
              <a:gd name="connsiteY178" fmla="*/ 1606606 h 2440962"/>
              <a:gd name="connsiteX179" fmla="*/ 3701850 w 5928280"/>
              <a:gd name="connsiteY179" fmla="*/ 1594872 h 2440962"/>
              <a:gd name="connsiteX180" fmla="*/ 3211634 w 5928280"/>
              <a:gd name="connsiteY180" fmla="*/ 1434376 h 2440962"/>
              <a:gd name="connsiteX181" fmla="*/ 3213930 w 5928280"/>
              <a:gd name="connsiteY181" fmla="*/ 1436673 h 2440962"/>
              <a:gd name="connsiteX182" fmla="*/ 3211634 w 5928280"/>
              <a:gd name="connsiteY182" fmla="*/ 1434376 h 2440962"/>
              <a:gd name="connsiteX183" fmla="*/ 516471 w 5928280"/>
              <a:gd name="connsiteY183" fmla="*/ 1293726 h 2440962"/>
              <a:gd name="connsiteX184" fmla="*/ 463018 w 5928280"/>
              <a:gd name="connsiteY184" fmla="*/ 1385534 h 2440962"/>
              <a:gd name="connsiteX185" fmla="*/ 497690 w 5928280"/>
              <a:gd name="connsiteY185" fmla="*/ 1403607 h 2440962"/>
              <a:gd name="connsiteX186" fmla="*/ 710780 w 5928280"/>
              <a:gd name="connsiteY186" fmla="*/ 1704334 h 2440962"/>
              <a:gd name="connsiteX187" fmla="*/ 820575 w 5928280"/>
              <a:gd name="connsiteY187" fmla="*/ 1903132 h 2440962"/>
              <a:gd name="connsiteX188" fmla="*/ 952041 w 5928280"/>
              <a:gd name="connsiteY188" fmla="*/ 1994217 h 2440962"/>
              <a:gd name="connsiteX189" fmla="*/ 516471 w 5928280"/>
              <a:gd name="connsiteY189" fmla="*/ 1293726 h 2440962"/>
              <a:gd name="connsiteX190" fmla="*/ 3104192 w 5928280"/>
              <a:gd name="connsiteY190" fmla="*/ 1290961 h 2440962"/>
              <a:gd name="connsiteX191" fmla="*/ 3175667 w 5928280"/>
              <a:gd name="connsiteY191" fmla="*/ 1331039 h 2440962"/>
              <a:gd name="connsiteX192" fmla="*/ 3282803 w 5928280"/>
              <a:gd name="connsiteY192" fmla="*/ 1365485 h 2440962"/>
              <a:gd name="connsiteX193" fmla="*/ 3388407 w 5928280"/>
              <a:gd name="connsiteY193" fmla="*/ 1386917 h 2440962"/>
              <a:gd name="connsiteX194" fmla="*/ 3388407 w 5928280"/>
              <a:gd name="connsiteY194" fmla="*/ 1396869 h 2440962"/>
              <a:gd name="connsiteX195" fmla="*/ 3271324 w 5928280"/>
              <a:gd name="connsiteY195" fmla="*/ 1504799 h 2440962"/>
              <a:gd name="connsiteX196" fmla="*/ 3026443 w 5928280"/>
              <a:gd name="connsiteY196" fmla="*/ 1690807 h 2440962"/>
              <a:gd name="connsiteX197" fmla="*/ 3051696 w 5928280"/>
              <a:gd name="connsiteY197" fmla="*/ 1768884 h 2440962"/>
              <a:gd name="connsiteX198" fmla="*/ 3060114 w 5928280"/>
              <a:gd name="connsiteY198" fmla="*/ 1784959 h 2440962"/>
              <a:gd name="connsiteX199" fmla="*/ 3092255 w 5928280"/>
              <a:gd name="connsiteY199" fmla="*/ 1821701 h 2440962"/>
              <a:gd name="connsiteX200" fmla="*/ 3109090 w 5928280"/>
              <a:gd name="connsiteY200" fmla="*/ 1834714 h 2440962"/>
              <a:gd name="connsiteX201" fmla="*/ 3181789 w 5928280"/>
              <a:gd name="connsiteY201" fmla="*/ 1938052 h 2440962"/>
              <a:gd name="connsiteX202" fmla="*/ 3236887 w 5928280"/>
              <a:gd name="connsiteY202" fmla="*/ 2156974 h 2440962"/>
              <a:gd name="connsiteX203" fmla="*/ 3604974 w 5928280"/>
              <a:gd name="connsiteY203" fmla="*/ 1596655 h 2440962"/>
              <a:gd name="connsiteX204" fmla="*/ 3744250 w 5928280"/>
              <a:gd name="connsiteY204" fmla="*/ 1548430 h 2440962"/>
              <a:gd name="connsiteX205" fmla="*/ 3771034 w 5928280"/>
              <a:gd name="connsiteY205" fmla="*/ 1713771 h 2440962"/>
              <a:gd name="connsiteX206" fmla="*/ 3855977 w 5928280"/>
              <a:gd name="connsiteY206" fmla="*/ 1731376 h 2440962"/>
              <a:gd name="connsiteX207" fmla="*/ 3879699 w 5928280"/>
              <a:gd name="connsiteY207" fmla="*/ 1739796 h 2440962"/>
              <a:gd name="connsiteX208" fmla="*/ 3753433 w 5928280"/>
              <a:gd name="connsiteY208" fmla="*/ 1833183 h 2440962"/>
              <a:gd name="connsiteX209" fmla="*/ 3927910 w 5928280"/>
              <a:gd name="connsiteY209" fmla="*/ 1859209 h 2440962"/>
              <a:gd name="connsiteX210" fmla="*/ 3901892 w 5928280"/>
              <a:gd name="connsiteY210" fmla="*/ 1813281 h 2440962"/>
              <a:gd name="connsiteX211" fmla="*/ 4132233 w 5928280"/>
              <a:gd name="connsiteY211" fmla="*/ 1673966 h 2440962"/>
              <a:gd name="connsiteX212" fmla="*/ 4145242 w 5928280"/>
              <a:gd name="connsiteY212" fmla="*/ 1677794 h 2440962"/>
              <a:gd name="connsiteX213" fmla="*/ 4201106 w 5928280"/>
              <a:gd name="connsiteY213" fmla="*/ 1755871 h 2440962"/>
              <a:gd name="connsiteX214" fmla="*/ 4175087 w 5928280"/>
              <a:gd name="connsiteY214" fmla="*/ 1805626 h 2440962"/>
              <a:gd name="connsiteX215" fmla="*/ 4211054 w 5928280"/>
              <a:gd name="connsiteY215" fmla="*/ 2055933 h 2440962"/>
              <a:gd name="connsiteX216" fmla="*/ 4316659 w 5928280"/>
              <a:gd name="connsiteY216" fmla="*/ 2016129 h 2440962"/>
              <a:gd name="connsiteX217" fmla="*/ 4357982 w 5928280"/>
              <a:gd name="connsiteY217" fmla="*/ 2023784 h 2440962"/>
              <a:gd name="connsiteX218" fmla="*/ 4364869 w 5928280"/>
              <a:gd name="connsiteY218" fmla="*/ 2023784 h 2440962"/>
              <a:gd name="connsiteX219" fmla="*/ 4451343 w 5928280"/>
              <a:gd name="connsiteY219" fmla="*/ 2101096 h 2440962"/>
              <a:gd name="connsiteX220" fmla="*/ 4468944 w 5928280"/>
              <a:gd name="connsiteY220" fmla="*/ 2135541 h 2440962"/>
              <a:gd name="connsiteX221" fmla="*/ 4618933 w 5928280"/>
              <a:gd name="connsiteY221" fmla="*/ 2016895 h 2440962"/>
              <a:gd name="connsiteX222" fmla="*/ 4667910 w 5928280"/>
              <a:gd name="connsiteY222" fmla="*/ 2015363 h 2440962"/>
              <a:gd name="connsiteX223" fmla="*/ 4659492 w 5928280"/>
              <a:gd name="connsiteY223" fmla="*/ 1964078 h 2440962"/>
              <a:gd name="connsiteX224" fmla="*/ 4635769 w 5928280"/>
              <a:gd name="connsiteY224" fmla="*/ 1752809 h 2440962"/>
              <a:gd name="connsiteX225" fmla="*/ 4667910 w 5928280"/>
              <a:gd name="connsiteY225" fmla="*/ 1747451 h 2440962"/>
              <a:gd name="connsiteX226" fmla="*/ 4861518 w 5928280"/>
              <a:gd name="connsiteY226" fmla="*/ 1787255 h 2440962"/>
              <a:gd name="connsiteX227" fmla="*/ 4925800 w 5928280"/>
              <a:gd name="connsiteY227" fmla="*/ 2118701 h 2440962"/>
              <a:gd name="connsiteX228" fmla="*/ 4931156 w 5928280"/>
              <a:gd name="connsiteY228" fmla="*/ 2175345 h 2440962"/>
              <a:gd name="connsiteX229" fmla="*/ 4977837 w 5928280"/>
              <a:gd name="connsiteY229" fmla="*/ 2199075 h 2440962"/>
              <a:gd name="connsiteX230" fmla="*/ 5026813 w 5928280"/>
              <a:gd name="connsiteY230" fmla="*/ 2281745 h 2440962"/>
              <a:gd name="connsiteX231" fmla="*/ 4983193 w 5928280"/>
              <a:gd name="connsiteY231" fmla="*/ 2304709 h 2440962"/>
              <a:gd name="connsiteX232" fmla="*/ 4981663 w 5928280"/>
              <a:gd name="connsiteY232" fmla="*/ 2307771 h 2440962"/>
              <a:gd name="connsiteX233" fmla="*/ 5004621 w 5928280"/>
              <a:gd name="connsiteY233" fmla="*/ 2304709 h 2440962"/>
              <a:gd name="connsiteX234" fmla="*/ 5062014 w 5928280"/>
              <a:gd name="connsiteY234" fmla="*/ 2268732 h 2440962"/>
              <a:gd name="connsiteX235" fmla="*/ 4985489 w 5928280"/>
              <a:gd name="connsiteY235" fmla="*/ 2128652 h 2440962"/>
              <a:gd name="connsiteX236" fmla="*/ 5022221 w 5928280"/>
              <a:gd name="connsiteY236" fmla="*/ 2052106 h 2440962"/>
              <a:gd name="connsiteX237" fmla="*/ 5133183 w 5928280"/>
              <a:gd name="connsiteY237" fmla="*/ 1745155 h 2440962"/>
              <a:gd name="connsiteX238" fmla="*/ 5201290 w 5928280"/>
              <a:gd name="connsiteY238" fmla="*/ 1759699 h 2440962"/>
              <a:gd name="connsiteX239" fmla="*/ 5275520 w 5928280"/>
              <a:gd name="connsiteY239" fmla="*/ 2016129 h 2440962"/>
              <a:gd name="connsiteX240" fmla="*/ 5350515 w 5928280"/>
              <a:gd name="connsiteY240" fmla="*/ 1956423 h 2440962"/>
              <a:gd name="connsiteX241" fmla="*/ 5514279 w 5928280"/>
              <a:gd name="connsiteY241" fmla="*/ 1889062 h 2440962"/>
              <a:gd name="connsiteX242" fmla="*/ 5589273 w 5928280"/>
              <a:gd name="connsiteY242" fmla="*/ 1924273 h 2440962"/>
              <a:gd name="connsiteX243" fmla="*/ 5497443 w 5928280"/>
              <a:gd name="connsiteY243" fmla="*/ 2160036 h 2440962"/>
              <a:gd name="connsiteX244" fmla="*/ 5458415 w 5928280"/>
              <a:gd name="connsiteY244" fmla="*/ 2153913 h 2440962"/>
              <a:gd name="connsiteX245" fmla="*/ 5358932 w 5928280"/>
              <a:gd name="connsiteY245" fmla="*/ 2203668 h 2440962"/>
              <a:gd name="connsiteX246" fmla="*/ 5286233 w 5928280"/>
              <a:gd name="connsiteY246" fmla="*/ 2227397 h 2440962"/>
              <a:gd name="connsiteX247" fmla="*/ 5273989 w 5928280"/>
              <a:gd name="connsiteY247" fmla="*/ 2246534 h 2440962"/>
              <a:gd name="connsiteX248" fmla="*/ 5240318 w 5928280"/>
              <a:gd name="connsiteY248" fmla="*/ 2301647 h 2440962"/>
              <a:gd name="connsiteX249" fmla="*/ 5278581 w 5928280"/>
              <a:gd name="connsiteY249" fmla="*/ 2354464 h 2440962"/>
              <a:gd name="connsiteX250" fmla="*/ 5487495 w 5928280"/>
              <a:gd name="connsiteY250" fmla="*/ 2349871 h 2440962"/>
              <a:gd name="connsiteX251" fmla="*/ 5547184 w 5928280"/>
              <a:gd name="connsiteY251" fmla="*/ 2343748 h 2440962"/>
              <a:gd name="connsiteX252" fmla="*/ 5645137 w 5928280"/>
              <a:gd name="connsiteY252" fmla="*/ 2331500 h 2440962"/>
              <a:gd name="connsiteX253" fmla="*/ 5656616 w 5928280"/>
              <a:gd name="connsiteY253" fmla="*/ 2412639 h 2440962"/>
              <a:gd name="connsiteX254" fmla="*/ 5615830 w 5928280"/>
              <a:gd name="connsiteY254" fmla="*/ 2435675 h 2440962"/>
              <a:gd name="connsiteX255" fmla="*/ 5613261 w 5928280"/>
              <a:gd name="connsiteY255" fmla="*/ 2440962 h 2440962"/>
              <a:gd name="connsiteX256" fmla="*/ 4366753 w 5928280"/>
              <a:gd name="connsiteY256" fmla="*/ 2440962 h 2440962"/>
              <a:gd name="connsiteX257" fmla="*/ 4373383 w 5928280"/>
              <a:gd name="connsiteY257" fmla="*/ 2429671 h 2440962"/>
              <a:gd name="connsiteX258" fmla="*/ 4383236 w 5928280"/>
              <a:gd name="connsiteY258" fmla="*/ 2404219 h 2440962"/>
              <a:gd name="connsiteX259" fmla="*/ 4230185 w 5928280"/>
              <a:gd name="connsiteY259" fmla="*/ 2375132 h 2440962"/>
              <a:gd name="connsiteX260" fmla="*/ 4155190 w 5928280"/>
              <a:gd name="connsiteY260" fmla="*/ 2375132 h 2440962"/>
              <a:gd name="connsiteX261" fmla="*/ 4122285 w 5928280"/>
              <a:gd name="connsiteY261" fmla="*/ 2400009 h 2440962"/>
              <a:gd name="connsiteX262" fmla="*/ 4095407 w 5928280"/>
              <a:gd name="connsiteY262" fmla="*/ 2440962 h 2440962"/>
              <a:gd name="connsiteX263" fmla="*/ 4048530 w 5928280"/>
              <a:gd name="connsiteY263" fmla="*/ 2440962 h 2440962"/>
              <a:gd name="connsiteX264" fmla="*/ 4053902 w 5928280"/>
              <a:gd name="connsiteY264" fmla="*/ 2401181 h 2440962"/>
              <a:gd name="connsiteX265" fmla="*/ 4084787 w 5928280"/>
              <a:gd name="connsiteY265" fmla="*/ 2258016 h 2440962"/>
              <a:gd name="connsiteX266" fmla="*/ 4082491 w 5928280"/>
              <a:gd name="connsiteY266" fmla="*/ 2243472 h 2440962"/>
              <a:gd name="connsiteX267" fmla="*/ 4025097 w 5928280"/>
              <a:gd name="connsiteY267" fmla="*/ 2323080 h 2440962"/>
              <a:gd name="connsiteX268" fmla="*/ 3955460 w 5928280"/>
              <a:gd name="connsiteY268" fmla="*/ 2384317 h 2440962"/>
              <a:gd name="connsiteX269" fmla="*/ 3999844 w 5928280"/>
              <a:gd name="connsiteY269" fmla="*/ 2403454 h 2440962"/>
              <a:gd name="connsiteX270" fmla="*/ 3684560 w 5928280"/>
              <a:gd name="connsiteY270" fmla="*/ 2391206 h 2440962"/>
              <a:gd name="connsiteX271" fmla="*/ 3553702 w 5928280"/>
              <a:gd name="connsiteY271" fmla="*/ 2355995 h 2440962"/>
              <a:gd name="connsiteX272" fmla="*/ 3639040 w 5928280"/>
              <a:gd name="connsiteY272" fmla="*/ 2423703 h 2440962"/>
              <a:gd name="connsiteX273" fmla="*/ 3662756 w 5928280"/>
              <a:gd name="connsiteY273" fmla="*/ 2440962 h 2440962"/>
              <a:gd name="connsiteX274" fmla="*/ 2988874 w 5928280"/>
              <a:gd name="connsiteY274" fmla="*/ 2440962 h 2440962"/>
              <a:gd name="connsiteX275" fmla="*/ 2998930 w 5928280"/>
              <a:gd name="connsiteY275" fmla="*/ 2410068 h 2440962"/>
              <a:gd name="connsiteX276" fmla="*/ 3014964 w 5928280"/>
              <a:gd name="connsiteY276" fmla="*/ 2344513 h 2440962"/>
              <a:gd name="connsiteX277" fmla="*/ 2937674 w 5928280"/>
              <a:gd name="connsiteY277" fmla="*/ 2372835 h 2440962"/>
              <a:gd name="connsiteX278" fmla="*/ 2946857 w 5928280"/>
              <a:gd name="connsiteY278" fmla="*/ 2416084 h 2440962"/>
              <a:gd name="connsiteX279" fmla="*/ 2948534 w 5928280"/>
              <a:gd name="connsiteY279" fmla="*/ 2440962 h 2440962"/>
              <a:gd name="connsiteX280" fmla="*/ 2913034 w 5928280"/>
              <a:gd name="connsiteY280" fmla="*/ 2440962 h 2440962"/>
              <a:gd name="connsiteX281" fmla="*/ 2892811 w 5928280"/>
              <a:gd name="connsiteY281" fmla="*/ 2417615 h 2440962"/>
              <a:gd name="connsiteX282" fmla="*/ 2879515 w 5928280"/>
              <a:gd name="connsiteY282" fmla="*/ 2403454 h 2440962"/>
              <a:gd name="connsiteX283" fmla="*/ 2870332 w 5928280"/>
              <a:gd name="connsiteY283" fmla="*/ 2409577 h 2440962"/>
              <a:gd name="connsiteX284" fmla="*/ 2866601 w 5928280"/>
              <a:gd name="connsiteY284" fmla="*/ 2425174 h 2440962"/>
              <a:gd name="connsiteX285" fmla="*/ 2863045 w 5928280"/>
              <a:gd name="connsiteY285" fmla="*/ 2440962 h 2440962"/>
              <a:gd name="connsiteX286" fmla="*/ 2737505 w 5928280"/>
              <a:gd name="connsiteY286" fmla="*/ 2440962 h 2440962"/>
              <a:gd name="connsiteX287" fmla="*/ 2736604 w 5928280"/>
              <a:gd name="connsiteY287" fmla="*/ 2438187 h 2440962"/>
              <a:gd name="connsiteX288" fmla="*/ 2734849 w 5928280"/>
              <a:gd name="connsiteY288" fmla="*/ 2440962 h 2440962"/>
              <a:gd name="connsiteX289" fmla="*/ 2615595 w 5928280"/>
              <a:gd name="connsiteY289" fmla="*/ 2440962 h 2440962"/>
              <a:gd name="connsiteX290" fmla="*/ 2629755 w 5928280"/>
              <a:gd name="connsiteY290" fmla="*/ 2431298 h 2440962"/>
              <a:gd name="connsiteX291" fmla="*/ 2656826 w 5928280"/>
              <a:gd name="connsiteY291" fmla="*/ 2389675 h 2440962"/>
              <a:gd name="connsiteX292" fmla="*/ 2672897 w 5928280"/>
              <a:gd name="connsiteY292" fmla="*/ 2315425 h 2440962"/>
              <a:gd name="connsiteX293" fmla="*/ 2500715 w 5928280"/>
              <a:gd name="connsiteY293" fmla="*/ 2390441 h 2440962"/>
              <a:gd name="connsiteX294" fmla="*/ 2265782 w 5928280"/>
              <a:gd name="connsiteY294" fmla="*/ 2421059 h 2440962"/>
              <a:gd name="connsiteX295" fmla="*/ 2537447 w 5928280"/>
              <a:gd name="connsiteY295" fmla="*/ 2261843 h 2440962"/>
              <a:gd name="connsiteX296" fmla="*/ 2537447 w 5928280"/>
              <a:gd name="connsiteY296" fmla="*/ 2256485 h 2440962"/>
              <a:gd name="connsiteX297" fmla="*/ 2477757 w 5928280"/>
              <a:gd name="connsiteY297" fmla="*/ 2246534 h 2440962"/>
              <a:gd name="connsiteX298" fmla="*/ 2454800 w 5928280"/>
              <a:gd name="connsiteY298" fmla="*/ 2206729 h 2440962"/>
              <a:gd name="connsiteX299" fmla="*/ 2453269 w 5928280"/>
              <a:gd name="connsiteY299" fmla="*/ 2204433 h 2440962"/>
              <a:gd name="connsiteX300" fmla="*/ 2369857 w 5928280"/>
              <a:gd name="connsiteY300" fmla="*/ 2113343 h 2440962"/>
              <a:gd name="connsiteX301" fmla="*/ 2480818 w 5928280"/>
              <a:gd name="connsiteY301" fmla="*/ 2086552 h 2440962"/>
              <a:gd name="connsiteX302" fmla="*/ 2591780 w 5928280"/>
              <a:gd name="connsiteY302" fmla="*/ 2112578 h 2440962"/>
              <a:gd name="connsiteX303" fmla="*/ 2598667 w 5928280"/>
              <a:gd name="connsiteY303" fmla="*/ 2081193 h 2440962"/>
              <a:gd name="connsiteX304" fmla="*/ 2629277 w 5928280"/>
              <a:gd name="connsiteY304" fmla="*/ 2114874 h 2440962"/>
              <a:gd name="connsiteX305" fmla="*/ 2630808 w 5928280"/>
              <a:gd name="connsiteY305" fmla="*/ 2116405 h 2440962"/>
              <a:gd name="connsiteX306" fmla="*/ 2654530 w 5928280"/>
              <a:gd name="connsiteY306" fmla="*/ 2130949 h 2440962"/>
              <a:gd name="connsiteX307" fmla="*/ 2692793 w 5928280"/>
              <a:gd name="connsiteY307" fmla="*/ 2160036 h 2440962"/>
              <a:gd name="connsiteX308" fmla="*/ 2604024 w 5928280"/>
              <a:gd name="connsiteY308" fmla="*/ 2021487 h 2440962"/>
              <a:gd name="connsiteX309" fmla="*/ 2610146 w 5928280"/>
              <a:gd name="connsiteY309" fmla="*/ 1934990 h 2440962"/>
              <a:gd name="connsiteX310" fmla="*/ 2711924 w 5928280"/>
              <a:gd name="connsiteY310" fmla="*/ 2046748 h 2440962"/>
              <a:gd name="connsiteX311" fmla="*/ 2741769 w 5928280"/>
              <a:gd name="connsiteY311" fmla="*/ 2052871 h 2440962"/>
              <a:gd name="connsiteX312" fmla="*/ 2767788 w 5928280"/>
              <a:gd name="connsiteY312" fmla="*/ 2081193 h 2440962"/>
              <a:gd name="connsiteX313" fmla="*/ 2784623 w 5928280"/>
              <a:gd name="connsiteY313" fmla="*/ 1938052 h 2440962"/>
              <a:gd name="connsiteX314" fmla="*/ 2728760 w 5928280"/>
              <a:gd name="connsiteY314" fmla="*/ 1974794 h 2440962"/>
              <a:gd name="connsiteX315" fmla="*/ 2711159 w 5928280"/>
              <a:gd name="connsiteY315" fmla="*/ 1961781 h 2440962"/>
              <a:gd name="connsiteX316" fmla="*/ 2787684 w 5928280"/>
              <a:gd name="connsiteY316" fmla="*/ 1752809 h 2440962"/>
              <a:gd name="connsiteX317" fmla="*/ 2546630 w 5928280"/>
              <a:gd name="connsiteY317" fmla="*/ 1772712 h 2440962"/>
              <a:gd name="connsiteX318" fmla="*/ 2554282 w 5928280"/>
              <a:gd name="connsiteY318" fmla="*/ 1742858 h 2440962"/>
              <a:gd name="connsiteX319" fmla="*/ 2701976 w 5928280"/>
              <a:gd name="connsiteY319" fmla="*/ 1704585 h 2440962"/>
              <a:gd name="connsiteX320" fmla="*/ 2595606 w 5928280"/>
              <a:gd name="connsiteY320" fmla="*/ 1500206 h 2440962"/>
              <a:gd name="connsiteX321" fmla="*/ 2587953 w 5928280"/>
              <a:gd name="connsiteY321" fmla="*/ 1376201 h 2440962"/>
              <a:gd name="connsiteX322" fmla="*/ 2647643 w 5928280"/>
              <a:gd name="connsiteY322" fmla="*/ 1360126 h 2440962"/>
              <a:gd name="connsiteX323" fmla="*/ 2669836 w 5928280"/>
              <a:gd name="connsiteY323" fmla="*/ 1391510 h 2440962"/>
              <a:gd name="connsiteX324" fmla="*/ 2644582 w 5928280"/>
              <a:gd name="connsiteY324" fmla="*/ 1397634 h 2440962"/>
              <a:gd name="connsiteX325" fmla="*/ 2608615 w 5928280"/>
              <a:gd name="connsiteY325" fmla="*/ 1389980 h 2440962"/>
              <a:gd name="connsiteX326" fmla="*/ 2607085 w 5928280"/>
              <a:gd name="connsiteY326" fmla="*/ 1494848 h 2440962"/>
              <a:gd name="connsiteX327" fmla="*/ 2717281 w 5928280"/>
              <a:gd name="connsiteY327" fmla="*/ 1691572 h 2440962"/>
              <a:gd name="connsiteX328" fmla="*/ 2820590 w 5928280"/>
              <a:gd name="connsiteY328" fmla="*/ 1711474 h 2440962"/>
              <a:gd name="connsiteX329" fmla="*/ 2875688 w 5928280"/>
              <a:gd name="connsiteY329" fmla="*/ 1708412 h 2440962"/>
              <a:gd name="connsiteX330" fmla="*/ 2948387 w 5928280"/>
              <a:gd name="connsiteY330" fmla="*/ 1683918 h 2440962"/>
              <a:gd name="connsiteX331" fmla="*/ 2917777 w 5928280"/>
              <a:gd name="connsiteY331" fmla="*/ 1630335 h 2440962"/>
              <a:gd name="connsiteX332" fmla="*/ 2905533 w 5928280"/>
              <a:gd name="connsiteY332" fmla="*/ 1504034 h 2440962"/>
              <a:gd name="connsiteX333" fmla="*/ 3073313 w 5928280"/>
              <a:gd name="connsiteY333" fmla="*/ 1291453 h 2440962"/>
              <a:gd name="connsiteX334" fmla="*/ 3104192 w 5928280"/>
              <a:gd name="connsiteY334" fmla="*/ 1290961 h 2440962"/>
              <a:gd name="connsiteX335" fmla="*/ 578592 w 5928280"/>
              <a:gd name="connsiteY335" fmla="*/ 1214206 h 2440962"/>
              <a:gd name="connsiteX336" fmla="*/ 580037 w 5928280"/>
              <a:gd name="connsiteY336" fmla="*/ 1238785 h 2440962"/>
              <a:gd name="connsiteX337" fmla="*/ 592317 w 5928280"/>
              <a:gd name="connsiteY337" fmla="*/ 1256135 h 2440962"/>
              <a:gd name="connsiteX338" fmla="*/ 663828 w 5928280"/>
              <a:gd name="connsiteY338" fmla="*/ 1407944 h 2440962"/>
              <a:gd name="connsiteX339" fmla="*/ 670329 w 5928280"/>
              <a:gd name="connsiteY339" fmla="*/ 1264087 h 2440962"/>
              <a:gd name="connsiteX340" fmla="*/ 578592 w 5928280"/>
              <a:gd name="connsiteY340" fmla="*/ 1214206 h 2440962"/>
              <a:gd name="connsiteX341" fmla="*/ 5602546 w 5928280"/>
              <a:gd name="connsiteY341" fmla="*/ 1102010 h 2440962"/>
              <a:gd name="connsiteX342" fmla="*/ 5694879 w 5928280"/>
              <a:gd name="connsiteY342" fmla="*/ 1161106 h 2440962"/>
              <a:gd name="connsiteX343" fmla="*/ 5824206 w 5928280"/>
              <a:gd name="connsiteY343" fmla="*/ 1181008 h 2440962"/>
              <a:gd name="connsiteX344" fmla="*/ 5808901 w 5928280"/>
              <a:gd name="connsiteY344" fmla="*/ 1255258 h 2440962"/>
              <a:gd name="connsiteX345" fmla="*/ 5919863 w 5928280"/>
              <a:gd name="connsiteY345" fmla="*/ 1430549 h 2440962"/>
              <a:gd name="connsiteX346" fmla="*/ 5928280 w 5928280"/>
              <a:gd name="connsiteY346" fmla="*/ 1455807 h 2440962"/>
              <a:gd name="connsiteX347" fmla="*/ 5928280 w 5928280"/>
              <a:gd name="connsiteY347" fmla="*/ 1566239 h 2440962"/>
              <a:gd name="connsiteX348" fmla="*/ 5914506 w 5928280"/>
              <a:gd name="connsiteY348" fmla="*/ 1583642 h 2440962"/>
              <a:gd name="connsiteX349" fmla="*/ 5896905 w 5928280"/>
              <a:gd name="connsiteY349" fmla="*/ 1625743 h 2440962"/>
              <a:gd name="connsiteX350" fmla="*/ 5697175 w 5928280"/>
              <a:gd name="connsiteY350" fmla="*/ 1715302 h 2440962"/>
              <a:gd name="connsiteX351" fmla="*/ 5740794 w 5928280"/>
              <a:gd name="connsiteY351" fmla="*/ 1551493 h 2440962"/>
              <a:gd name="connsiteX352" fmla="*/ 5740029 w 5928280"/>
              <a:gd name="connsiteY352" fmla="*/ 1549962 h 2440962"/>
              <a:gd name="connsiteX353" fmla="*/ 5640546 w 5928280"/>
              <a:gd name="connsiteY353" fmla="*/ 1474946 h 2440962"/>
              <a:gd name="connsiteX354" fmla="*/ 5560194 w 5928280"/>
              <a:gd name="connsiteY354" fmla="*/ 1422895 h 2440962"/>
              <a:gd name="connsiteX355" fmla="*/ 5580856 w 5928280"/>
              <a:gd name="connsiteY355" fmla="*/ 1397635 h 2440962"/>
              <a:gd name="connsiteX356" fmla="*/ 5678043 w 5928280"/>
              <a:gd name="connsiteY356" fmla="*/ 1338694 h 2440962"/>
              <a:gd name="connsiteX357" fmla="*/ 5586978 w 5928280"/>
              <a:gd name="connsiteY357" fmla="*/ 1102931 h 2440962"/>
              <a:gd name="connsiteX358" fmla="*/ 5602546 w 5928280"/>
              <a:gd name="connsiteY358" fmla="*/ 1102010 h 2440962"/>
              <a:gd name="connsiteX359" fmla="*/ 431393 w 5928280"/>
              <a:gd name="connsiteY359" fmla="*/ 1089155 h 2440962"/>
              <a:gd name="connsiteX360" fmla="*/ 399453 w 5928280"/>
              <a:gd name="connsiteY360" fmla="*/ 1097819 h 2440962"/>
              <a:gd name="connsiteX361" fmla="*/ 415344 w 5928280"/>
              <a:gd name="connsiteY361" fmla="*/ 1115892 h 2440962"/>
              <a:gd name="connsiteX362" fmla="*/ 431393 w 5928280"/>
              <a:gd name="connsiteY362" fmla="*/ 1089155 h 2440962"/>
              <a:gd name="connsiteX363" fmla="*/ 5146575 w 5928280"/>
              <a:gd name="connsiteY363" fmla="*/ 917593 h 2440962"/>
              <a:gd name="connsiteX364" fmla="*/ 5136244 w 5928280"/>
              <a:gd name="connsiteY364" fmla="*/ 925343 h 2440962"/>
              <a:gd name="connsiteX365" fmla="*/ 5154610 w 5928280"/>
              <a:gd name="connsiteY365" fmla="*/ 920750 h 2440962"/>
              <a:gd name="connsiteX366" fmla="*/ 5146575 w 5928280"/>
              <a:gd name="connsiteY366" fmla="*/ 917593 h 2440962"/>
              <a:gd name="connsiteX367" fmla="*/ 567825 w 5928280"/>
              <a:gd name="connsiteY367" fmla="*/ 775021 h 2440962"/>
              <a:gd name="connsiteX368" fmla="*/ 575703 w 5928280"/>
              <a:gd name="connsiteY368" fmla="*/ 776851 h 2440962"/>
              <a:gd name="connsiteX369" fmla="*/ 622655 w 5928280"/>
              <a:gd name="connsiteY369" fmla="*/ 998782 h 2440962"/>
              <a:gd name="connsiteX370" fmla="*/ 733173 w 5928280"/>
              <a:gd name="connsiteY370" fmla="*/ 929383 h 2440962"/>
              <a:gd name="connsiteX371" fmla="*/ 666718 w 5928280"/>
              <a:gd name="connsiteY371" fmla="*/ 1039987 h 2440962"/>
              <a:gd name="connsiteX372" fmla="*/ 610375 w 5928280"/>
              <a:gd name="connsiteY372" fmla="*/ 1079747 h 2440962"/>
              <a:gd name="connsiteX373" fmla="*/ 716559 w 5928280"/>
              <a:gd name="connsiteY373" fmla="*/ 1089144 h 2440962"/>
              <a:gd name="connsiteX374" fmla="*/ 561979 w 5928280"/>
              <a:gd name="connsiteY374" fmla="*/ 1105048 h 2440962"/>
              <a:gd name="connsiteX375" fmla="*/ 683331 w 5928280"/>
              <a:gd name="connsiteY375" fmla="*/ 1163603 h 2440962"/>
              <a:gd name="connsiteX376" fmla="*/ 678275 w 5928280"/>
              <a:gd name="connsiteY376" fmla="*/ 1185290 h 2440962"/>
              <a:gd name="connsiteX377" fmla="*/ 606041 w 5928280"/>
              <a:gd name="connsiteY377" fmla="*/ 1185290 h 2440962"/>
              <a:gd name="connsiteX378" fmla="*/ 670329 w 5928280"/>
              <a:gd name="connsiteY378" fmla="*/ 1259026 h 2440962"/>
              <a:gd name="connsiteX379" fmla="*/ 680442 w 5928280"/>
              <a:gd name="connsiteY379" fmla="*/ 1210592 h 2440962"/>
              <a:gd name="connsiteX380" fmla="*/ 749786 w 5928280"/>
              <a:gd name="connsiteY380" fmla="*/ 1632044 h 2440962"/>
              <a:gd name="connsiteX381" fmla="*/ 844412 w 5928280"/>
              <a:gd name="connsiteY381" fmla="*/ 1765057 h 2440962"/>
              <a:gd name="connsiteX382" fmla="*/ 869694 w 5928280"/>
              <a:gd name="connsiteY382" fmla="*/ 1665297 h 2440962"/>
              <a:gd name="connsiteX383" fmla="*/ 1142016 w 5928280"/>
              <a:gd name="connsiteY383" fmla="*/ 1491801 h 2440962"/>
              <a:gd name="connsiteX384" fmla="*/ 1052446 w 5928280"/>
              <a:gd name="connsiteY384" fmla="*/ 1733973 h 2440962"/>
              <a:gd name="connsiteX385" fmla="*/ 1040888 w 5928280"/>
              <a:gd name="connsiteY385" fmla="*/ 2099038 h 2440962"/>
              <a:gd name="connsiteX386" fmla="*/ 1133348 w 5928280"/>
              <a:gd name="connsiteY386" fmla="*/ 2196630 h 2440962"/>
              <a:gd name="connsiteX387" fmla="*/ 1329101 w 5928280"/>
              <a:gd name="connsiteY387" fmla="*/ 2195184 h 2440962"/>
              <a:gd name="connsiteX388" fmla="*/ 1383999 w 5928280"/>
              <a:gd name="connsiteY388" fmla="*/ 2271089 h 2440962"/>
              <a:gd name="connsiteX389" fmla="*/ 1384721 w 5928280"/>
              <a:gd name="connsiteY389" fmla="*/ 2308680 h 2440962"/>
              <a:gd name="connsiteX390" fmla="*/ 1433840 w 5928280"/>
              <a:gd name="connsiteY390" fmla="*/ 2411784 h 2440962"/>
              <a:gd name="connsiteX391" fmla="*/ 1426970 w 5928280"/>
              <a:gd name="connsiteY391" fmla="*/ 2440962 h 2440962"/>
              <a:gd name="connsiteX392" fmla="*/ 961928 w 5928280"/>
              <a:gd name="connsiteY392" fmla="*/ 2440962 h 2440962"/>
              <a:gd name="connsiteX393" fmla="*/ 973754 w 5928280"/>
              <a:gd name="connsiteY393" fmla="*/ 2412344 h 2440962"/>
              <a:gd name="connsiteX394" fmla="*/ 1092897 w 5928280"/>
              <a:gd name="connsiteY394" fmla="*/ 2224100 h 2440962"/>
              <a:gd name="connsiteX395" fmla="*/ 973711 w 5928280"/>
              <a:gd name="connsiteY395" fmla="*/ 2049881 h 2440962"/>
              <a:gd name="connsiteX396" fmla="*/ 758455 w 5928280"/>
              <a:gd name="connsiteY396" fmla="*/ 1932771 h 2440962"/>
              <a:gd name="connsiteX397" fmla="*/ 405231 w 5928280"/>
              <a:gd name="connsiteY397" fmla="*/ 1760720 h 2440962"/>
              <a:gd name="connsiteX398" fmla="*/ 509248 w 5928280"/>
              <a:gd name="connsiteY398" fmla="*/ 1747708 h 2440962"/>
              <a:gd name="connsiteX399" fmla="*/ 585816 w 5928280"/>
              <a:gd name="connsiteY399" fmla="*/ 1730358 h 2440962"/>
              <a:gd name="connsiteX400" fmla="*/ 439181 w 5928280"/>
              <a:gd name="connsiteY400" fmla="*/ 1433968 h 2440962"/>
              <a:gd name="connsiteX401" fmla="*/ 436292 w 5928280"/>
              <a:gd name="connsiteY401" fmla="*/ 1422402 h 2440962"/>
              <a:gd name="connsiteX402" fmla="*/ 367670 w 5928280"/>
              <a:gd name="connsiteY402" fmla="*/ 1498307 h 2440962"/>
              <a:gd name="connsiteX403" fmla="*/ 391507 w 5928280"/>
              <a:gd name="connsiteY403" fmla="*/ 1298063 h 2440962"/>
              <a:gd name="connsiteX404" fmla="*/ 283879 w 5928280"/>
              <a:gd name="connsiteY404" fmla="*/ 1390594 h 2440962"/>
              <a:gd name="connsiteX405" fmla="*/ 265098 w 5928280"/>
              <a:gd name="connsiteY405" fmla="*/ 1333485 h 2440962"/>
              <a:gd name="connsiteX406" fmla="*/ 274488 w 5928280"/>
              <a:gd name="connsiteY406" fmla="*/ 1292280 h 2440962"/>
              <a:gd name="connsiteX407" fmla="*/ 343833 w 5928280"/>
              <a:gd name="connsiteY407" fmla="*/ 1233725 h 2440962"/>
              <a:gd name="connsiteX408" fmla="*/ 372004 w 5928280"/>
              <a:gd name="connsiteY408" fmla="*/ 1175170 h 2440962"/>
              <a:gd name="connsiteX409" fmla="*/ 213090 w 5928280"/>
              <a:gd name="connsiteY409" fmla="*/ 1202640 h 2440962"/>
              <a:gd name="connsiteX410" fmla="*/ 10835 w 5928280"/>
              <a:gd name="connsiteY410" fmla="*/ 1180230 h 2440962"/>
              <a:gd name="connsiteX411" fmla="*/ 269432 w 5928280"/>
              <a:gd name="connsiteY411" fmla="*/ 1102879 h 2440962"/>
              <a:gd name="connsiteX412" fmla="*/ 30338 w 5928280"/>
              <a:gd name="connsiteY412" fmla="*/ 992275 h 2440962"/>
              <a:gd name="connsiteX413" fmla="*/ 722 w 5928280"/>
              <a:gd name="connsiteY413" fmla="*/ 974203 h 2440962"/>
              <a:gd name="connsiteX414" fmla="*/ 722 w 5928280"/>
              <a:gd name="connsiteY414" fmla="*/ 942395 h 2440962"/>
              <a:gd name="connsiteX415" fmla="*/ 210200 w 5928280"/>
              <a:gd name="connsiteY415" fmla="*/ 1041433 h 2440962"/>
              <a:gd name="connsiteX416" fmla="*/ 158914 w 5928280"/>
              <a:gd name="connsiteY416" fmla="*/ 948178 h 2440962"/>
              <a:gd name="connsiteX417" fmla="*/ 257152 w 5928280"/>
              <a:gd name="connsiteY417" fmla="*/ 948178 h 2440962"/>
              <a:gd name="connsiteX418" fmla="*/ 393674 w 5928280"/>
              <a:gd name="connsiteY418" fmla="*/ 1021192 h 2440962"/>
              <a:gd name="connsiteX419" fmla="*/ 419678 w 5928280"/>
              <a:gd name="connsiteY419" fmla="*/ 1052999 h 2440962"/>
              <a:gd name="connsiteX420" fmla="*/ 374171 w 5928280"/>
              <a:gd name="connsiteY420" fmla="*/ 919262 h 2440962"/>
              <a:gd name="connsiteX421" fmla="*/ 397286 w 5928280"/>
              <a:gd name="connsiteY421" fmla="*/ 848418 h 2440962"/>
              <a:gd name="connsiteX422" fmla="*/ 460129 w 5928280"/>
              <a:gd name="connsiteY422" fmla="*/ 962637 h 2440962"/>
              <a:gd name="connsiteX423" fmla="*/ 483966 w 5928280"/>
              <a:gd name="connsiteY423" fmla="*/ 973480 h 2440962"/>
              <a:gd name="connsiteX424" fmla="*/ 499858 w 5928280"/>
              <a:gd name="connsiteY424" fmla="*/ 1002396 h 2440962"/>
              <a:gd name="connsiteX425" fmla="*/ 552588 w 5928280"/>
              <a:gd name="connsiteY425" fmla="*/ 848418 h 2440962"/>
              <a:gd name="connsiteX426" fmla="*/ 567825 w 5928280"/>
              <a:gd name="connsiteY426" fmla="*/ 775021 h 2440962"/>
              <a:gd name="connsiteX427" fmla="*/ 5927515 w 5928280"/>
              <a:gd name="connsiteY427" fmla="*/ 603082 h 2440962"/>
              <a:gd name="connsiteX428" fmla="*/ 5927515 w 5928280"/>
              <a:gd name="connsiteY428" fmla="*/ 723260 h 2440962"/>
              <a:gd name="connsiteX429" fmla="*/ 5911445 w 5928280"/>
              <a:gd name="connsiteY429" fmla="*/ 713309 h 2440962"/>
              <a:gd name="connsiteX430" fmla="*/ 5848694 w 5928280"/>
              <a:gd name="connsiteY430" fmla="*/ 613033 h 2440962"/>
              <a:gd name="connsiteX431" fmla="*/ 5927515 w 5928280"/>
              <a:gd name="connsiteY431" fmla="*/ 603082 h 2440962"/>
              <a:gd name="connsiteX432" fmla="*/ 4980132 w 5928280"/>
              <a:gd name="connsiteY432" fmla="*/ 244846 h 2440962"/>
              <a:gd name="connsiteX433" fmla="*/ 5033700 w 5928280"/>
              <a:gd name="connsiteY433" fmla="*/ 285415 h 2440962"/>
              <a:gd name="connsiteX434" fmla="*/ 5081146 w 5928280"/>
              <a:gd name="connsiteY434" fmla="*/ 351245 h 2440962"/>
              <a:gd name="connsiteX435" fmla="*/ 5206647 w 5928280"/>
              <a:gd name="connsiteY435" fmla="*/ 430853 h 2440962"/>
              <a:gd name="connsiteX436" fmla="*/ 5244144 w 5928280"/>
              <a:gd name="connsiteY436" fmla="*/ 345887 h 2440962"/>
              <a:gd name="connsiteX437" fmla="*/ 5322965 w 5928280"/>
              <a:gd name="connsiteY437" fmla="*/ 286946 h 2440962"/>
              <a:gd name="connsiteX438" fmla="*/ 5271693 w 5928280"/>
              <a:gd name="connsiteY438" fmla="*/ 403297 h 2440962"/>
              <a:gd name="connsiteX439" fmla="*/ 5212769 w 5928280"/>
              <a:gd name="connsiteY439" fmla="*/ 570168 h 2440962"/>
              <a:gd name="connsiteX440" fmla="*/ 5154610 w 5928280"/>
              <a:gd name="connsiteY440" fmla="*/ 621454 h 2440962"/>
              <a:gd name="connsiteX441" fmla="*/ 5194403 w 5928280"/>
              <a:gd name="connsiteY441" fmla="*/ 668147 h 2440962"/>
              <a:gd name="connsiteX442" fmla="*/ 5409439 w 5928280"/>
              <a:gd name="connsiteY442" fmla="*/ 383395 h 2440962"/>
              <a:gd name="connsiteX443" fmla="*/ 5377298 w 5928280"/>
              <a:gd name="connsiteY443" fmla="*/ 563279 h 2440962"/>
              <a:gd name="connsiteX444" fmla="*/ 5396430 w 5928280"/>
              <a:gd name="connsiteY444" fmla="*/ 593897 h 2440962"/>
              <a:gd name="connsiteX445" fmla="*/ 5439284 w 5928280"/>
              <a:gd name="connsiteY445" fmla="*/ 618392 h 2440962"/>
              <a:gd name="connsiteX446" fmla="*/ 5516821 w 5928280"/>
              <a:gd name="connsiteY446" fmla="*/ 756974 h 2440962"/>
              <a:gd name="connsiteX447" fmla="*/ 5484243 w 5928280"/>
              <a:gd name="connsiteY447" fmla="*/ 769729 h 2440962"/>
              <a:gd name="connsiteX448" fmla="*/ 5485199 w 5928280"/>
              <a:gd name="connsiteY448" fmla="*/ 769189 h 2440962"/>
              <a:gd name="connsiteX449" fmla="*/ 5483668 w 5928280"/>
              <a:gd name="connsiteY449" fmla="*/ 769954 h 2440962"/>
              <a:gd name="connsiteX450" fmla="*/ 5484243 w 5928280"/>
              <a:gd name="connsiteY450" fmla="*/ 769729 h 2440962"/>
              <a:gd name="connsiteX451" fmla="*/ 5472788 w 5928280"/>
              <a:gd name="connsiteY451" fmla="*/ 776197 h 2440962"/>
              <a:gd name="connsiteX452" fmla="*/ 5434692 w 5928280"/>
              <a:gd name="connsiteY452" fmla="*/ 811289 h 2440962"/>
              <a:gd name="connsiteX453" fmla="*/ 5770638 w 5928280"/>
              <a:gd name="connsiteY453" fmla="*/ 982753 h 2440962"/>
              <a:gd name="connsiteX454" fmla="*/ 5723192 w 5928280"/>
              <a:gd name="connsiteY454" fmla="*/ 797511 h 2440962"/>
              <a:gd name="connsiteX455" fmla="*/ 5762985 w 5928280"/>
              <a:gd name="connsiteY455" fmla="*/ 762299 h 2440962"/>
              <a:gd name="connsiteX456" fmla="*/ 5772934 w 5928280"/>
              <a:gd name="connsiteY456" fmla="*/ 704890 h 2440962"/>
              <a:gd name="connsiteX457" fmla="*/ 5834919 w 5928280"/>
              <a:gd name="connsiteY457" fmla="*/ 714075 h 2440962"/>
              <a:gd name="connsiteX458" fmla="*/ 5885426 w 5928280"/>
              <a:gd name="connsiteY458" fmla="*/ 740866 h 2440962"/>
              <a:gd name="connsiteX459" fmla="*/ 5928280 w 5928280"/>
              <a:gd name="connsiteY459" fmla="*/ 768423 h 2440962"/>
              <a:gd name="connsiteX460" fmla="*/ 5928280 w 5928280"/>
              <a:gd name="connsiteY460" fmla="*/ 1111351 h 2440962"/>
              <a:gd name="connsiteX461" fmla="*/ 5922158 w 5928280"/>
              <a:gd name="connsiteY461" fmla="*/ 1105993 h 2440962"/>
              <a:gd name="connsiteX462" fmla="*/ 5349749 w 5928280"/>
              <a:gd name="connsiteY462" fmla="*/ 874057 h 2440962"/>
              <a:gd name="connsiteX463" fmla="*/ 5345923 w 5928280"/>
              <a:gd name="connsiteY463" fmla="*/ 919219 h 2440962"/>
              <a:gd name="connsiteX464" fmla="*/ 5428570 w 5928280"/>
              <a:gd name="connsiteY464" fmla="*/ 1047052 h 2440962"/>
              <a:gd name="connsiteX465" fmla="*/ 5368115 w 5928280"/>
              <a:gd name="connsiteY465" fmla="*/ 1058534 h 2440962"/>
              <a:gd name="connsiteX466" fmla="*/ 5350514 w 5928280"/>
              <a:gd name="connsiteY466" fmla="*/ 1053176 h 2440962"/>
              <a:gd name="connsiteX467" fmla="*/ 5376533 w 5928280"/>
              <a:gd name="connsiteY467" fmla="*/ 1185601 h 2440962"/>
              <a:gd name="connsiteX468" fmla="*/ 5369646 w 5928280"/>
              <a:gd name="connsiteY468" fmla="*/ 1200910 h 2440962"/>
              <a:gd name="connsiteX469" fmla="*/ 5332914 w 5928280"/>
              <a:gd name="connsiteY469" fmla="*/ 1318792 h 2440962"/>
              <a:gd name="connsiteX470" fmla="*/ 5196699 w 5928280"/>
              <a:gd name="connsiteY470" fmla="*/ 1187897 h 2440962"/>
              <a:gd name="connsiteX471" fmla="*/ 5131652 w 5928280"/>
              <a:gd name="connsiteY471" fmla="*/ 1337163 h 2440962"/>
              <a:gd name="connsiteX472" fmla="*/ 5091094 w 5928280"/>
              <a:gd name="connsiteY472" fmla="*/ 1169526 h 2440962"/>
              <a:gd name="connsiteX473" fmla="*/ 5020691 w 5928280"/>
              <a:gd name="connsiteY473" fmla="*/ 1281284 h 2440962"/>
              <a:gd name="connsiteX474" fmla="*/ 4996968 w 5928280"/>
              <a:gd name="connsiteY474" fmla="*/ 1034804 h 2440962"/>
              <a:gd name="connsiteX475" fmla="*/ 4800298 w 5928280"/>
              <a:gd name="connsiteY475" fmla="*/ 1017964 h 2440962"/>
              <a:gd name="connsiteX476" fmla="*/ 4664848 w 5928280"/>
              <a:gd name="connsiteY476" fmla="*/ 1051645 h 2440962"/>
              <a:gd name="connsiteX477" fmla="*/ 4838561 w 5928280"/>
              <a:gd name="connsiteY477" fmla="*/ 814351 h 2440962"/>
              <a:gd name="connsiteX478" fmla="*/ 4840856 w 5928280"/>
              <a:gd name="connsiteY478" fmla="*/ 806696 h 2440962"/>
              <a:gd name="connsiteX479" fmla="*/ 4658726 w 5928280"/>
              <a:gd name="connsiteY479" fmla="*/ 670444 h 2440962"/>
              <a:gd name="connsiteX480" fmla="*/ 4737547 w 5928280"/>
              <a:gd name="connsiteY480" fmla="*/ 597725 h 2440962"/>
              <a:gd name="connsiteX481" fmla="*/ 4944165 w 5928280"/>
              <a:gd name="connsiteY481" fmla="*/ 619923 h 2440962"/>
              <a:gd name="connsiteX482" fmla="*/ 4732190 w 5928280"/>
              <a:gd name="connsiteY482" fmla="*/ 346652 h 2440962"/>
              <a:gd name="connsiteX483" fmla="*/ 4886006 w 5928280"/>
              <a:gd name="connsiteY483" fmla="*/ 353542 h 2440962"/>
              <a:gd name="connsiteX484" fmla="*/ 4967888 w 5928280"/>
              <a:gd name="connsiteY484" fmla="*/ 270871 h 2440962"/>
              <a:gd name="connsiteX485" fmla="*/ 4980132 w 5928280"/>
              <a:gd name="connsiteY485" fmla="*/ 244846 h 2440962"/>
              <a:gd name="connsiteX486" fmla="*/ 5724340 w 5928280"/>
              <a:gd name="connsiteY486" fmla="*/ 88 h 2440962"/>
              <a:gd name="connsiteX487" fmla="*/ 5754568 w 5928280"/>
              <a:gd name="connsiteY487" fmla="*/ 6020 h 2440962"/>
              <a:gd name="connsiteX488" fmla="*/ 5805840 w 5928280"/>
              <a:gd name="connsiteY488" fmla="*/ 18268 h 2440962"/>
              <a:gd name="connsiteX489" fmla="*/ 5899201 w 5928280"/>
              <a:gd name="connsiteY489" fmla="*/ 72616 h 2440962"/>
              <a:gd name="connsiteX490" fmla="*/ 5927515 w 5928280"/>
              <a:gd name="connsiteY490" fmla="*/ 44294 h 2440962"/>
              <a:gd name="connsiteX491" fmla="*/ 5927515 w 5928280"/>
              <a:gd name="connsiteY491" fmla="*/ 552562 h 2440962"/>
              <a:gd name="connsiteX492" fmla="*/ 5832624 w 5928280"/>
              <a:gd name="connsiteY492" fmla="*/ 491325 h 2440962"/>
              <a:gd name="connsiteX493" fmla="*/ 5739263 w 5928280"/>
              <a:gd name="connsiteY493" fmla="*/ 271637 h 2440962"/>
              <a:gd name="connsiteX494" fmla="*/ 5740028 w 5928280"/>
              <a:gd name="connsiteY494" fmla="*/ 270871 h 2440962"/>
              <a:gd name="connsiteX495" fmla="*/ 5782882 w 5928280"/>
              <a:gd name="connsiteY495" fmla="*/ 270871 h 2440962"/>
              <a:gd name="connsiteX496" fmla="*/ 5709418 w 5928280"/>
              <a:gd name="connsiteY496" fmla="*/ 78739 h 2440962"/>
              <a:gd name="connsiteX497" fmla="*/ 5703296 w 5928280"/>
              <a:gd name="connsiteY497" fmla="*/ 11379 h 2440962"/>
              <a:gd name="connsiteX498" fmla="*/ 5724340 w 5928280"/>
              <a:gd name="connsiteY498" fmla="*/ 88 h 244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5928280" h="2440962">
                <a:moveTo>
                  <a:pt x="3968852" y="2432541"/>
                </a:moveTo>
                <a:cubicBezTo>
                  <a:pt x="3971530" y="2431011"/>
                  <a:pt x="3977653" y="2432159"/>
                  <a:pt x="3988366" y="2437134"/>
                </a:cubicBezTo>
                <a:lnTo>
                  <a:pt x="3993044" y="2440962"/>
                </a:lnTo>
                <a:lnTo>
                  <a:pt x="3969694" y="2440962"/>
                </a:lnTo>
                <a:close/>
                <a:moveTo>
                  <a:pt x="814888" y="2421182"/>
                </a:moveTo>
                <a:cubicBezTo>
                  <a:pt x="819718" y="2421769"/>
                  <a:pt x="823127" y="2424548"/>
                  <a:pt x="823071" y="2430433"/>
                </a:cubicBezTo>
                <a:lnTo>
                  <a:pt x="818311" y="2440962"/>
                </a:lnTo>
                <a:lnTo>
                  <a:pt x="780224" y="2440962"/>
                </a:lnTo>
                <a:lnTo>
                  <a:pt x="785181" y="2436634"/>
                </a:lnTo>
                <a:cubicBezTo>
                  <a:pt x="789877" y="2427598"/>
                  <a:pt x="805227" y="2420007"/>
                  <a:pt x="814888" y="2421182"/>
                </a:cubicBezTo>
                <a:close/>
                <a:moveTo>
                  <a:pt x="762788" y="2412055"/>
                </a:moveTo>
                <a:cubicBezTo>
                  <a:pt x="772901" y="2415308"/>
                  <a:pt x="774165" y="2426513"/>
                  <a:pt x="770373" y="2435459"/>
                </a:cubicBezTo>
                <a:lnTo>
                  <a:pt x="765629" y="2440962"/>
                </a:lnTo>
                <a:lnTo>
                  <a:pt x="743913" y="2440962"/>
                </a:lnTo>
                <a:lnTo>
                  <a:pt x="737902" y="2433912"/>
                </a:lnTo>
                <a:cubicBezTo>
                  <a:pt x="734211" y="2421137"/>
                  <a:pt x="747078" y="2406633"/>
                  <a:pt x="762788" y="2412055"/>
                </a:cubicBezTo>
                <a:close/>
                <a:moveTo>
                  <a:pt x="835744" y="2346271"/>
                </a:moveTo>
                <a:cubicBezTo>
                  <a:pt x="861026" y="2340488"/>
                  <a:pt x="853803" y="2391814"/>
                  <a:pt x="815518" y="2395428"/>
                </a:cubicBezTo>
                <a:cubicBezTo>
                  <a:pt x="795293" y="2396874"/>
                  <a:pt x="795293" y="2356391"/>
                  <a:pt x="835744" y="2346271"/>
                </a:cubicBezTo>
                <a:close/>
                <a:moveTo>
                  <a:pt x="900936" y="2340127"/>
                </a:moveTo>
                <a:cubicBezTo>
                  <a:pt x="914480" y="2338319"/>
                  <a:pt x="927843" y="2345548"/>
                  <a:pt x="932538" y="2365789"/>
                </a:cubicBezTo>
                <a:cubicBezTo>
                  <a:pt x="925315" y="2378078"/>
                  <a:pt x="910868" y="2384585"/>
                  <a:pt x="903644" y="2397597"/>
                </a:cubicBezTo>
                <a:cubicBezTo>
                  <a:pt x="899311" y="2406272"/>
                  <a:pt x="905089" y="2414947"/>
                  <a:pt x="903644" y="2424344"/>
                </a:cubicBezTo>
                <a:lnTo>
                  <a:pt x="901528" y="2440962"/>
                </a:lnTo>
                <a:lnTo>
                  <a:pt x="848024" y="2440962"/>
                </a:lnTo>
                <a:lnTo>
                  <a:pt x="848025" y="2430037"/>
                </a:lnTo>
                <a:cubicBezTo>
                  <a:pt x="847844" y="2425248"/>
                  <a:pt x="847302" y="2421814"/>
                  <a:pt x="845857" y="2418561"/>
                </a:cubicBezTo>
                <a:cubicBezTo>
                  <a:pt x="832133" y="2387476"/>
                  <a:pt x="852359" y="2416392"/>
                  <a:pt x="868250" y="2368681"/>
                </a:cubicBezTo>
                <a:cubicBezTo>
                  <a:pt x="873667" y="2352777"/>
                  <a:pt x="887392" y="2341934"/>
                  <a:pt x="900936" y="2340127"/>
                </a:cubicBezTo>
                <a:close/>
                <a:moveTo>
                  <a:pt x="2933848" y="2337624"/>
                </a:moveTo>
                <a:cubicBezTo>
                  <a:pt x="2933848" y="2338389"/>
                  <a:pt x="2934613" y="2341451"/>
                  <a:pt x="2936143" y="2342217"/>
                </a:cubicBezTo>
                <a:cubicBezTo>
                  <a:pt x="2938439" y="2344513"/>
                  <a:pt x="2949153" y="2339920"/>
                  <a:pt x="2933848" y="2337624"/>
                </a:cubicBezTo>
                <a:close/>
                <a:moveTo>
                  <a:pt x="2932317" y="2336858"/>
                </a:moveTo>
                <a:cubicBezTo>
                  <a:pt x="2932317" y="2336858"/>
                  <a:pt x="2930786" y="2336858"/>
                  <a:pt x="2929256" y="2337624"/>
                </a:cubicBezTo>
                <a:cubicBezTo>
                  <a:pt x="2929256" y="2339920"/>
                  <a:pt x="2930786" y="2342217"/>
                  <a:pt x="2931552" y="2344513"/>
                </a:cubicBezTo>
                <a:lnTo>
                  <a:pt x="2932317" y="2345279"/>
                </a:lnTo>
                <a:cubicBezTo>
                  <a:pt x="2932317" y="2340686"/>
                  <a:pt x="2932317" y="2338389"/>
                  <a:pt x="2932317" y="2336858"/>
                </a:cubicBezTo>
                <a:close/>
                <a:moveTo>
                  <a:pt x="2110437" y="2323080"/>
                </a:moveTo>
                <a:cubicBezTo>
                  <a:pt x="2163239" y="2359823"/>
                  <a:pt x="2195810" y="2390967"/>
                  <a:pt x="2214929" y="2418129"/>
                </a:cubicBezTo>
                <a:lnTo>
                  <a:pt x="2228056" y="2440962"/>
                </a:lnTo>
                <a:lnTo>
                  <a:pt x="2094215" y="2440962"/>
                </a:lnTo>
                <a:lnTo>
                  <a:pt x="2100967" y="2407257"/>
                </a:lnTo>
                <a:cubicBezTo>
                  <a:pt x="2107137" y="2367573"/>
                  <a:pt x="2109863" y="2324228"/>
                  <a:pt x="2110437" y="2323080"/>
                </a:cubicBezTo>
                <a:close/>
                <a:moveTo>
                  <a:pt x="2921604" y="2305474"/>
                </a:moveTo>
                <a:cubicBezTo>
                  <a:pt x="2923134" y="2309302"/>
                  <a:pt x="2924664" y="2315425"/>
                  <a:pt x="2926960" y="2322315"/>
                </a:cubicBezTo>
                <a:lnTo>
                  <a:pt x="2926195" y="2322315"/>
                </a:lnTo>
                <a:cubicBezTo>
                  <a:pt x="2935378" y="2322315"/>
                  <a:pt x="2943796" y="2323846"/>
                  <a:pt x="2951448" y="2328438"/>
                </a:cubicBezTo>
                <a:cubicBezTo>
                  <a:pt x="2954509" y="2329969"/>
                  <a:pt x="2964458" y="2324611"/>
                  <a:pt x="2959866" y="2321549"/>
                </a:cubicBezTo>
                <a:cubicBezTo>
                  <a:pt x="2946857" y="2313894"/>
                  <a:pt x="2933082" y="2310067"/>
                  <a:pt x="2921604" y="2305474"/>
                </a:cubicBezTo>
                <a:close/>
                <a:moveTo>
                  <a:pt x="4467521" y="2274701"/>
                </a:moveTo>
                <a:cubicBezTo>
                  <a:pt x="4432828" y="2278258"/>
                  <a:pt x="4410497" y="2297150"/>
                  <a:pt x="4399306" y="2351402"/>
                </a:cubicBezTo>
                <a:cubicBezTo>
                  <a:pt x="4394714" y="2375132"/>
                  <a:pt x="4455935" y="2355229"/>
                  <a:pt x="4480423" y="2337624"/>
                </a:cubicBezTo>
                <a:cubicBezTo>
                  <a:pt x="4490371" y="2330735"/>
                  <a:pt x="4498789" y="2314660"/>
                  <a:pt x="4526338" y="2312364"/>
                </a:cubicBezTo>
                <a:cubicBezTo>
                  <a:pt x="4571488" y="2309302"/>
                  <a:pt x="4667910" y="2364415"/>
                  <a:pt x="4571488" y="2284807"/>
                </a:cubicBezTo>
                <a:cubicBezTo>
                  <a:pt x="4547191" y="2281171"/>
                  <a:pt x="4525525" y="2277487"/>
                  <a:pt x="4506382" y="2275513"/>
                </a:cubicBezTo>
                <a:cubicBezTo>
                  <a:pt x="4492025" y="2274033"/>
                  <a:pt x="4479086" y="2273515"/>
                  <a:pt x="4467521" y="2274701"/>
                </a:cubicBezTo>
                <a:close/>
                <a:moveTo>
                  <a:pt x="3906124" y="2221118"/>
                </a:moveTo>
                <a:cubicBezTo>
                  <a:pt x="3891417" y="2218499"/>
                  <a:pt x="3841628" y="2239453"/>
                  <a:pt x="3766442" y="2252657"/>
                </a:cubicBezTo>
                <a:cubicBezTo>
                  <a:pt x="3742719" y="2256485"/>
                  <a:pt x="3674612" y="2264139"/>
                  <a:pt x="3714405" y="2277152"/>
                </a:cubicBezTo>
                <a:lnTo>
                  <a:pt x="3714405" y="2276387"/>
                </a:lnTo>
                <a:cubicBezTo>
                  <a:pt x="3767973" y="2293992"/>
                  <a:pt x="3906483" y="2386614"/>
                  <a:pt x="3888883" y="2350637"/>
                </a:cubicBezTo>
                <a:cubicBezTo>
                  <a:pt x="3873577" y="2319253"/>
                  <a:pt x="3793991" y="2258781"/>
                  <a:pt x="3817714" y="2260312"/>
                </a:cubicBezTo>
                <a:cubicBezTo>
                  <a:pt x="3850620" y="2262608"/>
                  <a:pt x="3888117" y="2335328"/>
                  <a:pt x="3890413" y="2293992"/>
                </a:cubicBezTo>
                <a:cubicBezTo>
                  <a:pt x="3891943" y="2271794"/>
                  <a:pt x="3899596" y="2251892"/>
                  <a:pt x="3908779" y="2232755"/>
                </a:cubicBezTo>
                <a:cubicBezTo>
                  <a:pt x="3912031" y="2225483"/>
                  <a:pt x="3911027" y="2221991"/>
                  <a:pt x="3906124" y="2221118"/>
                </a:cubicBezTo>
                <a:close/>
                <a:moveTo>
                  <a:pt x="2717879" y="2198967"/>
                </a:moveTo>
                <a:cubicBezTo>
                  <a:pt x="2712163" y="2201084"/>
                  <a:pt x="2701785" y="2206729"/>
                  <a:pt x="2684375" y="2217446"/>
                </a:cubicBezTo>
                <a:cubicBezTo>
                  <a:pt x="2670601" y="2225866"/>
                  <a:pt x="2702741" y="2252657"/>
                  <a:pt x="2707333" y="2233521"/>
                </a:cubicBezTo>
                <a:cubicBezTo>
                  <a:pt x="2710203" y="2218020"/>
                  <a:pt x="2735025" y="2192616"/>
                  <a:pt x="2717879" y="2198967"/>
                </a:cubicBezTo>
                <a:close/>
                <a:moveTo>
                  <a:pt x="3008842" y="2190655"/>
                </a:moveTo>
                <a:cubicBezTo>
                  <a:pt x="3001955" y="2193717"/>
                  <a:pt x="3005781" y="2199075"/>
                  <a:pt x="3009608" y="2193717"/>
                </a:cubicBezTo>
                <a:cubicBezTo>
                  <a:pt x="3009608" y="2192951"/>
                  <a:pt x="3009608" y="2191420"/>
                  <a:pt x="3008842" y="2190655"/>
                </a:cubicBezTo>
                <a:close/>
                <a:moveTo>
                  <a:pt x="2892715" y="2179651"/>
                </a:moveTo>
                <a:cubicBezTo>
                  <a:pt x="2881237" y="2179364"/>
                  <a:pt x="2873010" y="2179172"/>
                  <a:pt x="2870332" y="2179938"/>
                </a:cubicBezTo>
                <a:cubicBezTo>
                  <a:pt x="2842017" y="2185297"/>
                  <a:pt x="2921604" y="2196013"/>
                  <a:pt x="2976702" y="2204433"/>
                </a:cubicBezTo>
                <a:lnTo>
                  <a:pt x="2976702" y="2203668"/>
                </a:lnTo>
                <a:cubicBezTo>
                  <a:pt x="2982824" y="2200606"/>
                  <a:pt x="2987415" y="2198309"/>
                  <a:pt x="2989711" y="2195248"/>
                </a:cubicBezTo>
                <a:cubicBezTo>
                  <a:pt x="2969814" y="2189124"/>
                  <a:pt x="2951448" y="2183766"/>
                  <a:pt x="2934613" y="2179938"/>
                </a:cubicBezTo>
                <a:cubicBezTo>
                  <a:pt x="2918926" y="2180321"/>
                  <a:pt x="2904194" y="2179938"/>
                  <a:pt x="2892715" y="2179651"/>
                </a:cubicBezTo>
                <a:close/>
                <a:moveTo>
                  <a:pt x="4049011" y="2173910"/>
                </a:moveTo>
                <a:cubicBezTo>
                  <a:pt x="4032750" y="2174197"/>
                  <a:pt x="4018975" y="2179172"/>
                  <a:pt x="4022036" y="2191420"/>
                </a:cubicBezTo>
                <a:cubicBezTo>
                  <a:pt x="4025097" y="2205199"/>
                  <a:pt x="4103918" y="2197544"/>
                  <a:pt x="4090909" y="2184531"/>
                </a:cubicBezTo>
                <a:cubicBezTo>
                  <a:pt x="4084022" y="2178024"/>
                  <a:pt x="4065273" y="2173623"/>
                  <a:pt x="4049011" y="2173910"/>
                </a:cubicBezTo>
                <a:close/>
                <a:moveTo>
                  <a:pt x="5928280" y="2163863"/>
                </a:moveTo>
                <a:lnTo>
                  <a:pt x="5928280" y="2440962"/>
                </a:lnTo>
                <a:lnTo>
                  <a:pt x="5821910" y="2440962"/>
                </a:lnTo>
                <a:lnTo>
                  <a:pt x="5819614" y="2436368"/>
                </a:lnTo>
                <a:cubicBezTo>
                  <a:pt x="5797422" y="2382786"/>
                  <a:pt x="5831093" y="2410343"/>
                  <a:pt x="5856346" y="2392737"/>
                </a:cubicBezTo>
                <a:cubicBezTo>
                  <a:pt x="5873947" y="2380489"/>
                  <a:pt x="5836450" y="2362118"/>
                  <a:pt x="5808901" y="2297819"/>
                </a:cubicBezTo>
                <a:cubicBezTo>
                  <a:pt x="5732375" y="2120232"/>
                  <a:pt x="5825736" y="2191420"/>
                  <a:pt x="5889252" y="2209026"/>
                </a:cubicBezTo>
                <a:lnTo>
                  <a:pt x="5890783" y="2209026"/>
                </a:lnTo>
                <a:cubicBezTo>
                  <a:pt x="5918332" y="2216680"/>
                  <a:pt x="5916801" y="2180703"/>
                  <a:pt x="5928280" y="2163863"/>
                </a:cubicBezTo>
                <a:close/>
                <a:moveTo>
                  <a:pt x="2963692" y="2086552"/>
                </a:moveTo>
                <a:cubicBezTo>
                  <a:pt x="2949153" y="2104923"/>
                  <a:pt x="2926960" y="2121763"/>
                  <a:pt x="2917777" y="2130949"/>
                </a:cubicBezTo>
                <a:lnTo>
                  <a:pt x="2917012" y="2130949"/>
                </a:lnTo>
                <a:cubicBezTo>
                  <a:pt x="2920838" y="2132480"/>
                  <a:pt x="2924664" y="2134776"/>
                  <a:pt x="2929256" y="2136307"/>
                </a:cubicBezTo>
                <a:cubicBezTo>
                  <a:pt x="2946857" y="2134010"/>
                  <a:pt x="2961397" y="2130949"/>
                  <a:pt x="2974406" y="2128652"/>
                </a:cubicBezTo>
                <a:cubicBezTo>
                  <a:pt x="2969049" y="2114874"/>
                  <a:pt x="2964458" y="2098799"/>
                  <a:pt x="2963692" y="2086552"/>
                </a:cubicBezTo>
                <a:close/>
                <a:moveTo>
                  <a:pt x="4718113" y="2085415"/>
                </a:moveTo>
                <a:cubicBezTo>
                  <a:pt x="4715630" y="2085954"/>
                  <a:pt x="4713633" y="2087987"/>
                  <a:pt x="4712294" y="2091910"/>
                </a:cubicBezTo>
                <a:cubicBezTo>
                  <a:pt x="4653370" y="2270263"/>
                  <a:pt x="4739078" y="2153913"/>
                  <a:pt x="4734486" y="2262608"/>
                </a:cubicBezTo>
                <a:lnTo>
                  <a:pt x="4733721" y="2263374"/>
                </a:lnTo>
                <a:cubicBezTo>
                  <a:pt x="4730660" y="2328438"/>
                  <a:pt x="4713059" y="2317722"/>
                  <a:pt x="4810246" y="2382021"/>
                </a:cubicBezTo>
                <a:cubicBezTo>
                  <a:pt x="4856162" y="2412639"/>
                  <a:pt x="4833204" y="2421059"/>
                  <a:pt x="4888302" y="2436369"/>
                </a:cubicBezTo>
                <a:cubicBezTo>
                  <a:pt x="4897485" y="2438665"/>
                  <a:pt x="4920443" y="2417232"/>
                  <a:pt x="4908199" y="2407281"/>
                </a:cubicBezTo>
                <a:cubicBezTo>
                  <a:pt x="4833969" y="2351402"/>
                  <a:pt x="4892128" y="2365946"/>
                  <a:pt x="4933452" y="2375132"/>
                </a:cubicBezTo>
                <a:cubicBezTo>
                  <a:pt x="4954879" y="2379724"/>
                  <a:pt x="4962532" y="2369008"/>
                  <a:pt x="4991611" y="2345279"/>
                </a:cubicBezTo>
                <a:cubicBezTo>
                  <a:pt x="4999264" y="2339155"/>
                  <a:pt x="4986254" y="2333031"/>
                  <a:pt x="4979367" y="2328438"/>
                </a:cubicBezTo>
                <a:cubicBezTo>
                  <a:pt x="4979367" y="2322315"/>
                  <a:pt x="4980132" y="2316191"/>
                  <a:pt x="4980898" y="2310067"/>
                </a:cubicBezTo>
                <a:cubicBezTo>
                  <a:pt x="4948757" y="2342982"/>
                  <a:pt x="4810246" y="2345279"/>
                  <a:pt x="4832439" y="2319253"/>
                </a:cubicBezTo>
                <a:cubicBezTo>
                  <a:pt x="4920443" y="2215150"/>
                  <a:pt x="4938044" y="2337624"/>
                  <a:pt x="4782697" y="2158505"/>
                </a:cubicBezTo>
                <a:cubicBezTo>
                  <a:pt x="4776671" y="2151137"/>
                  <a:pt x="4735491" y="2081648"/>
                  <a:pt x="4718113" y="2085415"/>
                </a:cubicBezTo>
                <a:close/>
                <a:moveTo>
                  <a:pt x="4021642" y="2067941"/>
                </a:moveTo>
                <a:cubicBezTo>
                  <a:pt x="4006253" y="2067941"/>
                  <a:pt x="3979565" y="2080428"/>
                  <a:pt x="3976121" y="2087317"/>
                </a:cubicBezTo>
                <a:cubicBezTo>
                  <a:pt x="3973060" y="2093441"/>
                  <a:pt x="4057238" y="2143196"/>
                  <a:pt x="4031985" y="2072773"/>
                </a:cubicBezTo>
                <a:cubicBezTo>
                  <a:pt x="4030646" y="2069328"/>
                  <a:pt x="4026772" y="2067941"/>
                  <a:pt x="4021642" y="2067941"/>
                </a:cubicBezTo>
                <a:close/>
                <a:moveTo>
                  <a:pt x="4012853" y="2028376"/>
                </a:moveTo>
                <a:cubicBezTo>
                  <a:pt x="3980713" y="2023784"/>
                  <a:pt x="4015149" y="2045982"/>
                  <a:pt x="4028158" y="2039093"/>
                </a:cubicBezTo>
                <a:cubicBezTo>
                  <a:pt x="4025097" y="2032969"/>
                  <a:pt x="4029689" y="2036031"/>
                  <a:pt x="4012853" y="2028376"/>
                </a:cubicBezTo>
                <a:close/>
                <a:moveTo>
                  <a:pt x="3395582" y="2027323"/>
                </a:moveTo>
                <a:cubicBezTo>
                  <a:pt x="3390703" y="2027036"/>
                  <a:pt x="3384581" y="2029907"/>
                  <a:pt x="3380755" y="2038327"/>
                </a:cubicBezTo>
                <a:cubicBezTo>
                  <a:pt x="3365450" y="2093441"/>
                  <a:pt x="3390703" y="2080428"/>
                  <a:pt x="3402947" y="2035266"/>
                </a:cubicBezTo>
                <a:cubicBezTo>
                  <a:pt x="3404095" y="2031055"/>
                  <a:pt x="3400460" y="2027611"/>
                  <a:pt x="3395582" y="2027323"/>
                </a:cubicBezTo>
                <a:close/>
                <a:moveTo>
                  <a:pt x="3883466" y="1951794"/>
                </a:moveTo>
                <a:cubicBezTo>
                  <a:pt x="3873673" y="1951543"/>
                  <a:pt x="3855785" y="1953361"/>
                  <a:pt x="3823836" y="1957954"/>
                </a:cubicBezTo>
                <a:cubicBezTo>
                  <a:pt x="3733536" y="1970967"/>
                  <a:pt x="3383816" y="2025315"/>
                  <a:pt x="3431262" y="2109516"/>
                </a:cubicBezTo>
                <a:lnTo>
                  <a:pt x="3431262" y="2108750"/>
                </a:lnTo>
                <a:cubicBezTo>
                  <a:pt x="3433557" y="2113343"/>
                  <a:pt x="3477942" y="2091144"/>
                  <a:pt x="3477177" y="2085786"/>
                </a:cubicBezTo>
                <a:cubicBezTo>
                  <a:pt x="3471055" y="2039093"/>
                  <a:pt x="3737363" y="1954126"/>
                  <a:pt x="3909544" y="1999289"/>
                </a:cubicBezTo>
                <a:cubicBezTo>
                  <a:pt x="3914901" y="2000820"/>
                  <a:pt x="3918727" y="1992400"/>
                  <a:pt x="3914136" y="1990869"/>
                </a:cubicBezTo>
                <a:cubicBezTo>
                  <a:pt x="3869369" y="1971923"/>
                  <a:pt x="3912844" y="1952548"/>
                  <a:pt x="3883466" y="1951794"/>
                </a:cubicBezTo>
                <a:close/>
                <a:moveTo>
                  <a:pt x="60135" y="1940057"/>
                </a:moveTo>
                <a:cubicBezTo>
                  <a:pt x="68171" y="1939639"/>
                  <a:pt x="76930" y="1943976"/>
                  <a:pt x="86681" y="1955181"/>
                </a:cubicBezTo>
                <a:cubicBezTo>
                  <a:pt x="194309" y="2079520"/>
                  <a:pt x="161803" y="2212534"/>
                  <a:pt x="198643" y="2125785"/>
                </a:cubicBezTo>
                <a:cubicBezTo>
                  <a:pt x="265098" y="1970362"/>
                  <a:pt x="308438" y="2146027"/>
                  <a:pt x="331553" y="2146750"/>
                </a:cubicBezTo>
                <a:cubicBezTo>
                  <a:pt x="360446" y="2146750"/>
                  <a:pt x="367670" y="2251570"/>
                  <a:pt x="379950" y="2224823"/>
                </a:cubicBezTo>
                <a:cubicBezTo>
                  <a:pt x="383561" y="2216871"/>
                  <a:pt x="403064" y="2163376"/>
                  <a:pt x="418233" y="2187232"/>
                </a:cubicBezTo>
                <a:cubicBezTo>
                  <a:pt x="418956" y="2188678"/>
                  <a:pt x="465185" y="2275426"/>
                  <a:pt x="465185" y="2298559"/>
                </a:cubicBezTo>
                <a:cubicBezTo>
                  <a:pt x="465185" y="2342476"/>
                  <a:pt x="476156" y="2358741"/>
                  <a:pt x="489564" y="2400421"/>
                </a:cubicBezTo>
                <a:lnTo>
                  <a:pt x="500381" y="2440962"/>
                </a:lnTo>
                <a:lnTo>
                  <a:pt x="0" y="2440962"/>
                </a:lnTo>
                <a:lnTo>
                  <a:pt x="0" y="2015182"/>
                </a:lnTo>
                <a:cubicBezTo>
                  <a:pt x="18420" y="1985362"/>
                  <a:pt x="36027" y="1941310"/>
                  <a:pt x="60135" y="1940057"/>
                </a:cubicBezTo>
                <a:close/>
                <a:moveTo>
                  <a:pt x="3821732" y="1905232"/>
                </a:moveTo>
                <a:cubicBezTo>
                  <a:pt x="3807766" y="1904179"/>
                  <a:pt x="3799348" y="1905519"/>
                  <a:pt x="3817714" y="1911260"/>
                </a:cubicBezTo>
                <a:cubicBezTo>
                  <a:pt x="3829958" y="1915088"/>
                  <a:pt x="3847559" y="1920446"/>
                  <a:pt x="3859038" y="1913557"/>
                </a:cubicBezTo>
                <a:cubicBezTo>
                  <a:pt x="3855212" y="1909729"/>
                  <a:pt x="3835698" y="1906285"/>
                  <a:pt x="3821732" y="1905232"/>
                </a:cubicBezTo>
                <a:close/>
                <a:moveTo>
                  <a:pt x="3210870" y="1869160"/>
                </a:moveTo>
                <a:cubicBezTo>
                  <a:pt x="3278977" y="1889827"/>
                  <a:pt x="3253724" y="1900544"/>
                  <a:pt x="3233062" y="1912026"/>
                </a:cubicBezTo>
                <a:cubicBezTo>
                  <a:pt x="3197860" y="1904371"/>
                  <a:pt x="3190973" y="1863802"/>
                  <a:pt x="3210870" y="1869160"/>
                </a:cubicBezTo>
                <a:close/>
                <a:moveTo>
                  <a:pt x="3087341" y="1851829"/>
                </a:moveTo>
                <a:cubicBezTo>
                  <a:pt x="3083502" y="1851554"/>
                  <a:pt x="3079054" y="1852128"/>
                  <a:pt x="3074654" y="1852320"/>
                </a:cubicBezTo>
                <a:cubicBezTo>
                  <a:pt x="2935378" y="1856147"/>
                  <a:pt x="2975171" y="1894420"/>
                  <a:pt x="2865740" y="1918150"/>
                </a:cubicBezTo>
                <a:cubicBezTo>
                  <a:pt x="2885637" y="1964843"/>
                  <a:pt x="2901707" y="2013833"/>
                  <a:pt x="2908594" y="2042920"/>
                </a:cubicBezTo>
                <a:cubicBezTo>
                  <a:pt x="2913951" y="2065119"/>
                  <a:pt x="2980528" y="1962547"/>
                  <a:pt x="3014199" y="1934224"/>
                </a:cubicBezTo>
                <a:cubicBezTo>
                  <a:pt x="3031800" y="1918915"/>
                  <a:pt x="3015729" y="1997758"/>
                  <a:pt x="2977467" y="2064353"/>
                </a:cubicBezTo>
                <a:cubicBezTo>
                  <a:pt x="3000424" y="2071242"/>
                  <a:pt x="3005016" y="2068180"/>
                  <a:pt x="3073889" y="2098799"/>
                </a:cubicBezTo>
                <a:cubicBezTo>
                  <a:pt x="3075419" y="2098799"/>
                  <a:pt x="3079246" y="2097268"/>
                  <a:pt x="3079246" y="2095737"/>
                </a:cubicBezTo>
                <a:cubicBezTo>
                  <a:pt x="3081541" y="2081959"/>
                  <a:pt x="3065471" y="1974794"/>
                  <a:pt x="3087663" y="1910495"/>
                </a:cubicBezTo>
                <a:cubicBezTo>
                  <a:pt x="3104881" y="1861122"/>
                  <a:pt x="3098855" y="1852654"/>
                  <a:pt x="3087341" y="1851829"/>
                </a:cubicBezTo>
                <a:close/>
                <a:moveTo>
                  <a:pt x="2510664" y="1812516"/>
                </a:moveTo>
                <a:cubicBezTo>
                  <a:pt x="2516786" y="1810219"/>
                  <a:pt x="2522142" y="1830887"/>
                  <a:pt x="2525969" y="1841603"/>
                </a:cubicBezTo>
                <a:cubicBezTo>
                  <a:pt x="2533621" y="1861505"/>
                  <a:pt x="2559640" y="1856913"/>
                  <a:pt x="2542804" y="1882938"/>
                </a:cubicBezTo>
                <a:lnTo>
                  <a:pt x="2542804" y="1883704"/>
                </a:lnTo>
                <a:cubicBezTo>
                  <a:pt x="2523673" y="1913557"/>
                  <a:pt x="2483880" y="1824763"/>
                  <a:pt x="2510664" y="1812516"/>
                </a:cubicBezTo>
                <a:close/>
                <a:moveTo>
                  <a:pt x="3531797" y="1708891"/>
                </a:moveTo>
                <a:cubicBezTo>
                  <a:pt x="3521944" y="1712814"/>
                  <a:pt x="3504343" y="1729845"/>
                  <a:pt x="3464167" y="1767353"/>
                </a:cubicBezTo>
                <a:cubicBezTo>
                  <a:pt x="3394529" y="1833183"/>
                  <a:pt x="3375398" y="1843134"/>
                  <a:pt x="3393764" y="1933459"/>
                </a:cubicBezTo>
                <a:cubicBezTo>
                  <a:pt x="3400652" y="1933459"/>
                  <a:pt x="3403713" y="1929632"/>
                  <a:pt x="3405243" y="1926570"/>
                </a:cubicBezTo>
                <a:lnTo>
                  <a:pt x="3406008" y="1927335"/>
                </a:lnTo>
                <a:cubicBezTo>
                  <a:pt x="3470289" y="1789552"/>
                  <a:pt x="3508552" y="1765057"/>
                  <a:pt x="3552937" y="1729080"/>
                </a:cubicBezTo>
                <a:cubicBezTo>
                  <a:pt x="3543754" y="1714153"/>
                  <a:pt x="3541650" y="1704968"/>
                  <a:pt x="3531797" y="1708891"/>
                </a:cubicBezTo>
                <a:close/>
                <a:moveTo>
                  <a:pt x="3587564" y="1665164"/>
                </a:moveTo>
                <a:cubicBezTo>
                  <a:pt x="3581060" y="1662485"/>
                  <a:pt x="3563650" y="1669374"/>
                  <a:pt x="3554467" y="1692338"/>
                </a:cubicBezTo>
                <a:cubicBezTo>
                  <a:pt x="3554467" y="1693103"/>
                  <a:pt x="3555232" y="1694634"/>
                  <a:pt x="3555232" y="1695400"/>
                </a:cubicBezTo>
                <a:cubicBezTo>
                  <a:pt x="3589669" y="1680090"/>
                  <a:pt x="3594069" y="1667843"/>
                  <a:pt x="3587564" y="1665164"/>
                </a:cubicBezTo>
                <a:close/>
                <a:moveTo>
                  <a:pt x="3701850" y="1594872"/>
                </a:moveTo>
                <a:cubicBezTo>
                  <a:pt x="3699626" y="1595793"/>
                  <a:pt x="3697187" y="1598377"/>
                  <a:pt x="3695274" y="1603544"/>
                </a:cubicBezTo>
                <a:cubicBezTo>
                  <a:pt x="3695274" y="1604309"/>
                  <a:pt x="3695274" y="1605840"/>
                  <a:pt x="3696039" y="1606606"/>
                </a:cubicBezTo>
                <a:cubicBezTo>
                  <a:pt x="3713257" y="1604309"/>
                  <a:pt x="3708522" y="1592109"/>
                  <a:pt x="3701850" y="1594872"/>
                </a:cubicBezTo>
                <a:close/>
                <a:moveTo>
                  <a:pt x="3211634" y="1434376"/>
                </a:moveTo>
                <a:cubicBezTo>
                  <a:pt x="3154240" y="1429784"/>
                  <a:pt x="3210869" y="1467291"/>
                  <a:pt x="3213930" y="1436673"/>
                </a:cubicBezTo>
                <a:cubicBezTo>
                  <a:pt x="3213930" y="1436673"/>
                  <a:pt x="3212399" y="1435142"/>
                  <a:pt x="3211634" y="1434376"/>
                </a:cubicBezTo>
                <a:close/>
                <a:moveTo>
                  <a:pt x="516471" y="1293726"/>
                </a:moveTo>
                <a:cubicBezTo>
                  <a:pt x="509248" y="1307461"/>
                  <a:pt x="496968" y="1338545"/>
                  <a:pt x="463018" y="1385534"/>
                </a:cubicBezTo>
                <a:cubicBezTo>
                  <a:pt x="475298" y="1396378"/>
                  <a:pt x="481799" y="1389149"/>
                  <a:pt x="497690" y="1403607"/>
                </a:cubicBezTo>
                <a:cubicBezTo>
                  <a:pt x="530196" y="1432523"/>
                  <a:pt x="660939" y="1645779"/>
                  <a:pt x="710780" y="1704334"/>
                </a:cubicBezTo>
                <a:cubicBezTo>
                  <a:pt x="846580" y="1864818"/>
                  <a:pt x="708613" y="1825058"/>
                  <a:pt x="820575" y="1903132"/>
                </a:cubicBezTo>
                <a:cubicBezTo>
                  <a:pt x="860304" y="1931325"/>
                  <a:pt x="965766" y="2033254"/>
                  <a:pt x="952041" y="1994217"/>
                </a:cubicBezTo>
                <a:cubicBezTo>
                  <a:pt x="889920" y="1814215"/>
                  <a:pt x="688388" y="1770118"/>
                  <a:pt x="516471" y="1293726"/>
                </a:cubicBezTo>
                <a:close/>
                <a:moveTo>
                  <a:pt x="3104192" y="1290961"/>
                </a:moveTo>
                <a:cubicBezTo>
                  <a:pt x="3134014" y="1294110"/>
                  <a:pt x="3159955" y="1308003"/>
                  <a:pt x="3175667" y="1331039"/>
                </a:cubicBezTo>
                <a:cubicBezTo>
                  <a:pt x="3181789" y="1339459"/>
                  <a:pt x="3228470" y="1364719"/>
                  <a:pt x="3282803" y="1365485"/>
                </a:cubicBezTo>
                <a:cubicBezTo>
                  <a:pt x="3345553" y="1367016"/>
                  <a:pt x="3356267" y="1359361"/>
                  <a:pt x="3388407" y="1386917"/>
                </a:cubicBezTo>
                <a:cubicBezTo>
                  <a:pt x="3390703" y="1388448"/>
                  <a:pt x="3390703" y="1394572"/>
                  <a:pt x="3388407" y="1396869"/>
                </a:cubicBezTo>
                <a:cubicBezTo>
                  <a:pt x="3359328" y="1422894"/>
                  <a:pt x="3311117" y="1394572"/>
                  <a:pt x="3271324" y="1504799"/>
                </a:cubicBezTo>
                <a:cubicBezTo>
                  <a:pt x="3228470" y="1624211"/>
                  <a:pt x="3085367" y="1707647"/>
                  <a:pt x="3026443" y="1690807"/>
                </a:cubicBezTo>
                <a:cubicBezTo>
                  <a:pt x="2938439" y="1665547"/>
                  <a:pt x="3007312" y="1753575"/>
                  <a:pt x="3051696" y="1768884"/>
                </a:cubicBezTo>
                <a:cubicBezTo>
                  <a:pt x="3054757" y="1774242"/>
                  <a:pt x="3057818" y="1779601"/>
                  <a:pt x="3060114" y="1784959"/>
                </a:cubicBezTo>
                <a:cubicBezTo>
                  <a:pt x="3069297" y="1808688"/>
                  <a:pt x="3085367" y="1798737"/>
                  <a:pt x="3092255" y="1821701"/>
                </a:cubicBezTo>
                <a:cubicBezTo>
                  <a:pt x="3096081" y="1836245"/>
                  <a:pt x="3104499" y="1837010"/>
                  <a:pt x="3109090" y="1834714"/>
                </a:cubicBezTo>
                <a:cubicBezTo>
                  <a:pt x="3177963" y="1790317"/>
                  <a:pt x="3146588" y="1681621"/>
                  <a:pt x="3181789" y="1938052"/>
                </a:cubicBezTo>
                <a:cubicBezTo>
                  <a:pt x="3164954" y="2023784"/>
                  <a:pt x="3270559" y="2456271"/>
                  <a:pt x="3236887" y="2156974"/>
                </a:cubicBezTo>
                <a:cubicBezTo>
                  <a:pt x="3209338" y="1918915"/>
                  <a:pt x="3318769" y="1628039"/>
                  <a:pt x="3604974" y="1596655"/>
                </a:cubicBezTo>
                <a:cubicBezTo>
                  <a:pt x="3663133" y="1590531"/>
                  <a:pt x="3730475" y="1513219"/>
                  <a:pt x="3744250" y="1548430"/>
                </a:cubicBezTo>
                <a:cubicBezTo>
                  <a:pt x="3763381" y="1596655"/>
                  <a:pt x="3751137" y="1712240"/>
                  <a:pt x="3771034" y="1713771"/>
                </a:cubicBezTo>
                <a:cubicBezTo>
                  <a:pt x="3856742" y="1720660"/>
                  <a:pt x="3857507" y="1706116"/>
                  <a:pt x="3855977" y="1731376"/>
                </a:cubicBezTo>
                <a:cubicBezTo>
                  <a:pt x="3855977" y="1741327"/>
                  <a:pt x="3865160" y="1737500"/>
                  <a:pt x="3879699" y="1739796"/>
                </a:cubicBezTo>
                <a:cubicBezTo>
                  <a:pt x="3963112" y="1749748"/>
                  <a:pt x="3578190" y="1818639"/>
                  <a:pt x="3753433" y="1833183"/>
                </a:cubicBezTo>
                <a:cubicBezTo>
                  <a:pt x="3864394" y="1842369"/>
                  <a:pt x="3871282" y="1850789"/>
                  <a:pt x="3927910" y="1859209"/>
                </a:cubicBezTo>
                <a:cubicBezTo>
                  <a:pt x="3926380" y="1853085"/>
                  <a:pt x="3886587" y="1837776"/>
                  <a:pt x="3901892" y="1813281"/>
                </a:cubicBezTo>
                <a:cubicBezTo>
                  <a:pt x="3955460" y="1728314"/>
                  <a:pt x="4127641" y="1677794"/>
                  <a:pt x="4132233" y="1673966"/>
                </a:cubicBezTo>
                <a:cubicBezTo>
                  <a:pt x="4138355" y="1676263"/>
                  <a:pt x="4142181" y="1676263"/>
                  <a:pt x="4145242" y="1677794"/>
                </a:cubicBezTo>
                <a:cubicBezTo>
                  <a:pt x="4246255" y="1739031"/>
                  <a:pt x="4311302" y="1683152"/>
                  <a:pt x="4201106" y="1755871"/>
                </a:cubicBezTo>
                <a:cubicBezTo>
                  <a:pt x="4173556" y="1774242"/>
                  <a:pt x="4175852" y="1775773"/>
                  <a:pt x="4175087" y="1805626"/>
                </a:cubicBezTo>
                <a:cubicBezTo>
                  <a:pt x="4174322" y="1859974"/>
                  <a:pt x="4175087" y="2094206"/>
                  <a:pt x="4211054" y="2055933"/>
                </a:cubicBezTo>
                <a:cubicBezTo>
                  <a:pt x="4239368" y="2026080"/>
                  <a:pt x="4295997" y="2029142"/>
                  <a:pt x="4316659" y="2016129"/>
                </a:cubicBezTo>
                <a:cubicBezTo>
                  <a:pt x="4325842" y="2010771"/>
                  <a:pt x="4334259" y="2025315"/>
                  <a:pt x="4357982" y="2023784"/>
                </a:cubicBezTo>
                <a:cubicBezTo>
                  <a:pt x="4360278" y="2023784"/>
                  <a:pt x="4363339" y="2023784"/>
                  <a:pt x="4364869" y="2023784"/>
                </a:cubicBezTo>
                <a:cubicBezTo>
                  <a:pt x="4421498" y="2056698"/>
                  <a:pt x="4501084" y="2029907"/>
                  <a:pt x="4451343" y="2101096"/>
                </a:cubicBezTo>
                <a:cubicBezTo>
                  <a:pt x="4440630" y="2116405"/>
                  <a:pt x="4453639" y="2123294"/>
                  <a:pt x="4468944" y="2135541"/>
                </a:cubicBezTo>
                <a:cubicBezTo>
                  <a:pt x="4488840" y="2139369"/>
                  <a:pt x="4614342" y="2023018"/>
                  <a:pt x="4618933" y="2016895"/>
                </a:cubicBezTo>
                <a:cubicBezTo>
                  <a:pt x="4635769" y="1992400"/>
                  <a:pt x="4646482" y="2005413"/>
                  <a:pt x="4667910" y="2015363"/>
                </a:cubicBezTo>
                <a:cubicBezTo>
                  <a:pt x="4677093" y="2019191"/>
                  <a:pt x="4669440" y="1976325"/>
                  <a:pt x="4659492" y="1964078"/>
                </a:cubicBezTo>
                <a:cubicBezTo>
                  <a:pt x="4654900" y="1958719"/>
                  <a:pt x="4554652" y="1764291"/>
                  <a:pt x="4635769" y="1752809"/>
                </a:cubicBezTo>
                <a:cubicBezTo>
                  <a:pt x="4646482" y="1751278"/>
                  <a:pt x="4657196" y="1748217"/>
                  <a:pt x="4667910" y="1747451"/>
                </a:cubicBezTo>
                <a:cubicBezTo>
                  <a:pt x="4704642" y="1745155"/>
                  <a:pt x="4833204" y="1671670"/>
                  <a:pt x="4861518" y="1787255"/>
                </a:cubicBezTo>
                <a:cubicBezTo>
                  <a:pt x="4892894" y="1912026"/>
                  <a:pt x="4968654" y="1902075"/>
                  <a:pt x="4925800" y="2118701"/>
                </a:cubicBezTo>
                <a:cubicBezTo>
                  <a:pt x="4921973" y="2137838"/>
                  <a:pt x="4926565" y="2156974"/>
                  <a:pt x="4931156" y="2175345"/>
                </a:cubicBezTo>
                <a:cubicBezTo>
                  <a:pt x="4933452" y="2185297"/>
                  <a:pt x="4938809" y="2179173"/>
                  <a:pt x="4977837" y="2199075"/>
                </a:cubicBezTo>
                <a:cubicBezTo>
                  <a:pt x="5026813" y="2222804"/>
                  <a:pt x="5048240" y="2280980"/>
                  <a:pt x="5026813" y="2281745"/>
                </a:cubicBezTo>
                <a:cubicBezTo>
                  <a:pt x="4976306" y="2281745"/>
                  <a:pt x="4990846" y="2277918"/>
                  <a:pt x="4983193" y="2304709"/>
                </a:cubicBezTo>
                <a:cubicBezTo>
                  <a:pt x="4983193" y="2305474"/>
                  <a:pt x="4983193" y="2307005"/>
                  <a:pt x="4981663" y="2307771"/>
                </a:cubicBezTo>
                <a:cubicBezTo>
                  <a:pt x="4989316" y="2307771"/>
                  <a:pt x="4996968" y="2307771"/>
                  <a:pt x="5004621" y="2304709"/>
                </a:cubicBezTo>
                <a:cubicBezTo>
                  <a:pt x="5059719" y="2281745"/>
                  <a:pt x="5077320" y="2291696"/>
                  <a:pt x="5062014" y="2268732"/>
                </a:cubicBezTo>
                <a:cubicBezTo>
                  <a:pt x="4990846" y="2161567"/>
                  <a:pt x="4951818" y="2183766"/>
                  <a:pt x="4985489" y="2128652"/>
                </a:cubicBezTo>
                <a:cubicBezTo>
                  <a:pt x="5019926" y="2072008"/>
                  <a:pt x="5023752" y="2072008"/>
                  <a:pt x="5022221" y="2052106"/>
                </a:cubicBezTo>
                <a:cubicBezTo>
                  <a:pt x="5009212" y="1903606"/>
                  <a:pt x="5077320" y="1775008"/>
                  <a:pt x="5133183" y="1745155"/>
                </a:cubicBezTo>
                <a:cubicBezTo>
                  <a:pt x="5185220" y="1757402"/>
                  <a:pt x="5146192" y="1756637"/>
                  <a:pt x="5201290" y="1759699"/>
                </a:cubicBezTo>
                <a:cubicBezTo>
                  <a:pt x="5322200" y="1876814"/>
                  <a:pt x="5043648" y="2209026"/>
                  <a:pt x="5275520" y="2016129"/>
                </a:cubicBezTo>
                <a:cubicBezTo>
                  <a:pt x="5322966" y="1976325"/>
                  <a:pt x="5324496" y="1995461"/>
                  <a:pt x="5350515" y="1956423"/>
                </a:cubicBezTo>
                <a:cubicBezTo>
                  <a:pt x="5373472" y="1922742"/>
                  <a:pt x="5433162" y="1876814"/>
                  <a:pt x="5514279" y="1889062"/>
                </a:cubicBezTo>
                <a:cubicBezTo>
                  <a:pt x="5544123" y="1893655"/>
                  <a:pt x="5530349" y="1957188"/>
                  <a:pt x="5589273" y="1924273"/>
                </a:cubicBezTo>
                <a:cubicBezTo>
                  <a:pt x="5706357" y="1859209"/>
                  <a:pt x="5642841" y="2089614"/>
                  <a:pt x="5497443" y="2160036"/>
                </a:cubicBezTo>
                <a:cubicBezTo>
                  <a:pt x="5472955" y="2171518"/>
                  <a:pt x="5470659" y="2143962"/>
                  <a:pt x="5458415" y="2153913"/>
                </a:cubicBezTo>
                <a:cubicBezTo>
                  <a:pt x="5445406" y="2163098"/>
                  <a:pt x="5383420" y="2172284"/>
                  <a:pt x="5358932" y="2203668"/>
                </a:cubicBezTo>
                <a:cubicBezTo>
                  <a:pt x="5341332" y="2226632"/>
                  <a:pt x="5321435" y="2222804"/>
                  <a:pt x="5286233" y="2227397"/>
                </a:cubicBezTo>
                <a:cubicBezTo>
                  <a:pt x="5274755" y="2228928"/>
                  <a:pt x="5280111" y="2241175"/>
                  <a:pt x="5273989" y="2246534"/>
                </a:cubicBezTo>
                <a:cubicBezTo>
                  <a:pt x="5246440" y="2270263"/>
                  <a:pt x="5184455" y="2286338"/>
                  <a:pt x="5240318" y="2301647"/>
                </a:cubicBezTo>
                <a:cubicBezTo>
                  <a:pt x="5282407" y="2313894"/>
                  <a:pt x="5252562" y="2342982"/>
                  <a:pt x="5278581" y="2354464"/>
                </a:cubicBezTo>
                <a:cubicBezTo>
                  <a:pt x="5374237" y="2399627"/>
                  <a:pt x="5381125" y="2358292"/>
                  <a:pt x="5487495" y="2349871"/>
                </a:cubicBezTo>
                <a:cubicBezTo>
                  <a:pt x="5507391" y="2348340"/>
                  <a:pt x="5517340" y="2358292"/>
                  <a:pt x="5547184" y="2343748"/>
                </a:cubicBezTo>
                <a:cubicBezTo>
                  <a:pt x="5580090" y="2326907"/>
                  <a:pt x="5616822" y="2311598"/>
                  <a:pt x="5645137" y="2331500"/>
                </a:cubicBezTo>
                <a:cubicBezTo>
                  <a:pt x="5671155" y="2349871"/>
                  <a:pt x="5665799" y="2355229"/>
                  <a:pt x="5656616" y="2412639"/>
                </a:cubicBezTo>
                <a:cubicBezTo>
                  <a:pt x="5637102" y="2430437"/>
                  <a:pt x="5624044" y="2427135"/>
                  <a:pt x="5615830" y="2435675"/>
                </a:cubicBezTo>
                <a:lnTo>
                  <a:pt x="5613261" y="2440962"/>
                </a:lnTo>
                <a:lnTo>
                  <a:pt x="4366753" y="2440962"/>
                </a:lnTo>
                <a:lnTo>
                  <a:pt x="4373383" y="2429671"/>
                </a:lnTo>
                <a:cubicBezTo>
                  <a:pt x="4378644" y="2422591"/>
                  <a:pt x="4383619" y="2414553"/>
                  <a:pt x="4383236" y="2404219"/>
                </a:cubicBezTo>
                <a:cubicBezTo>
                  <a:pt x="4319720" y="2388145"/>
                  <a:pt x="4266917" y="2398861"/>
                  <a:pt x="4230185" y="2375132"/>
                </a:cubicBezTo>
                <a:cubicBezTo>
                  <a:pt x="4221002" y="2369008"/>
                  <a:pt x="4174322" y="2371304"/>
                  <a:pt x="4155190" y="2375132"/>
                </a:cubicBezTo>
                <a:cubicBezTo>
                  <a:pt x="4146007" y="2377046"/>
                  <a:pt x="4134146" y="2386422"/>
                  <a:pt x="4122285" y="2400009"/>
                </a:cubicBezTo>
                <a:lnTo>
                  <a:pt x="4095407" y="2440962"/>
                </a:lnTo>
                <a:lnTo>
                  <a:pt x="4048530" y="2440962"/>
                </a:lnTo>
                <a:lnTo>
                  <a:pt x="4053902" y="2401181"/>
                </a:lnTo>
                <a:cubicBezTo>
                  <a:pt x="4060969" y="2347862"/>
                  <a:pt x="4069865" y="2286147"/>
                  <a:pt x="4084787" y="2258016"/>
                </a:cubicBezTo>
                <a:cubicBezTo>
                  <a:pt x="4088613" y="2250361"/>
                  <a:pt x="4087848" y="2252657"/>
                  <a:pt x="4082491" y="2243472"/>
                </a:cubicBezTo>
                <a:cubicBezTo>
                  <a:pt x="4043463" y="2259546"/>
                  <a:pt x="4072543" y="2281745"/>
                  <a:pt x="4025097" y="2323080"/>
                </a:cubicBezTo>
                <a:cubicBezTo>
                  <a:pt x="4001375" y="2342982"/>
                  <a:pt x="3983009" y="2369008"/>
                  <a:pt x="3955460" y="2384317"/>
                </a:cubicBezTo>
                <a:cubicBezTo>
                  <a:pt x="3940920" y="2392737"/>
                  <a:pt x="4000609" y="2391972"/>
                  <a:pt x="3999844" y="2403454"/>
                </a:cubicBezTo>
                <a:cubicBezTo>
                  <a:pt x="3998314" y="2412639"/>
                  <a:pt x="3917197" y="2430245"/>
                  <a:pt x="3684560" y="2391206"/>
                </a:cubicBezTo>
                <a:cubicBezTo>
                  <a:pt x="3596556" y="2376663"/>
                  <a:pt x="3538397" y="2339155"/>
                  <a:pt x="3553702" y="2355995"/>
                </a:cubicBezTo>
                <a:cubicBezTo>
                  <a:pt x="3557720" y="2360588"/>
                  <a:pt x="3600048" y="2394460"/>
                  <a:pt x="3639040" y="2423703"/>
                </a:cubicBezTo>
                <a:lnTo>
                  <a:pt x="3662756" y="2440962"/>
                </a:lnTo>
                <a:lnTo>
                  <a:pt x="2988874" y="2440962"/>
                </a:lnTo>
                <a:lnTo>
                  <a:pt x="2998930" y="2410068"/>
                </a:lnTo>
                <a:cubicBezTo>
                  <a:pt x="3011377" y="2372070"/>
                  <a:pt x="3020704" y="2342791"/>
                  <a:pt x="3014964" y="2344513"/>
                </a:cubicBezTo>
                <a:cubicBezTo>
                  <a:pt x="3004251" y="2347575"/>
                  <a:pt x="2971345" y="2357526"/>
                  <a:pt x="2937674" y="2372835"/>
                </a:cubicBezTo>
                <a:cubicBezTo>
                  <a:pt x="2941117" y="2387379"/>
                  <a:pt x="2944561" y="2402497"/>
                  <a:pt x="2946857" y="2416084"/>
                </a:cubicBezTo>
                <a:lnTo>
                  <a:pt x="2948534" y="2440962"/>
                </a:lnTo>
                <a:lnTo>
                  <a:pt x="2913034" y="2440962"/>
                </a:lnTo>
                <a:lnTo>
                  <a:pt x="2892811" y="2417615"/>
                </a:lnTo>
                <a:cubicBezTo>
                  <a:pt x="2886785" y="2410535"/>
                  <a:pt x="2882576" y="2405751"/>
                  <a:pt x="2879515" y="2403454"/>
                </a:cubicBezTo>
                <a:cubicBezTo>
                  <a:pt x="2876454" y="2405750"/>
                  <a:pt x="2873392" y="2408047"/>
                  <a:pt x="2870332" y="2409577"/>
                </a:cubicBezTo>
                <a:cubicBezTo>
                  <a:pt x="2869184" y="2413405"/>
                  <a:pt x="2868036" y="2418572"/>
                  <a:pt x="2866601" y="2425174"/>
                </a:cubicBezTo>
                <a:lnTo>
                  <a:pt x="2863045" y="2440962"/>
                </a:lnTo>
                <a:lnTo>
                  <a:pt x="2737505" y="2440962"/>
                </a:lnTo>
                <a:lnTo>
                  <a:pt x="2736604" y="2438187"/>
                </a:lnTo>
                <a:lnTo>
                  <a:pt x="2734849" y="2440962"/>
                </a:lnTo>
                <a:lnTo>
                  <a:pt x="2615595" y="2440962"/>
                </a:lnTo>
                <a:lnTo>
                  <a:pt x="2629755" y="2431298"/>
                </a:lnTo>
                <a:cubicBezTo>
                  <a:pt x="2639608" y="2423164"/>
                  <a:pt x="2649556" y="2411108"/>
                  <a:pt x="2656826" y="2389675"/>
                </a:cubicBezTo>
                <a:cubicBezTo>
                  <a:pt x="2665244" y="2365946"/>
                  <a:pt x="2670601" y="2341451"/>
                  <a:pt x="2672897" y="2315425"/>
                </a:cubicBezTo>
                <a:cubicBezTo>
                  <a:pt x="2633103" y="2318487"/>
                  <a:pt x="2653765" y="2375897"/>
                  <a:pt x="2500715" y="2390441"/>
                </a:cubicBezTo>
                <a:cubicBezTo>
                  <a:pt x="2394345" y="2400392"/>
                  <a:pt x="2242825" y="2463160"/>
                  <a:pt x="2265782" y="2421059"/>
                </a:cubicBezTo>
                <a:cubicBezTo>
                  <a:pt x="2286444" y="2384317"/>
                  <a:pt x="2543569" y="2294758"/>
                  <a:pt x="2537447" y="2261843"/>
                </a:cubicBezTo>
                <a:lnTo>
                  <a:pt x="2537447" y="2256485"/>
                </a:lnTo>
                <a:cubicBezTo>
                  <a:pt x="2535916" y="2248830"/>
                  <a:pt x="2517550" y="2249596"/>
                  <a:pt x="2477757" y="2246534"/>
                </a:cubicBezTo>
                <a:cubicBezTo>
                  <a:pt x="2470105" y="2233521"/>
                  <a:pt x="2462452" y="2219742"/>
                  <a:pt x="2454800" y="2206729"/>
                </a:cubicBezTo>
                <a:cubicBezTo>
                  <a:pt x="2454800" y="2206729"/>
                  <a:pt x="2454800" y="2205199"/>
                  <a:pt x="2453269" y="2204433"/>
                </a:cubicBezTo>
                <a:cubicBezTo>
                  <a:pt x="2399701" y="2157740"/>
                  <a:pt x="2382866" y="2150085"/>
                  <a:pt x="2369857" y="2113343"/>
                </a:cubicBezTo>
                <a:cubicBezTo>
                  <a:pt x="2362969" y="2093441"/>
                  <a:pt x="2392814" y="2052106"/>
                  <a:pt x="2480818" y="2086552"/>
                </a:cubicBezTo>
                <a:cubicBezTo>
                  <a:pt x="2529029" y="2105688"/>
                  <a:pt x="2564996" y="2110281"/>
                  <a:pt x="2591780" y="2112578"/>
                </a:cubicBezTo>
                <a:cubicBezTo>
                  <a:pt x="2584892" y="2088848"/>
                  <a:pt x="2584892" y="2065119"/>
                  <a:pt x="2598667" y="2081193"/>
                </a:cubicBezTo>
                <a:cubicBezTo>
                  <a:pt x="2605554" y="2089614"/>
                  <a:pt x="2605554" y="2102626"/>
                  <a:pt x="2629277" y="2114874"/>
                </a:cubicBezTo>
                <a:cubicBezTo>
                  <a:pt x="2629277" y="2114874"/>
                  <a:pt x="2630808" y="2115639"/>
                  <a:pt x="2630808" y="2116405"/>
                </a:cubicBezTo>
                <a:cubicBezTo>
                  <a:pt x="2641521" y="2118701"/>
                  <a:pt x="2649174" y="2122528"/>
                  <a:pt x="2654530" y="2130949"/>
                </a:cubicBezTo>
                <a:cubicBezTo>
                  <a:pt x="2661418" y="2140900"/>
                  <a:pt x="2679784" y="2159271"/>
                  <a:pt x="2692793" y="2160036"/>
                </a:cubicBezTo>
                <a:cubicBezTo>
                  <a:pt x="2688967" y="2149320"/>
                  <a:pt x="2596371" y="2055933"/>
                  <a:pt x="2604024" y="2021487"/>
                </a:cubicBezTo>
                <a:cubicBezTo>
                  <a:pt x="2607850" y="2005413"/>
                  <a:pt x="2545099" y="1925039"/>
                  <a:pt x="2610146" y="1934990"/>
                </a:cubicBezTo>
                <a:cubicBezTo>
                  <a:pt x="2664479" y="1943410"/>
                  <a:pt x="2707333" y="2032969"/>
                  <a:pt x="2711924" y="2046748"/>
                </a:cubicBezTo>
                <a:cubicBezTo>
                  <a:pt x="2718046" y="2063588"/>
                  <a:pt x="2733351" y="2040624"/>
                  <a:pt x="2741769" y="2052871"/>
                </a:cubicBezTo>
                <a:cubicBezTo>
                  <a:pt x="2764727" y="2082724"/>
                  <a:pt x="2760901" y="2078897"/>
                  <a:pt x="2767788" y="2081193"/>
                </a:cubicBezTo>
                <a:cubicBezTo>
                  <a:pt x="2778501" y="2084255"/>
                  <a:pt x="2783093" y="1994696"/>
                  <a:pt x="2784623" y="1938052"/>
                </a:cubicBezTo>
                <a:cubicBezTo>
                  <a:pt x="2757840" y="1949534"/>
                  <a:pt x="2742535" y="1964843"/>
                  <a:pt x="2728760" y="1974794"/>
                </a:cubicBezTo>
                <a:cubicBezTo>
                  <a:pt x="2718812" y="1982449"/>
                  <a:pt x="2708863" y="1970967"/>
                  <a:pt x="2711159" y="1961781"/>
                </a:cubicBezTo>
                <a:cubicBezTo>
                  <a:pt x="2754778" y="1797206"/>
                  <a:pt x="2838956" y="1761995"/>
                  <a:pt x="2787684" y="1752809"/>
                </a:cubicBezTo>
                <a:cubicBezTo>
                  <a:pt x="2725699" y="1741327"/>
                  <a:pt x="2597137" y="1732142"/>
                  <a:pt x="2546630" y="1772712"/>
                </a:cubicBezTo>
                <a:cubicBezTo>
                  <a:pt x="2529029" y="1787255"/>
                  <a:pt x="2533620" y="1754340"/>
                  <a:pt x="2554282" y="1742858"/>
                </a:cubicBezTo>
                <a:cubicBezTo>
                  <a:pt x="2613972" y="1710709"/>
                  <a:pt x="2679784" y="1727549"/>
                  <a:pt x="2701976" y="1704585"/>
                </a:cubicBezTo>
                <a:cubicBezTo>
                  <a:pt x="2589484" y="1549961"/>
                  <a:pt x="2636164" y="1592062"/>
                  <a:pt x="2595606" y="1500206"/>
                </a:cubicBezTo>
                <a:cubicBezTo>
                  <a:pt x="2588719" y="1484897"/>
                  <a:pt x="2579536" y="1398399"/>
                  <a:pt x="2587953" y="1376201"/>
                </a:cubicBezTo>
                <a:cubicBezTo>
                  <a:pt x="2594075" y="1359361"/>
                  <a:pt x="2626216" y="1367781"/>
                  <a:pt x="2647643" y="1360126"/>
                </a:cubicBezTo>
                <a:cubicBezTo>
                  <a:pt x="2653765" y="1357830"/>
                  <a:pt x="2672131" y="1358595"/>
                  <a:pt x="2669836" y="1391510"/>
                </a:cubicBezTo>
                <a:cubicBezTo>
                  <a:pt x="2669070" y="1402227"/>
                  <a:pt x="2649939" y="1395338"/>
                  <a:pt x="2644582" y="1397634"/>
                </a:cubicBezTo>
                <a:cubicBezTo>
                  <a:pt x="2615503" y="1411412"/>
                  <a:pt x="2623920" y="1409881"/>
                  <a:pt x="2608615" y="1389980"/>
                </a:cubicBezTo>
                <a:cubicBezTo>
                  <a:pt x="2595606" y="1373139"/>
                  <a:pt x="2584127" y="1423660"/>
                  <a:pt x="2607085" y="1494848"/>
                </a:cubicBezTo>
                <a:cubicBezTo>
                  <a:pt x="2634634" y="1581346"/>
                  <a:pt x="2714985" y="1685448"/>
                  <a:pt x="2717281" y="1691572"/>
                </a:cubicBezTo>
                <a:cubicBezTo>
                  <a:pt x="2730290" y="1726784"/>
                  <a:pt x="2792276" y="1697696"/>
                  <a:pt x="2820590" y="1711474"/>
                </a:cubicBezTo>
                <a:cubicBezTo>
                  <a:pt x="2839721" y="1720660"/>
                  <a:pt x="2858853" y="1716067"/>
                  <a:pt x="2875688" y="1708412"/>
                </a:cubicBezTo>
                <a:cubicBezTo>
                  <a:pt x="2910890" y="1693103"/>
                  <a:pt x="2955275" y="1703820"/>
                  <a:pt x="2948387" y="1683918"/>
                </a:cubicBezTo>
                <a:cubicBezTo>
                  <a:pt x="2936143" y="1651003"/>
                  <a:pt x="2917012" y="1659423"/>
                  <a:pt x="2917777" y="1630335"/>
                </a:cubicBezTo>
                <a:cubicBezTo>
                  <a:pt x="2917777" y="1608902"/>
                  <a:pt x="2901707" y="1532356"/>
                  <a:pt x="2905533" y="1504034"/>
                </a:cubicBezTo>
                <a:cubicBezTo>
                  <a:pt x="2923708" y="1365772"/>
                  <a:pt x="3002864" y="1300767"/>
                  <a:pt x="3073313" y="1291453"/>
                </a:cubicBezTo>
                <a:cubicBezTo>
                  <a:pt x="3083880" y="1290056"/>
                  <a:pt x="3094252" y="1289912"/>
                  <a:pt x="3104192" y="1290961"/>
                </a:cubicBezTo>
                <a:close/>
                <a:moveTo>
                  <a:pt x="578592" y="1214206"/>
                </a:moveTo>
                <a:cubicBezTo>
                  <a:pt x="578592" y="1214206"/>
                  <a:pt x="578592" y="1224327"/>
                  <a:pt x="580037" y="1238785"/>
                </a:cubicBezTo>
                <a:cubicBezTo>
                  <a:pt x="584371" y="1244568"/>
                  <a:pt x="588705" y="1250351"/>
                  <a:pt x="592317" y="1256135"/>
                </a:cubicBezTo>
                <a:cubicBezTo>
                  <a:pt x="636379" y="1319027"/>
                  <a:pt x="645770" y="1387703"/>
                  <a:pt x="663828" y="1407944"/>
                </a:cubicBezTo>
                <a:cubicBezTo>
                  <a:pt x="670329" y="1397101"/>
                  <a:pt x="667440" y="1319027"/>
                  <a:pt x="670329" y="1264087"/>
                </a:cubicBezTo>
                <a:cubicBezTo>
                  <a:pt x="661661" y="1261918"/>
                  <a:pt x="634935" y="1247460"/>
                  <a:pt x="578592" y="1214206"/>
                </a:cubicBezTo>
                <a:close/>
                <a:moveTo>
                  <a:pt x="5602546" y="1102010"/>
                </a:moveTo>
                <a:cubicBezTo>
                  <a:pt x="5616106" y="1106423"/>
                  <a:pt x="5629450" y="1126660"/>
                  <a:pt x="5694879" y="1161106"/>
                </a:cubicBezTo>
                <a:cubicBezTo>
                  <a:pt x="5771404" y="1146562"/>
                  <a:pt x="5788240" y="1179477"/>
                  <a:pt x="5824206" y="1181008"/>
                </a:cubicBezTo>
                <a:cubicBezTo>
                  <a:pt x="5852521" y="1181008"/>
                  <a:pt x="5815789" y="1235356"/>
                  <a:pt x="5808901" y="1255258"/>
                </a:cubicBezTo>
                <a:cubicBezTo>
                  <a:pt x="5778291" y="1334866"/>
                  <a:pt x="5917567" y="1386153"/>
                  <a:pt x="5919863" y="1430549"/>
                </a:cubicBezTo>
                <a:lnTo>
                  <a:pt x="5928280" y="1455807"/>
                </a:lnTo>
                <a:lnTo>
                  <a:pt x="5928280" y="1566239"/>
                </a:lnTo>
                <a:lnTo>
                  <a:pt x="5914506" y="1583642"/>
                </a:lnTo>
                <a:cubicBezTo>
                  <a:pt x="5907619" y="1600482"/>
                  <a:pt x="5895375" y="1604310"/>
                  <a:pt x="5896905" y="1625743"/>
                </a:cubicBezTo>
                <a:cubicBezTo>
                  <a:pt x="5904558" y="1708413"/>
                  <a:pt x="5584682" y="1865333"/>
                  <a:pt x="5697175" y="1715302"/>
                </a:cubicBezTo>
                <a:cubicBezTo>
                  <a:pt x="5712480" y="1694634"/>
                  <a:pt x="5766047" y="1560678"/>
                  <a:pt x="5740794" y="1551493"/>
                </a:cubicBezTo>
                <a:lnTo>
                  <a:pt x="5740029" y="1549962"/>
                </a:lnTo>
                <a:cubicBezTo>
                  <a:pt x="5701766" y="1535418"/>
                  <a:pt x="5681104" y="1507096"/>
                  <a:pt x="5640546" y="1474946"/>
                </a:cubicBezTo>
                <a:cubicBezTo>
                  <a:pt x="5587743" y="1433611"/>
                  <a:pt x="5572438" y="1445093"/>
                  <a:pt x="5560194" y="1422895"/>
                </a:cubicBezTo>
                <a:cubicBezTo>
                  <a:pt x="5553307" y="1410647"/>
                  <a:pt x="5575499" y="1409882"/>
                  <a:pt x="5580856" y="1397635"/>
                </a:cubicBezTo>
                <a:cubicBezTo>
                  <a:pt x="5606109" y="1340990"/>
                  <a:pt x="5817319" y="1410647"/>
                  <a:pt x="5678043" y="1338694"/>
                </a:cubicBezTo>
                <a:cubicBezTo>
                  <a:pt x="5551777" y="1273629"/>
                  <a:pt x="5570908" y="1107523"/>
                  <a:pt x="5586978" y="1102931"/>
                </a:cubicBezTo>
                <a:cubicBezTo>
                  <a:pt x="5593483" y="1100826"/>
                  <a:pt x="5598027" y="1100539"/>
                  <a:pt x="5602546" y="1102010"/>
                </a:cubicBezTo>
                <a:close/>
                <a:moveTo>
                  <a:pt x="431393" y="1089155"/>
                </a:moveTo>
                <a:cubicBezTo>
                  <a:pt x="426134" y="1089777"/>
                  <a:pt x="416247" y="1092397"/>
                  <a:pt x="399453" y="1097819"/>
                </a:cubicBezTo>
                <a:cubicBezTo>
                  <a:pt x="386451" y="1102157"/>
                  <a:pt x="408121" y="1131073"/>
                  <a:pt x="415344" y="1115892"/>
                </a:cubicBezTo>
                <a:cubicBezTo>
                  <a:pt x="421303" y="1103422"/>
                  <a:pt x="447172" y="1087292"/>
                  <a:pt x="431393" y="1089155"/>
                </a:cubicBezTo>
                <a:close/>
                <a:moveTo>
                  <a:pt x="5146575" y="917593"/>
                </a:moveTo>
                <a:cubicBezTo>
                  <a:pt x="5143131" y="919219"/>
                  <a:pt x="5139305" y="922664"/>
                  <a:pt x="5136244" y="925343"/>
                </a:cubicBezTo>
                <a:cubicBezTo>
                  <a:pt x="5124765" y="936825"/>
                  <a:pt x="5162262" y="944480"/>
                  <a:pt x="5154610" y="920750"/>
                </a:cubicBezTo>
                <a:cubicBezTo>
                  <a:pt x="5153079" y="916157"/>
                  <a:pt x="5150018" y="915966"/>
                  <a:pt x="5146575" y="917593"/>
                </a:cubicBezTo>
                <a:close/>
                <a:moveTo>
                  <a:pt x="567825" y="775021"/>
                </a:moveTo>
                <a:cubicBezTo>
                  <a:pt x="569924" y="772694"/>
                  <a:pt x="572452" y="773056"/>
                  <a:pt x="575703" y="776851"/>
                </a:cubicBezTo>
                <a:cubicBezTo>
                  <a:pt x="608931" y="816610"/>
                  <a:pt x="623377" y="946010"/>
                  <a:pt x="622655" y="998782"/>
                </a:cubicBezTo>
                <a:cubicBezTo>
                  <a:pt x="622655" y="1018300"/>
                  <a:pt x="699223" y="946733"/>
                  <a:pt x="733173" y="929383"/>
                </a:cubicBezTo>
                <a:cubicBezTo>
                  <a:pt x="751953" y="919985"/>
                  <a:pt x="717281" y="991553"/>
                  <a:pt x="666718" y="1039987"/>
                </a:cubicBezTo>
                <a:cubicBezTo>
                  <a:pt x="642881" y="1062397"/>
                  <a:pt x="593762" y="1077578"/>
                  <a:pt x="610375" y="1079747"/>
                </a:cubicBezTo>
                <a:cubicBezTo>
                  <a:pt x="697056" y="1089867"/>
                  <a:pt x="719448" y="1076132"/>
                  <a:pt x="716559" y="1089144"/>
                </a:cubicBezTo>
                <a:cubicBezTo>
                  <a:pt x="699945" y="1155651"/>
                  <a:pt x="573536" y="1105048"/>
                  <a:pt x="561979" y="1105048"/>
                </a:cubicBezTo>
                <a:cubicBezTo>
                  <a:pt x="527307" y="1103602"/>
                  <a:pt x="667440" y="1153483"/>
                  <a:pt x="683331" y="1163603"/>
                </a:cubicBezTo>
                <a:cubicBezTo>
                  <a:pt x="691999" y="1168664"/>
                  <a:pt x="686943" y="1184567"/>
                  <a:pt x="678275" y="1185290"/>
                </a:cubicBezTo>
                <a:cubicBezTo>
                  <a:pt x="630601" y="1190351"/>
                  <a:pt x="623377" y="1178784"/>
                  <a:pt x="606041" y="1185290"/>
                </a:cubicBezTo>
                <a:cubicBezTo>
                  <a:pt x="621933" y="1211315"/>
                  <a:pt x="658772" y="1244568"/>
                  <a:pt x="670329" y="1259026"/>
                </a:cubicBezTo>
                <a:cubicBezTo>
                  <a:pt x="671774" y="1233725"/>
                  <a:pt x="674663" y="1214206"/>
                  <a:pt x="680442" y="1210592"/>
                </a:cubicBezTo>
                <a:cubicBezTo>
                  <a:pt x="702112" y="1197580"/>
                  <a:pt x="799628" y="1363124"/>
                  <a:pt x="749786" y="1632044"/>
                </a:cubicBezTo>
                <a:cubicBezTo>
                  <a:pt x="736062" y="1705057"/>
                  <a:pt x="824910" y="1763612"/>
                  <a:pt x="844412" y="1765057"/>
                </a:cubicBezTo>
                <a:cubicBezTo>
                  <a:pt x="866083" y="1767226"/>
                  <a:pt x="843690" y="1686984"/>
                  <a:pt x="869694" y="1665297"/>
                </a:cubicBezTo>
                <a:cubicBezTo>
                  <a:pt x="924592" y="1617586"/>
                  <a:pt x="857415" y="1524331"/>
                  <a:pt x="1142016" y="1491801"/>
                </a:cubicBezTo>
                <a:cubicBezTo>
                  <a:pt x="1186801" y="1486740"/>
                  <a:pt x="1077005" y="1595899"/>
                  <a:pt x="1052446" y="1733973"/>
                </a:cubicBezTo>
                <a:cubicBezTo>
                  <a:pt x="1032220" y="1849637"/>
                  <a:pt x="881252" y="1859035"/>
                  <a:pt x="1040888" y="2099038"/>
                </a:cubicBezTo>
                <a:cubicBezTo>
                  <a:pt x="1044500" y="2104098"/>
                  <a:pt x="1132625" y="2196630"/>
                  <a:pt x="1133348" y="2196630"/>
                </a:cubicBezTo>
                <a:cubicBezTo>
                  <a:pt x="1133348" y="2196630"/>
                  <a:pt x="1257590" y="2128677"/>
                  <a:pt x="1329101" y="2195184"/>
                </a:cubicBezTo>
                <a:cubicBezTo>
                  <a:pt x="1365940" y="2229160"/>
                  <a:pt x="1401335" y="2229883"/>
                  <a:pt x="1383999" y="2271089"/>
                </a:cubicBezTo>
                <a:cubicBezTo>
                  <a:pt x="1377498" y="2287715"/>
                  <a:pt x="1365940" y="2295667"/>
                  <a:pt x="1384721" y="2308680"/>
                </a:cubicBezTo>
                <a:cubicBezTo>
                  <a:pt x="1419032" y="2331451"/>
                  <a:pt x="1434743" y="2371753"/>
                  <a:pt x="1433840" y="2411784"/>
                </a:cubicBezTo>
                <a:lnTo>
                  <a:pt x="1426970" y="2440962"/>
                </a:lnTo>
                <a:lnTo>
                  <a:pt x="961928" y="2440962"/>
                </a:lnTo>
                <a:lnTo>
                  <a:pt x="973754" y="2412344"/>
                </a:lnTo>
                <a:cubicBezTo>
                  <a:pt x="1017560" y="2322087"/>
                  <a:pt x="1092897" y="2224100"/>
                  <a:pt x="1092897" y="2224100"/>
                </a:cubicBezTo>
                <a:cubicBezTo>
                  <a:pt x="1017051" y="2120725"/>
                  <a:pt x="993936" y="2100484"/>
                  <a:pt x="973711" y="2049881"/>
                </a:cubicBezTo>
                <a:cubicBezTo>
                  <a:pt x="784459" y="1939277"/>
                  <a:pt x="790960" y="1936385"/>
                  <a:pt x="758455" y="1932771"/>
                </a:cubicBezTo>
                <a:cubicBezTo>
                  <a:pt x="648659" y="1921204"/>
                  <a:pt x="368392" y="1775901"/>
                  <a:pt x="405231" y="1760720"/>
                </a:cubicBezTo>
                <a:cubicBezTo>
                  <a:pt x="425457" y="1752768"/>
                  <a:pt x="481077" y="1752768"/>
                  <a:pt x="509248" y="1747708"/>
                </a:cubicBezTo>
                <a:cubicBezTo>
                  <a:pt x="536697" y="1742647"/>
                  <a:pt x="530918" y="1710840"/>
                  <a:pt x="585816" y="1730358"/>
                </a:cubicBezTo>
                <a:cubicBezTo>
                  <a:pt x="744008" y="1786022"/>
                  <a:pt x="459407" y="1619754"/>
                  <a:pt x="439181" y="1433968"/>
                </a:cubicBezTo>
                <a:cubicBezTo>
                  <a:pt x="439181" y="1431800"/>
                  <a:pt x="437737" y="1427462"/>
                  <a:pt x="436292" y="1422402"/>
                </a:cubicBezTo>
                <a:cubicBezTo>
                  <a:pt x="418233" y="1444812"/>
                  <a:pt x="395119" y="1470836"/>
                  <a:pt x="367670" y="1498307"/>
                </a:cubicBezTo>
                <a:cubicBezTo>
                  <a:pt x="352501" y="1451318"/>
                  <a:pt x="425457" y="1247460"/>
                  <a:pt x="391507" y="1298063"/>
                </a:cubicBezTo>
                <a:cubicBezTo>
                  <a:pt x="377060" y="1319027"/>
                  <a:pt x="309161" y="1392040"/>
                  <a:pt x="283879" y="1390594"/>
                </a:cubicBezTo>
                <a:cubicBezTo>
                  <a:pt x="265820" y="1389149"/>
                  <a:pt x="275933" y="1377582"/>
                  <a:pt x="265098" y="1333485"/>
                </a:cubicBezTo>
                <a:cubicBezTo>
                  <a:pt x="260764" y="1315413"/>
                  <a:pt x="272321" y="1306738"/>
                  <a:pt x="274488" y="1292280"/>
                </a:cubicBezTo>
                <a:cubicBezTo>
                  <a:pt x="279545" y="1256135"/>
                  <a:pt x="313494" y="1282159"/>
                  <a:pt x="343833" y="1233725"/>
                </a:cubicBezTo>
                <a:cubicBezTo>
                  <a:pt x="355390" y="1215652"/>
                  <a:pt x="365503" y="1196134"/>
                  <a:pt x="372004" y="1175170"/>
                </a:cubicBezTo>
                <a:cubicBezTo>
                  <a:pt x="338054" y="1169386"/>
                  <a:pt x="343833" y="1222158"/>
                  <a:pt x="213090" y="1202640"/>
                </a:cubicBezTo>
                <a:cubicBezTo>
                  <a:pt x="122075" y="1188905"/>
                  <a:pt x="-17336" y="1210592"/>
                  <a:pt x="10835" y="1180230"/>
                </a:cubicBezTo>
                <a:cubicBezTo>
                  <a:pt x="35394" y="1153483"/>
                  <a:pt x="267987" y="1131073"/>
                  <a:pt x="269432" y="1102879"/>
                </a:cubicBezTo>
                <a:cubicBezTo>
                  <a:pt x="270154" y="1088421"/>
                  <a:pt x="192142" y="1088421"/>
                  <a:pt x="30338" y="992275"/>
                </a:cubicBezTo>
                <a:cubicBezTo>
                  <a:pt x="20225" y="986492"/>
                  <a:pt x="10113" y="979986"/>
                  <a:pt x="722" y="974203"/>
                </a:cubicBezTo>
                <a:lnTo>
                  <a:pt x="722" y="942395"/>
                </a:lnTo>
                <a:cubicBezTo>
                  <a:pt x="158192" y="1041433"/>
                  <a:pt x="218146" y="1052999"/>
                  <a:pt x="210200" y="1041433"/>
                </a:cubicBezTo>
                <a:cubicBezTo>
                  <a:pt x="174806" y="991553"/>
                  <a:pt x="162526" y="981432"/>
                  <a:pt x="158914" y="948178"/>
                </a:cubicBezTo>
                <a:cubicBezTo>
                  <a:pt x="157470" y="930106"/>
                  <a:pt x="190697" y="901913"/>
                  <a:pt x="257152" y="948178"/>
                </a:cubicBezTo>
                <a:cubicBezTo>
                  <a:pt x="338054" y="1005288"/>
                  <a:pt x="382839" y="992275"/>
                  <a:pt x="393674" y="1021192"/>
                </a:cubicBezTo>
                <a:cubicBezTo>
                  <a:pt x="397286" y="1031312"/>
                  <a:pt x="408843" y="1050108"/>
                  <a:pt x="419678" y="1052999"/>
                </a:cubicBezTo>
                <a:cubicBezTo>
                  <a:pt x="418956" y="1043602"/>
                  <a:pt x="360446" y="946010"/>
                  <a:pt x="374171" y="919262"/>
                </a:cubicBezTo>
                <a:cubicBezTo>
                  <a:pt x="380672" y="906973"/>
                  <a:pt x="344555" y="826731"/>
                  <a:pt x="397286" y="848418"/>
                </a:cubicBezTo>
                <a:cubicBezTo>
                  <a:pt x="441348" y="866491"/>
                  <a:pt x="457962" y="949624"/>
                  <a:pt x="460129" y="962637"/>
                </a:cubicBezTo>
                <a:cubicBezTo>
                  <a:pt x="461574" y="978540"/>
                  <a:pt x="478910" y="962637"/>
                  <a:pt x="483966" y="973480"/>
                </a:cubicBezTo>
                <a:cubicBezTo>
                  <a:pt x="496968" y="1003119"/>
                  <a:pt x="494079" y="998782"/>
                  <a:pt x="499858" y="1002396"/>
                </a:cubicBezTo>
                <a:cubicBezTo>
                  <a:pt x="512137" y="1009625"/>
                  <a:pt x="552588" y="849864"/>
                  <a:pt x="552588" y="848418"/>
                </a:cubicBezTo>
                <a:cubicBezTo>
                  <a:pt x="559090" y="813176"/>
                  <a:pt x="561527" y="782001"/>
                  <a:pt x="567825" y="775021"/>
                </a:cubicBezTo>
                <a:close/>
                <a:moveTo>
                  <a:pt x="5927515" y="603082"/>
                </a:moveTo>
                <a:lnTo>
                  <a:pt x="5927515" y="723260"/>
                </a:lnTo>
                <a:cubicBezTo>
                  <a:pt x="5922158" y="720198"/>
                  <a:pt x="5916801" y="716371"/>
                  <a:pt x="5911445" y="713309"/>
                </a:cubicBezTo>
                <a:cubicBezTo>
                  <a:pt x="5854816" y="676567"/>
                  <a:pt x="5833389" y="612268"/>
                  <a:pt x="5848694" y="613033"/>
                </a:cubicBezTo>
                <a:cubicBezTo>
                  <a:pt x="5850225" y="613033"/>
                  <a:pt x="5886957" y="613033"/>
                  <a:pt x="5927515" y="603082"/>
                </a:cubicBezTo>
                <a:close/>
                <a:moveTo>
                  <a:pt x="4980132" y="244846"/>
                </a:moveTo>
                <a:cubicBezTo>
                  <a:pt x="5003090" y="254031"/>
                  <a:pt x="5003855" y="275464"/>
                  <a:pt x="5033700" y="285415"/>
                </a:cubicBezTo>
                <a:cubicBezTo>
                  <a:pt x="5042883" y="288477"/>
                  <a:pt x="5068902" y="323688"/>
                  <a:pt x="5081146" y="351245"/>
                </a:cubicBezTo>
                <a:cubicBezTo>
                  <a:pt x="5215830" y="643652"/>
                  <a:pt x="5140835" y="449225"/>
                  <a:pt x="5206647" y="430853"/>
                </a:cubicBezTo>
                <a:cubicBezTo>
                  <a:pt x="5227309" y="424730"/>
                  <a:pt x="5218126" y="361196"/>
                  <a:pt x="5244144" y="345887"/>
                </a:cubicBezTo>
                <a:cubicBezTo>
                  <a:pt x="5289294" y="319861"/>
                  <a:pt x="5312252" y="254797"/>
                  <a:pt x="5322965" y="286946"/>
                </a:cubicBezTo>
                <a:cubicBezTo>
                  <a:pt x="5332148" y="312206"/>
                  <a:pt x="5296947" y="392580"/>
                  <a:pt x="5271693" y="403297"/>
                </a:cubicBezTo>
                <a:cubicBezTo>
                  <a:pt x="5271693" y="403297"/>
                  <a:pt x="5223483" y="547969"/>
                  <a:pt x="5212769" y="570168"/>
                </a:cubicBezTo>
                <a:cubicBezTo>
                  <a:pt x="5177567" y="645183"/>
                  <a:pt x="5176037" y="630640"/>
                  <a:pt x="5154610" y="621454"/>
                </a:cubicBezTo>
                <a:cubicBezTo>
                  <a:pt x="5107164" y="600021"/>
                  <a:pt x="5190577" y="695704"/>
                  <a:pt x="5194403" y="668147"/>
                </a:cubicBezTo>
                <a:cubicBezTo>
                  <a:pt x="5228839" y="439274"/>
                  <a:pt x="5450762" y="280057"/>
                  <a:pt x="5409439" y="383395"/>
                </a:cubicBezTo>
                <a:cubicBezTo>
                  <a:pt x="5395664" y="417075"/>
                  <a:pt x="5399491" y="489794"/>
                  <a:pt x="5377298" y="563279"/>
                </a:cubicBezTo>
                <a:cubicBezTo>
                  <a:pt x="5359697" y="621454"/>
                  <a:pt x="5365054" y="607676"/>
                  <a:pt x="5396430" y="593897"/>
                </a:cubicBezTo>
                <a:cubicBezTo>
                  <a:pt x="5438518" y="574761"/>
                  <a:pt x="5423979" y="619923"/>
                  <a:pt x="5439284" y="618392"/>
                </a:cubicBezTo>
                <a:cubicBezTo>
                  <a:pt x="5802875" y="578875"/>
                  <a:pt x="5612207" y="712245"/>
                  <a:pt x="5516821" y="756974"/>
                </a:cubicBezTo>
                <a:lnTo>
                  <a:pt x="5484243" y="769729"/>
                </a:lnTo>
                <a:lnTo>
                  <a:pt x="5485199" y="769189"/>
                </a:lnTo>
                <a:lnTo>
                  <a:pt x="5483668" y="769954"/>
                </a:lnTo>
                <a:lnTo>
                  <a:pt x="5484243" y="769729"/>
                </a:lnTo>
                <a:lnTo>
                  <a:pt x="5472788" y="776197"/>
                </a:lnTo>
                <a:cubicBezTo>
                  <a:pt x="5465255" y="785311"/>
                  <a:pt x="5467407" y="799807"/>
                  <a:pt x="5434692" y="811289"/>
                </a:cubicBezTo>
                <a:cubicBezTo>
                  <a:pt x="5299243" y="857982"/>
                  <a:pt x="5300008" y="786794"/>
                  <a:pt x="5770638" y="982753"/>
                </a:cubicBezTo>
                <a:cubicBezTo>
                  <a:pt x="5878539" y="1027915"/>
                  <a:pt x="5734671" y="931467"/>
                  <a:pt x="5723192" y="797511"/>
                </a:cubicBezTo>
                <a:cubicBezTo>
                  <a:pt x="5721662" y="777609"/>
                  <a:pt x="5769873" y="792918"/>
                  <a:pt x="5762985" y="762299"/>
                </a:cubicBezTo>
                <a:cubicBezTo>
                  <a:pt x="5756863" y="733212"/>
                  <a:pt x="5746915" y="688815"/>
                  <a:pt x="5772934" y="704890"/>
                </a:cubicBezTo>
                <a:cubicBezTo>
                  <a:pt x="5803544" y="724026"/>
                  <a:pt x="5810431" y="701062"/>
                  <a:pt x="5834919" y="714075"/>
                </a:cubicBezTo>
                <a:cubicBezTo>
                  <a:pt x="5860173" y="727853"/>
                  <a:pt x="5860938" y="733977"/>
                  <a:pt x="5885426" y="740866"/>
                </a:cubicBezTo>
                <a:cubicBezTo>
                  <a:pt x="5899200" y="744694"/>
                  <a:pt x="5913740" y="754645"/>
                  <a:pt x="5928280" y="768423"/>
                </a:cubicBezTo>
                <a:lnTo>
                  <a:pt x="5928280" y="1111351"/>
                </a:lnTo>
                <a:cubicBezTo>
                  <a:pt x="5925984" y="1109820"/>
                  <a:pt x="5924454" y="1107524"/>
                  <a:pt x="5922158" y="1105993"/>
                </a:cubicBezTo>
                <a:cubicBezTo>
                  <a:pt x="5831093" y="1015668"/>
                  <a:pt x="5407908" y="870995"/>
                  <a:pt x="5349749" y="874057"/>
                </a:cubicBezTo>
                <a:cubicBezTo>
                  <a:pt x="5335209" y="874057"/>
                  <a:pt x="5342097" y="910799"/>
                  <a:pt x="5345923" y="919219"/>
                </a:cubicBezTo>
                <a:cubicBezTo>
                  <a:pt x="5393369" y="1033274"/>
                  <a:pt x="5410204" y="1023322"/>
                  <a:pt x="5428570" y="1047052"/>
                </a:cubicBezTo>
                <a:cubicBezTo>
                  <a:pt x="5448467" y="1073843"/>
                  <a:pt x="5396430" y="1081498"/>
                  <a:pt x="5368115" y="1058534"/>
                </a:cubicBezTo>
                <a:cubicBezTo>
                  <a:pt x="5363524" y="1054707"/>
                  <a:pt x="5352810" y="1047817"/>
                  <a:pt x="5350514" y="1053176"/>
                </a:cubicBezTo>
                <a:cubicBezTo>
                  <a:pt x="5334444" y="1086856"/>
                  <a:pt x="5740028" y="1301952"/>
                  <a:pt x="5376533" y="1185601"/>
                </a:cubicBezTo>
                <a:cubicBezTo>
                  <a:pt x="5367350" y="1182539"/>
                  <a:pt x="5358167" y="1188663"/>
                  <a:pt x="5369646" y="1200910"/>
                </a:cubicBezTo>
                <a:cubicBezTo>
                  <a:pt x="5403317" y="1238418"/>
                  <a:pt x="5410204" y="1417536"/>
                  <a:pt x="5332914" y="1318792"/>
                </a:cubicBezTo>
                <a:cubicBezTo>
                  <a:pt x="5321435" y="1303482"/>
                  <a:pt x="5202055" y="1174119"/>
                  <a:pt x="5196699" y="1187897"/>
                </a:cubicBezTo>
                <a:cubicBezTo>
                  <a:pt x="5172976" y="1250665"/>
                  <a:pt x="5158436" y="1321088"/>
                  <a:pt x="5131652" y="1337163"/>
                </a:cubicBezTo>
                <a:cubicBezTo>
                  <a:pt x="5097981" y="1357065"/>
                  <a:pt x="5114817" y="1126660"/>
                  <a:pt x="5091094" y="1169526"/>
                </a:cubicBezTo>
                <a:cubicBezTo>
                  <a:pt x="5091094" y="1171057"/>
                  <a:pt x="5046709" y="1265209"/>
                  <a:pt x="5020691" y="1281284"/>
                </a:cubicBezTo>
                <a:cubicBezTo>
                  <a:pt x="4788054" y="1428253"/>
                  <a:pt x="5024517" y="1035570"/>
                  <a:pt x="4996968" y="1034804"/>
                </a:cubicBezTo>
                <a:cubicBezTo>
                  <a:pt x="4917382" y="1031743"/>
                  <a:pt x="4872997" y="989642"/>
                  <a:pt x="4800298" y="1017964"/>
                </a:cubicBezTo>
                <a:cubicBezTo>
                  <a:pt x="4761270" y="1033274"/>
                  <a:pt x="4678623" y="1053176"/>
                  <a:pt x="4664848" y="1051645"/>
                </a:cubicBezTo>
                <a:cubicBezTo>
                  <a:pt x="4656431" y="1050114"/>
                  <a:pt x="4712294" y="895490"/>
                  <a:pt x="4838561" y="814351"/>
                </a:cubicBezTo>
                <a:cubicBezTo>
                  <a:pt x="4840091" y="813585"/>
                  <a:pt x="4840091" y="810524"/>
                  <a:pt x="4840856" y="806696"/>
                </a:cubicBezTo>
                <a:cubicBezTo>
                  <a:pt x="4807185" y="787560"/>
                  <a:pt x="4690867" y="725557"/>
                  <a:pt x="4658726" y="670444"/>
                </a:cubicBezTo>
                <a:cubicBezTo>
                  <a:pt x="4628116" y="617627"/>
                  <a:pt x="4709998" y="609207"/>
                  <a:pt x="4737547" y="597725"/>
                </a:cubicBezTo>
                <a:cubicBezTo>
                  <a:pt x="4811011" y="567872"/>
                  <a:pt x="4853100" y="626812"/>
                  <a:pt x="4944165" y="619923"/>
                </a:cubicBezTo>
                <a:cubicBezTo>
                  <a:pt x="4967888" y="618392"/>
                  <a:pt x="4719181" y="427792"/>
                  <a:pt x="4732190" y="346652"/>
                </a:cubicBezTo>
                <a:cubicBezTo>
                  <a:pt x="4753618" y="322158"/>
                  <a:pt x="4814072" y="355838"/>
                  <a:pt x="4886006" y="353542"/>
                </a:cubicBezTo>
                <a:cubicBezTo>
                  <a:pt x="4938043" y="352011"/>
                  <a:pt x="5035230" y="511993"/>
                  <a:pt x="4967888" y="270871"/>
                </a:cubicBezTo>
                <a:cubicBezTo>
                  <a:pt x="4963297" y="253266"/>
                  <a:pt x="4970949" y="241018"/>
                  <a:pt x="4980132" y="244846"/>
                </a:cubicBezTo>
                <a:close/>
                <a:moveTo>
                  <a:pt x="5724340" y="88"/>
                </a:moveTo>
                <a:cubicBezTo>
                  <a:pt x="5734671" y="-486"/>
                  <a:pt x="5746533" y="1810"/>
                  <a:pt x="5754568" y="6020"/>
                </a:cubicBezTo>
                <a:cubicBezTo>
                  <a:pt x="5787474" y="23626"/>
                  <a:pt x="5796657" y="10613"/>
                  <a:pt x="5805840" y="18268"/>
                </a:cubicBezTo>
                <a:cubicBezTo>
                  <a:pt x="5821145" y="30515"/>
                  <a:pt x="5808901" y="18268"/>
                  <a:pt x="5899201" y="72616"/>
                </a:cubicBezTo>
                <a:cubicBezTo>
                  <a:pt x="5909149" y="70319"/>
                  <a:pt x="5918332" y="58837"/>
                  <a:pt x="5927515" y="44294"/>
                </a:cubicBezTo>
                <a:lnTo>
                  <a:pt x="5927515" y="552562"/>
                </a:lnTo>
                <a:cubicBezTo>
                  <a:pt x="5898435" y="539549"/>
                  <a:pt x="5861703" y="520412"/>
                  <a:pt x="5832624" y="491325"/>
                </a:cubicBezTo>
                <a:cubicBezTo>
                  <a:pt x="5704061" y="359665"/>
                  <a:pt x="5690287" y="306848"/>
                  <a:pt x="5739263" y="271637"/>
                </a:cubicBezTo>
                <a:lnTo>
                  <a:pt x="5740028" y="270871"/>
                </a:lnTo>
                <a:cubicBezTo>
                  <a:pt x="5754568" y="268575"/>
                  <a:pt x="5769108" y="273167"/>
                  <a:pt x="5782882" y="270871"/>
                </a:cubicBezTo>
                <a:cubicBezTo>
                  <a:pt x="5784413" y="256327"/>
                  <a:pt x="5710949" y="153755"/>
                  <a:pt x="5709418" y="78739"/>
                </a:cubicBezTo>
                <a:cubicBezTo>
                  <a:pt x="5709418" y="51948"/>
                  <a:pt x="5700235" y="24392"/>
                  <a:pt x="5703296" y="11379"/>
                </a:cubicBezTo>
                <a:cubicBezTo>
                  <a:pt x="5705209" y="4107"/>
                  <a:pt x="5714009" y="662"/>
                  <a:pt x="5724340" y="88"/>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8516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258568" y="3657600"/>
            <a:ext cx="7680960" cy="1554480"/>
          </a:xfrm>
        </p:spPr>
        <p:txBody>
          <a:bodyPr anchor="b">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441448" y="5486400"/>
            <a:ext cx="7315200" cy="548640"/>
          </a:xfrm>
        </p:spPr>
        <p:txBody>
          <a:bodyPr>
            <a:noAutofit/>
          </a:bodyPr>
          <a:lstStyle>
            <a:lvl1pPr marL="0" indent="0" algn="ctr">
              <a:lnSpc>
                <a:spcPct val="100000"/>
              </a:lnSpc>
              <a:spcBef>
                <a:spcPts val="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4221108" y="0"/>
            <a:ext cx="3749785" cy="3291840"/>
          </a:xfrm>
        </p:spPr>
        <p:txBody>
          <a:bodyPr anchor="b"/>
          <a:lstStyle>
            <a:lvl1pPr marL="0" indent="0" algn="ctr">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grpSp>
        <p:nvGrpSpPr>
          <p:cNvPr id="17" name="Graphic 14">
            <a:extLst>
              <a:ext uri="{FF2B5EF4-FFF2-40B4-BE49-F238E27FC236}">
                <a16:creationId xmlns:a16="http://schemas.microsoft.com/office/drawing/2014/main" id="{BAB3A0F3-C690-F61E-E693-DCFF6D0EEA04}"/>
              </a:ext>
            </a:extLst>
          </p:cNvPr>
          <p:cNvGrpSpPr/>
          <p:nvPr userDrawn="1"/>
        </p:nvGrpSpPr>
        <p:grpSpPr>
          <a:xfrm>
            <a:off x="10800810" y="1360599"/>
            <a:ext cx="1390525" cy="4136803"/>
            <a:chOff x="10800810" y="1360571"/>
            <a:chExt cx="1390525" cy="4136803"/>
          </a:xfrm>
          <a:solidFill>
            <a:schemeClr val="accent2"/>
          </a:solidFill>
        </p:grpSpPr>
        <p:sp>
          <p:nvSpPr>
            <p:cNvPr id="18" name="Freeform 17">
              <a:extLst>
                <a:ext uri="{FF2B5EF4-FFF2-40B4-BE49-F238E27FC236}">
                  <a16:creationId xmlns:a16="http://schemas.microsoft.com/office/drawing/2014/main" id="{6309BDDF-F6E5-2D79-CCA7-20850F0BDF9D}"/>
                </a:ext>
              </a:extLst>
            </p:cNvPr>
            <p:cNvSpPr/>
            <p:nvPr/>
          </p:nvSpPr>
          <p:spPr>
            <a:xfrm>
              <a:off x="10956198" y="2833345"/>
              <a:ext cx="1327" cy="1992"/>
            </a:xfrm>
            <a:custGeom>
              <a:avLst/>
              <a:gdLst>
                <a:gd name="connsiteX0" fmla="*/ 1328 w 1327"/>
                <a:gd name="connsiteY0" fmla="*/ 0 h 1992"/>
                <a:gd name="connsiteX1" fmla="*/ 0 w 1327"/>
                <a:gd name="connsiteY1" fmla="*/ 0 h 1992"/>
                <a:gd name="connsiteX2" fmla="*/ 0 w 1327"/>
                <a:gd name="connsiteY2" fmla="*/ 1992 h 1992"/>
                <a:gd name="connsiteX3" fmla="*/ 1328 w 1327"/>
                <a:gd name="connsiteY3" fmla="*/ 1992 h 1992"/>
                <a:gd name="connsiteX4" fmla="*/ 1328 w 1327"/>
                <a:gd name="connsiteY4" fmla="*/ 664 h 1992"/>
                <a:gd name="connsiteX5" fmla="*/ 1328 w 1327"/>
                <a:gd name="connsiteY5" fmla="*/ 664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7" h="1992">
                  <a:moveTo>
                    <a:pt x="1328" y="0"/>
                  </a:moveTo>
                  <a:lnTo>
                    <a:pt x="0" y="0"/>
                  </a:lnTo>
                  <a:lnTo>
                    <a:pt x="0" y="1992"/>
                  </a:lnTo>
                  <a:lnTo>
                    <a:pt x="1328" y="1992"/>
                  </a:lnTo>
                  <a:lnTo>
                    <a:pt x="1328" y="664"/>
                  </a:lnTo>
                  <a:lnTo>
                    <a:pt x="1328" y="664"/>
                  </a:lnTo>
                  <a:close/>
                </a:path>
              </a:pathLst>
            </a:custGeom>
            <a:solidFill>
              <a:schemeClr val="accent2"/>
            </a:solidFill>
            <a:ln w="0"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1623820B-5436-DF0E-DD5B-AB234136FD3C}"/>
                </a:ext>
              </a:extLst>
            </p:cNvPr>
            <p:cNvSpPr/>
            <p:nvPr/>
          </p:nvSpPr>
          <p:spPr>
            <a:xfrm>
              <a:off x="10958190" y="2834009"/>
              <a:ext cx="1328" cy="662"/>
            </a:xfrm>
            <a:custGeom>
              <a:avLst/>
              <a:gdLst>
                <a:gd name="connsiteX0" fmla="*/ 0 w 1328"/>
                <a:gd name="connsiteY0" fmla="*/ 0 h 662"/>
                <a:gd name="connsiteX1" fmla="*/ 1329 w 1328"/>
                <a:gd name="connsiteY1" fmla="*/ 0 h 662"/>
                <a:gd name="connsiteX2" fmla="*/ 0 w 1328"/>
                <a:gd name="connsiteY2" fmla="*/ 0 h 662"/>
              </a:gdLst>
              <a:ahLst/>
              <a:cxnLst>
                <a:cxn ang="0">
                  <a:pos x="connsiteX0" y="connsiteY0"/>
                </a:cxn>
                <a:cxn ang="0">
                  <a:pos x="connsiteX1" y="connsiteY1"/>
                </a:cxn>
                <a:cxn ang="0">
                  <a:pos x="connsiteX2" y="connsiteY2"/>
                </a:cxn>
              </a:cxnLst>
              <a:rect l="l" t="t" r="r" b="b"/>
              <a:pathLst>
                <a:path w="1328" h="662">
                  <a:moveTo>
                    <a:pt x="0" y="0"/>
                  </a:moveTo>
                  <a:cubicBezTo>
                    <a:pt x="0" y="883"/>
                    <a:pt x="465" y="883"/>
                    <a:pt x="1329" y="0"/>
                  </a:cubicBezTo>
                  <a:lnTo>
                    <a:pt x="0" y="0"/>
                  </a:lnTo>
                  <a:close/>
                </a:path>
              </a:pathLst>
            </a:custGeom>
            <a:solidFill>
              <a:schemeClr val="accent2"/>
            </a:solidFill>
            <a:ln w="0"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93C468DC-004D-A4A1-0EC6-8CAD753FB54C}"/>
                </a:ext>
              </a:extLst>
            </p:cNvPr>
            <p:cNvSpPr/>
            <p:nvPr/>
          </p:nvSpPr>
          <p:spPr>
            <a:xfrm>
              <a:off x="11978839" y="5263112"/>
              <a:ext cx="201872" cy="104920"/>
            </a:xfrm>
            <a:custGeom>
              <a:avLst/>
              <a:gdLst>
                <a:gd name="connsiteX0" fmla="*/ 201872 w 201872"/>
                <a:gd name="connsiteY0" fmla="*/ 104920 h 104920"/>
                <a:gd name="connsiteX1" fmla="*/ 201872 w 201872"/>
                <a:gd name="connsiteY1" fmla="*/ 0 h 104920"/>
                <a:gd name="connsiteX2" fmla="*/ 0 w 201872"/>
                <a:gd name="connsiteY2" fmla="*/ 89647 h 104920"/>
                <a:gd name="connsiteX3" fmla="*/ 201872 w 201872"/>
                <a:gd name="connsiteY3" fmla="*/ 104920 h 104920"/>
              </a:gdLst>
              <a:ahLst/>
              <a:cxnLst>
                <a:cxn ang="0">
                  <a:pos x="connsiteX0" y="connsiteY0"/>
                </a:cxn>
                <a:cxn ang="0">
                  <a:pos x="connsiteX1" y="connsiteY1"/>
                </a:cxn>
                <a:cxn ang="0">
                  <a:pos x="connsiteX2" y="connsiteY2"/>
                </a:cxn>
                <a:cxn ang="0">
                  <a:pos x="connsiteX3" y="connsiteY3"/>
                </a:cxn>
              </a:cxnLst>
              <a:rect l="l" t="t" r="r" b="b"/>
              <a:pathLst>
                <a:path w="201872" h="104920">
                  <a:moveTo>
                    <a:pt x="201872" y="104920"/>
                  </a:moveTo>
                  <a:lnTo>
                    <a:pt x="201872" y="0"/>
                  </a:lnTo>
                  <a:cubicBezTo>
                    <a:pt x="163357" y="9961"/>
                    <a:pt x="96951" y="31211"/>
                    <a:pt x="0" y="89647"/>
                  </a:cubicBezTo>
                  <a:cubicBezTo>
                    <a:pt x="32539" y="109569"/>
                    <a:pt x="164684" y="100936"/>
                    <a:pt x="201872" y="104920"/>
                  </a:cubicBezTo>
                  <a:close/>
                </a:path>
              </a:pathLst>
            </a:custGeom>
            <a:solidFill>
              <a:schemeClr val="accent2"/>
            </a:solidFill>
            <a:ln w="0"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01BB5A69-5E59-0F96-8739-85EE6139F590}"/>
                </a:ext>
              </a:extLst>
            </p:cNvPr>
            <p:cNvSpPr/>
            <p:nvPr/>
          </p:nvSpPr>
          <p:spPr>
            <a:xfrm>
              <a:off x="12169207" y="5186082"/>
              <a:ext cx="11503" cy="24570"/>
            </a:xfrm>
            <a:custGeom>
              <a:avLst/>
              <a:gdLst>
                <a:gd name="connsiteX0" fmla="*/ 11503 w 11503"/>
                <a:gd name="connsiteY0" fmla="*/ 0 h 24570"/>
                <a:gd name="connsiteX1" fmla="*/ 11503 w 11503"/>
                <a:gd name="connsiteY1" fmla="*/ 24570 h 24570"/>
                <a:gd name="connsiteX2" fmla="*/ 11503 w 11503"/>
                <a:gd name="connsiteY2" fmla="*/ 0 h 24570"/>
              </a:gdLst>
              <a:ahLst/>
              <a:cxnLst>
                <a:cxn ang="0">
                  <a:pos x="connsiteX0" y="connsiteY0"/>
                </a:cxn>
                <a:cxn ang="0">
                  <a:pos x="connsiteX1" y="connsiteY1"/>
                </a:cxn>
                <a:cxn ang="0">
                  <a:pos x="connsiteX2" y="connsiteY2"/>
                </a:cxn>
              </a:cxnLst>
              <a:rect l="l" t="t" r="r" b="b"/>
              <a:pathLst>
                <a:path w="11503" h="24570">
                  <a:moveTo>
                    <a:pt x="11503" y="0"/>
                  </a:moveTo>
                  <a:cubicBezTo>
                    <a:pt x="-1778" y="1328"/>
                    <a:pt x="-5763" y="7969"/>
                    <a:pt x="11503" y="24570"/>
                  </a:cubicBezTo>
                  <a:lnTo>
                    <a:pt x="11503" y="0"/>
                  </a:lnTo>
                  <a:close/>
                </a:path>
              </a:pathLst>
            </a:custGeom>
            <a:solidFill>
              <a:schemeClr val="accent2"/>
            </a:solidFill>
            <a:ln w="0"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DDFC8D41-34E6-B0C0-FBA6-2EEAC40B20FF}"/>
                </a:ext>
              </a:extLst>
            </p:cNvPr>
            <p:cNvSpPr/>
            <p:nvPr/>
          </p:nvSpPr>
          <p:spPr>
            <a:xfrm>
              <a:off x="12064031" y="5376665"/>
              <a:ext cx="116680" cy="120710"/>
            </a:xfrm>
            <a:custGeom>
              <a:avLst/>
              <a:gdLst>
                <a:gd name="connsiteX0" fmla="*/ 471 w 116680"/>
                <a:gd name="connsiteY0" fmla="*/ 84335 h 120710"/>
                <a:gd name="connsiteX1" fmla="*/ 471 w 116680"/>
                <a:gd name="connsiteY1" fmla="*/ 84335 h 120710"/>
                <a:gd name="connsiteX2" fmla="*/ 51603 w 116680"/>
                <a:gd name="connsiteY2" fmla="*/ 116873 h 120710"/>
                <a:gd name="connsiteX3" fmla="*/ 94102 w 116680"/>
                <a:gd name="connsiteY3" fmla="*/ 116873 h 120710"/>
                <a:gd name="connsiteX4" fmla="*/ 116680 w 116680"/>
                <a:gd name="connsiteY4" fmla="*/ 109569 h 120710"/>
                <a:gd name="connsiteX5" fmla="*/ 116680 w 116680"/>
                <a:gd name="connsiteY5" fmla="*/ 0 h 120710"/>
                <a:gd name="connsiteX6" fmla="*/ 471 w 116680"/>
                <a:gd name="connsiteY6" fmla="*/ 83671 h 1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10">
                  <a:moveTo>
                    <a:pt x="471" y="84335"/>
                  </a:moveTo>
                  <a:lnTo>
                    <a:pt x="471" y="84335"/>
                  </a:lnTo>
                  <a:cubicBezTo>
                    <a:pt x="-2849" y="102264"/>
                    <a:pt x="11096" y="95624"/>
                    <a:pt x="51603" y="116873"/>
                  </a:cubicBezTo>
                  <a:cubicBezTo>
                    <a:pt x="68204" y="125506"/>
                    <a:pt x="79493" y="116873"/>
                    <a:pt x="94102" y="116873"/>
                  </a:cubicBezTo>
                  <a:cubicBezTo>
                    <a:pt x="106055" y="118201"/>
                    <a:pt x="112031" y="114881"/>
                    <a:pt x="116680" y="109569"/>
                  </a:cubicBezTo>
                  <a:lnTo>
                    <a:pt x="116680" y="0"/>
                  </a:lnTo>
                  <a:cubicBezTo>
                    <a:pt x="92774" y="8633"/>
                    <a:pt x="4455" y="58437"/>
                    <a:pt x="471" y="83671"/>
                  </a:cubicBezTo>
                  <a:close/>
                </a:path>
              </a:pathLst>
            </a:custGeom>
            <a:solidFill>
              <a:schemeClr val="accent2"/>
            </a:solidFill>
            <a:ln w="0"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3A2C3DB1-1689-0EE5-90FA-5BDDF189AFA8}"/>
                </a:ext>
              </a:extLst>
            </p:cNvPr>
            <p:cNvSpPr/>
            <p:nvPr/>
          </p:nvSpPr>
          <p:spPr>
            <a:xfrm>
              <a:off x="10915508" y="1360571"/>
              <a:ext cx="1275827" cy="1348049"/>
            </a:xfrm>
            <a:custGeom>
              <a:avLst/>
              <a:gdLst>
                <a:gd name="connsiteX0" fmla="*/ 1201453 w 1275827"/>
                <a:gd name="connsiteY0" fmla="*/ 997312 h 1348049"/>
                <a:gd name="connsiteX1" fmla="*/ 1275827 w 1275827"/>
                <a:gd name="connsiteY1" fmla="*/ 1022546 h 1348049"/>
                <a:gd name="connsiteX2" fmla="*/ 1275827 w 1275827"/>
                <a:gd name="connsiteY2" fmla="*/ 139357 h 1348049"/>
                <a:gd name="connsiteX3" fmla="*/ 1112471 w 1275827"/>
                <a:gd name="connsiteY3" fmla="*/ 25140 h 1348049"/>
                <a:gd name="connsiteX4" fmla="*/ 1077939 w 1275827"/>
                <a:gd name="connsiteY4" fmla="*/ 58342 h 1348049"/>
                <a:gd name="connsiteX5" fmla="*/ 1075283 w 1275827"/>
                <a:gd name="connsiteY5" fmla="*/ 58342 h 1348049"/>
                <a:gd name="connsiteX6" fmla="*/ 1121103 w 1275827"/>
                <a:gd name="connsiteY6" fmla="*/ 250253 h 1348049"/>
                <a:gd name="connsiteX7" fmla="*/ 969035 w 1275827"/>
                <a:gd name="connsiteY7" fmla="*/ 229004 h 1348049"/>
                <a:gd name="connsiteX8" fmla="*/ 846185 w 1275827"/>
                <a:gd name="connsiteY8" fmla="*/ 292089 h 1348049"/>
                <a:gd name="connsiteX9" fmla="*/ 925871 w 1275827"/>
                <a:gd name="connsiteY9" fmla="*/ 374431 h 1348049"/>
                <a:gd name="connsiteX10" fmla="*/ 1032120 w 1275827"/>
                <a:gd name="connsiteY10" fmla="*/ 444157 h 1348049"/>
                <a:gd name="connsiteX11" fmla="*/ 1244616 w 1275827"/>
                <a:gd name="connsiteY11" fmla="*/ 547085 h 1348049"/>
                <a:gd name="connsiteX12" fmla="*/ 1116455 w 1275827"/>
                <a:gd name="connsiteY12" fmla="*/ 565678 h 1348049"/>
                <a:gd name="connsiteX13" fmla="*/ 1165595 w 1275827"/>
                <a:gd name="connsiteY13" fmla="*/ 746965 h 1348049"/>
                <a:gd name="connsiteX14" fmla="*/ 973020 w 1275827"/>
                <a:gd name="connsiteY14" fmla="*/ 713762 h 1348049"/>
                <a:gd name="connsiteX15" fmla="*/ 1059346 w 1275827"/>
                <a:gd name="connsiteY15" fmla="*/ 854541 h 1348049"/>
                <a:gd name="connsiteX16" fmla="*/ 878060 w 1275827"/>
                <a:gd name="connsiteY16" fmla="*/ 839932 h 1348049"/>
                <a:gd name="connsiteX17" fmla="*/ 782436 w 1275827"/>
                <a:gd name="connsiteY17" fmla="*/ 840596 h 1348049"/>
                <a:gd name="connsiteX18" fmla="*/ 501542 w 1275827"/>
                <a:gd name="connsiteY18" fmla="*/ 559702 h 1348049"/>
                <a:gd name="connsiteX19" fmla="*/ 393302 w 1275827"/>
                <a:gd name="connsiteY19" fmla="*/ 465406 h 1348049"/>
                <a:gd name="connsiteX20" fmla="*/ 413887 w 1275827"/>
                <a:gd name="connsiteY20" fmla="*/ 436852 h 1348049"/>
                <a:gd name="connsiteX21" fmla="*/ 442442 w 1275827"/>
                <a:gd name="connsiteY21" fmla="*/ 403649 h 1348049"/>
                <a:gd name="connsiteX22" fmla="*/ 461699 w 1275827"/>
                <a:gd name="connsiteY22" fmla="*/ 378416 h 1348049"/>
                <a:gd name="connsiteX23" fmla="*/ 605798 w 1275827"/>
                <a:gd name="connsiteY23" fmla="*/ 275487 h 1348049"/>
                <a:gd name="connsiteX24" fmla="*/ 605798 w 1275827"/>
                <a:gd name="connsiteY24" fmla="*/ 219043 h 1348049"/>
                <a:gd name="connsiteX25" fmla="*/ 563299 w 1275827"/>
                <a:gd name="connsiteY25" fmla="*/ 242949 h 1348049"/>
                <a:gd name="connsiteX26" fmla="*/ 439785 w 1275827"/>
                <a:gd name="connsiteY26" fmla="*/ 321307 h 1348049"/>
                <a:gd name="connsiteX27" fmla="*/ 420528 w 1275827"/>
                <a:gd name="connsiteY27" fmla="*/ 324627 h 1348049"/>
                <a:gd name="connsiteX28" fmla="*/ 405919 w 1275827"/>
                <a:gd name="connsiteY28" fmla="*/ 351853 h 1348049"/>
                <a:gd name="connsiteX29" fmla="*/ 374708 w 1275827"/>
                <a:gd name="connsiteY29" fmla="*/ 340565 h 1348049"/>
                <a:gd name="connsiteX30" fmla="*/ 458379 w 1275827"/>
                <a:gd name="connsiteY30" fmla="*/ 244941 h 1348049"/>
                <a:gd name="connsiteX31" fmla="*/ 483612 w 1275827"/>
                <a:gd name="connsiteY31" fmla="*/ 241621 h 1348049"/>
                <a:gd name="connsiteX32" fmla="*/ 555330 w 1275827"/>
                <a:gd name="connsiteY32" fmla="*/ 147989 h 1348049"/>
                <a:gd name="connsiteX33" fmla="*/ 465683 w 1275827"/>
                <a:gd name="connsiteY33" fmla="*/ 207090 h 1348049"/>
                <a:gd name="connsiteX34" fmla="*/ 489589 w 1275827"/>
                <a:gd name="connsiteY34" fmla="*/ 166583 h 1348049"/>
                <a:gd name="connsiteX35" fmla="*/ 489589 w 1275827"/>
                <a:gd name="connsiteY35" fmla="*/ 87561 h 1348049"/>
                <a:gd name="connsiteX36" fmla="*/ 441778 w 1275827"/>
                <a:gd name="connsiteY36" fmla="*/ 96857 h 1348049"/>
                <a:gd name="connsiteX37" fmla="*/ 380684 w 1275827"/>
                <a:gd name="connsiteY37" fmla="*/ 207754 h 1348049"/>
                <a:gd name="connsiteX38" fmla="*/ 352795 w 1275827"/>
                <a:gd name="connsiteY38" fmla="*/ 346541 h 1348049"/>
                <a:gd name="connsiteX39" fmla="*/ 344825 w 1275827"/>
                <a:gd name="connsiteY39" fmla="*/ 359822 h 1348049"/>
                <a:gd name="connsiteX40" fmla="*/ 341505 w 1275827"/>
                <a:gd name="connsiteY40" fmla="*/ 278808 h 1348049"/>
                <a:gd name="connsiteX41" fmla="*/ 352795 w 1275827"/>
                <a:gd name="connsiteY41" fmla="*/ 236972 h 1348049"/>
                <a:gd name="connsiteX42" fmla="*/ 366739 w 1275827"/>
                <a:gd name="connsiteY42" fmla="*/ 211074 h 1348049"/>
                <a:gd name="connsiteX43" fmla="*/ 378693 w 1275827"/>
                <a:gd name="connsiteY43" fmla="*/ 172559 h 1348049"/>
                <a:gd name="connsiteX44" fmla="*/ 314279 w 1275827"/>
                <a:gd name="connsiteY44" fmla="*/ 92209 h 1348049"/>
                <a:gd name="connsiteX45" fmla="*/ 227952 w 1275827"/>
                <a:gd name="connsiteY45" fmla="*/ 154630 h 1348049"/>
                <a:gd name="connsiteX46" fmla="*/ 193422 w 1275827"/>
                <a:gd name="connsiteY46" fmla="*/ 189825 h 1348049"/>
                <a:gd name="connsiteX47" fmla="*/ 145610 w 1275827"/>
                <a:gd name="connsiteY47" fmla="*/ 193145 h 1348049"/>
                <a:gd name="connsiteX48" fmla="*/ 135649 w 1275827"/>
                <a:gd name="connsiteY48" fmla="*/ 203106 h 1348049"/>
                <a:gd name="connsiteX49" fmla="*/ 204711 w 1275827"/>
                <a:gd name="connsiteY49" fmla="*/ 274159 h 1348049"/>
                <a:gd name="connsiteX50" fmla="*/ 284397 w 1275827"/>
                <a:gd name="connsiteY50" fmla="*/ 353846 h 1348049"/>
                <a:gd name="connsiteX51" fmla="*/ 216000 w 1275827"/>
                <a:gd name="connsiteY51" fmla="*/ 339237 h 1348049"/>
                <a:gd name="connsiteX52" fmla="*/ 189438 w 1275827"/>
                <a:gd name="connsiteY52" fmla="*/ 314003 h 1348049"/>
                <a:gd name="connsiteX53" fmla="*/ 38034 w 1275827"/>
                <a:gd name="connsiteY53" fmla="*/ 310682 h 1348049"/>
                <a:gd name="connsiteX54" fmla="*/ 8815 w 1275827"/>
                <a:gd name="connsiteY54" fmla="*/ 304706 h 1348049"/>
                <a:gd name="connsiteX55" fmla="*/ 20104 w 1275827"/>
                <a:gd name="connsiteY55" fmla="*/ 389040 h 1348049"/>
                <a:gd name="connsiteX56" fmla="*/ 56627 w 1275827"/>
                <a:gd name="connsiteY56" fmla="*/ 397673 h 1348049"/>
                <a:gd name="connsiteX57" fmla="*/ 114400 w 1275827"/>
                <a:gd name="connsiteY57" fmla="*/ 397673 h 1348049"/>
                <a:gd name="connsiteX58" fmla="*/ 95806 w 1275827"/>
                <a:gd name="connsiteY58" fmla="*/ 442829 h 1348049"/>
                <a:gd name="connsiteX59" fmla="*/ 39361 w 1275827"/>
                <a:gd name="connsiteY59" fmla="*/ 480015 h 1348049"/>
                <a:gd name="connsiteX60" fmla="*/ 167524 w 1275827"/>
                <a:gd name="connsiteY60" fmla="*/ 445485 h 1348049"/>
                <a:gd name="connsiteX61" fmla="*/ 107095 w 1275827"/>
                <a:gd name="connsiteY61" fmla="*/ 446813 h 1348049"/>
                <a:gd name="connsiteX62" fmla="*/ 237913 w 1275827"/>
                <a:gd name="connsiteY62" fmla="*/ 432868 h 1348049"/>
                <a:gd name="connsiteX63" fmla="*/ 237913 w 1275827"/>
                <a:gd name="connsiteY63" fmla="*/ 444821 h 1348049"/>
                <a:gd name="connsiteX64" fmla="*/ 133657 w 1275827"/>
                <a:gd name="connsiteY64" fmla="*/ 568999 h 1348049"/>
                <a:gd name="connsiteX65" fmla="*/ 160219 w 1275827"/>
                <a:gd name="connsiteY65" fmla="*/ 614154 h 1348049"/>
                <a:gd name="connsiteX66" fmla="*/ 170844 w 1275827"/>
                <a:gd name="connsiteY66" fmla="*/ 622123 h 1348049"/>
                <a:gd name="connsiteX67" fmla="*/ 198734 w 1275827"/>
                <a:gd name="connsiteY67" fmla="*/ 598881 h 1348049"/>
                <a:gd name="connsiteX68" fmla="*/ 231936 w 1275827"/>
                <a:gd name="connsiteY68" fmla="*/ 546421 h 1348049"/>
                <a:gd name="connsiteX69" fmla="*/ 241233 w 1275827"/>
                <a:gd name="connsiteY69" fmla="*/ 664622 h 1348049"/>
                <a:gd name="connsiteX70" fmla="*/ 261819 w 1275827"/>
                <a:gd name="connsiteY70" fmla="*/ 648021 h 1348049"/>
                <a:gd name="connsiteX71" fmla="*/ 289046 w 1275827"/>
                <a:gd name="connsiteY71" fmla="*/ 610834 h 1348049"/>
                <a:gd name="connsiteX72" fmla="*/ 312951 w 1275827"/>
                <a:gd name="connsiteY72" fmla="*/ 566342 h 1348049"/>
                <a:gd name="connsiteX73" fmla="*/ 343498 w 1275827"/>
                <a:gd name="connsiteY73" fmla="*/ 530484 h 1348049"/>
                <a:gd name="connsiteX74" fmla="*/ 352131 w 1275827"/>
                <a:gd name="connsiteY74" fmla="*/ 516538 h 1348049"/>
                <a:gd name="connsiteX75" fmla="*/ 308967 w 1275827"/>
                <a:gd name="connsiteY75" fmla="*/ 451461 h 1348049"/>
                <a:gd name="connsiteX76" fmla="*/ 318263 w 1275827"/>
                <a:gd name="connsiteY76" fmla="*/ 451461 h 1348049"/>
                <a:gd name="connsiteX77" fmla="*/ 348146 w 1275827"/>
                <a:gd name="connsiteY77" fmla="*/ 467399 h 1348049"/>
                <a:gd name="connsiteX78" fmla="*/ 378693 w 1275827"/>
                <a:gd name="connsiteY78" fmla="*/ 462750 h 1348049"/>
                <a:gd name="connsiteX79" fmla="*/ 384669 w 1275827"/>
                <a:gd name="connsiteY79" fmla="*/ 464742 h 1348049"/>
                <a:gd name="connsiteX80" fmla="*/ 496230 w 1275827"/>
                <a:gd name="connsiteY80" fmla="*/ 568335 h 1348049"/>
                <a:gd name="connsiteX81" fmla="*/ 685485 w 1275827"/>
                <a:gd name="connsiteY81" fmla="*/ 750949 h 1348049"/>
                <a:gd name="connsiteX82" fmla="*/ 573923 w 1275827"/>
                <a:gd name="connsiteY82" fmla="*/ 749621 h 1348049"/>
                <a:gd name="connsiteX83" fmla="*/ 508183 w 1275827"/>
                <a:gd name="connsiteY83" fmla="*/ 794776 h 1348049"/>
                <a:gd name="connsiteX84" fmla="*/ 438457 w 1275827"/>
                <a:gd name="connsiteY84" fmla="*/ 869150 h 1348049"/>
                <a:gd name="connsiteX85" fmla="*/ 518808 w 1275827"/>
                <a:gd name="connsiteY85" fmla="*/ 844580 h 1348049"/>
                <a:gd name="connsiteX86" fmla="*/ 591189 w 1275827"/>
                <a:gd name="connsiteY86" fmla="*/ 831299 h 1348049"/>
                <a:gd name="connsiteX87" fmla="*/ 666891 w 1275827"/>
                <a:gd name="connsiteY87" fmla="*/ 851885 h 1348049"/>
                <a:gd name="connsiteX88" fmla="*/ 584549 w 1275827"/>
                <a:gd name="connsiteY88" fmla="*/ 868486 h 1348049"/>
                <a:gd name="connsiteX89" fmla="*/ 615095 w 1275827"/>
                <a:gd name="connsiteY89" fmla="*/ 922938 h 1348049"/>
                <a:gd name="connsiteX90" fmla="*/ 850170 w 1275827"/>
                <a:gd name="connsiteY90" fmla="*/ 1031179 h 1348049"/>
                <a:gd name="connsiteX91" fmla="*/ 652282 w 1275827"/>
                <a:gd name="connsiteY91" fmla="*/ 1053093 h 1348049"/>
                <a:gd name="connsiteX92" fmla="*/ 1144345 w 1275827"/>
                <a:gd name="connsiteY92" fmla="*/ 1147388 h 1348049"/>
                <a:gd name="connsiteX93" fmla="*/ 1025479 w 1275827"/>
                <a:gd name="connsiteY93" fmla="*/ 1053757 h 1348049"/>
                <a:gd name="connsiteX94" fmla="*/ 1044737 w 1275827"/>
                <a:gd name="connsiteY94" fmla="*/ 995320 h 1348049"/>
                <a:gd name="connsiteX95" fmla="*/ 1143681 w 1275827"/>
                <a:gd name="connsiteY95" fmla="*/ 1038483 h 1348049"/>
                <a:gd name="connsiteX96" fmla="*/ 1140360 w 1275827"/>
                <a:gd name="connsiteY96" fmla="*/ 1042468 h 1348049"/>
                <a:gd name="connsiteX97" fmla="*/ 1235984 w 1275827"/>
                <a:gd name="connsiteY97" fmla="*/ 1217778 h 1348049"/>
                <a:gd name="connsiteX98" fmla="*/ 1058018 w 1275827"/>
                <a:gd name="connsiteY98" fmla="*/ 1231059 h 1348049"/>
                <a:gd name="connsiteX99" fmla="*/ 1059346 w 1275827"/>
                <a:gd name="connsiteY99" fmla="*/ 1299456 h 1348049"/>
                <a:gd name="connsiteX100" fmla="*/ 1101845 w 1275827"/>
                <a:gd name="connsiteY100" fmla="*/ 1324690 h 1348049"/>
                <a:gd name="connsiteX101" fmla="*/ 1264538 w 1275827"/>
                <a:gd name="connsiteY101" fmla="*/ 1300120 h 1348049"/>
                <a:gd name="connsiteX102" fmla="*/ 1275827 w 1275827"/>
                <a:gd name="connsiteY102" fmla="*/ 1290159 h 1348049"/>
                <a:gd name="connsiteX103" fmla="*/ 1275827 w 1275827"/>
                <a:gd name="connsiteY103" fmla="*/ 1256293 h 1348049"/>
                <a:gd name="connsiteX104" fmla="*/ 1250593 w 1275827"/>
                <a:gd name="connsiteY104" fmla="*/ 1229067 h 1348049"/>
                <a:gd name="connsiteX105" fmla="*/ 1269851 w 1275827"/>
                <a:gd name="connsiteY105" fmla="*/ 1202504 h 1348049"/>
                <a:gd name="connsiteX106" fmla="*/ 1275827 w 1275827"/>
                <a:gd name="connsiteY106" fmla="*/ 1193872 h 1348049"/>
                <a:gd name="connsiteX107" fmla="*/ 1275827 w 1275827"/>
                <a:gd name="connsiteY107" fmla="*/ 1177270 h 1348049"/>
                <a:gd name="connsiteX108" fmla="*/ 1268523 w 1275827"/>
                <a:gd name="connsiteY108" fmla="*/ 1133443 h 1348049"/>
                <a:gd name="connsiteX109" fmla="*/ 1275827 w 1275827"/>
                <a:gd name="connsiteY109" fmla="*/ 1135435 h 1348049"/>
                <a:gd name="connsiteX110" fmla="*/ 1275827 w 1275827"/>
                <a:gd name="connsiteY110" fmla="*/ 1054421 h 1348049"/>
                <a:gd name="connsiteX111" fmla="*/ 1176219 w 1275827"/>
                <a:gd name="connsiteY111" fmla="*/ 1024538 h 1348049"/>
                <a:gd name="connsiteX112" fmla="*/ 1201453 w 1275827"/>
                <a:gd name="connsiteY112" fmla="*/ 996648 h 1348049"/>
                <a:gd name="connsiteX113" fmla="*/ 304318 w 1275827"/>
                <a:gd name="connsiteY113" fmla="*/ 385056 h 1348049"/>
                <a:gd name="connsiteX114" fmla="*/ 312951 w 1275827"/>
                <a:gd name="connsiteY114" fmla="*/ 375095 h 1348049"/>
                <a:gd name="connsiteX115" fmla="*/ 304318 w 1275827"/>
                <a:gd name="connsiteY115" fmla="*/ 385056 h 1348049"/>
                <a:gd name="connsiteX116" fmla="*/ 635017 w 1275827"/>
                <a:gd name="connsiteY116" fmla="*/ 813370 h 1348049"/>
                <a:gd name="connsiteX117" fmla="*/ 702086 w 1275827"/>
                <a:gd name="connsiteY117" fmla="*/ 774855 h 1348049"/>
                <a:gd name="connsiteX118" fmla="*/ 745249 w 1275827"/>
                <a:gd name="connsiteY118" fmla="*/ 826651 h 1348049"/>
                <a:gd name="connsiteX119" fmla="*/ 661579 w 1275827"/>
                <a:gd name="connsiteY119" fmla="*/ 818018 h 1348049"/>
                <a:gd name="connsiteX120" fmla="*/ 635017 w 1275827"/>
                <a:gd name="connsiteY120" fmla="*/ 813370 h 1348049"/>
                <a:gd name="connsiteX121" fmla="*/ 975675 w 1275827"/>
                <a:gd name="connsiteY121" fmla="*/ 950829 h 1348049"/>
                <a:gd name="connsiteX122" fmla="*/ 1003566 w 1275827"/>
                <a:gd name="connsiteY122" fmla="*/ 936219 h 1348049"/>
                <a:gd name="connsiteX123" fmla="*/ 975675 w 1275827"/>
                <a:gd name="connsiteY123" fmla="*/ 950829 h 134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75827" h="1348049">
                  <a:moveTo>
                    <a:pt x="1201453" y="997312"/>
                  </a:moveTo>
                  <a:cubicBezTo>
                    <a:pt x="1203445" y="993328"/>
                    <a:pt x="1241296" y="1007937"/>
                    <a:pt x="1275827" y="1022546"/>
                  </a:cubicBezTo>
                  <a:lnTo>
                    <a:pt x="1275827" y="139357"/>
                  </a:lnTo>
                  <a:cubicBezTo>
                    <a:pt x="1222039" y="74944"/>
                    <a:pt x="1147665" y="62991"/>
                    <a:pt x="1112471" y="25140"/>
                  </a:cubicBezTo>
                  <a:cubicBezTo>
                    <a:pt x="1071963" y="-18024"/>
                    <a:pt x="1034776" y="-4743"/>
                    <a:pt x="1077939" y="58342"/>
                  </a:cubicBezTo>
                  <a:lnTo>
                    <a:pt x="1075283" y="58342"/>
                  </a:lnTo>
                  <a:cubicBezTo>
                    <a:pt x="1099853" y="94865"/>
                    <a:pt x="1133720" y="215059"/>
                    <a:pt x="1121103" y="250253"/>
                  </a:cubicBezTo>
                  <a:cubicBezTo>
                    <a:pt x="1102510" y="244941"/>
                    <a:pt x="1048057" y="215723"/>
                    <a:pt x="969035" y="229004"/>
                  </a:cubicBezTo>
                  <a:cubicBezTo>
                    <a:pt x="865443" y="245605"/>
                    <a:pt x="808998" y="236308"/>
                    <a:pt x="846185" y="292089"/>
                  </a:cubicBezTo>
                  <a:cubicBezTo>
                    <a:pt x="872747" y="332596"/>
                    <a:pt x="901302" y="336580"/>
                    <a:pt x="925871" y="374431"/>
                  </a:cubicBezTo>
                  <a:cubicBezTo>
                    <a:pt x="941809" y="399001"/>
                    <a:pt x="967043" y="397009"/>
                    <a:pt x="1032120" y="444157"/>
                  </a:cubicBezTo>
                  <a:cubicBezTo>
                    <a:pt x="1089893" y="485992"/>
                    <a:pt x="1230671" y="501929"/>
                    <a:pt x="1244616" y="547085"/>
                  </a:cubicBezTo>
                  <a:cubicBezTo>
                    <a:pt x="1026144" y="426891"/>
                    <a:pt x="1104501" y="531812"/>
                    <a:pt x="1116455" y="565678"/>
                  </a:cubicBezTo>
                  <a:cubicBezTo>
                    <a:pt x="1186180" y="764894"/>
                    <a:pt x="1224031" y="762238"/>
                    <a:pt x="1165595" y="746965"/>
                  </a:cubicBezTo>
                  <a:cubicBezTo>
                    <a:pt x="1164266" y="746965"/>
                    <a:pt x="989621" y="699817"/>
                    <a:pt x="973020" y="713762"/>
                  </a:cubicBezTo>
                  <a:cubicBezTo>
                    <a:pt x="1012863" y="763566"/>
                    <a:pt x="1010870" y="810050"/>
                    <a:pt x="1059346" y="854541"/>
                  </a:cubicBezTo>
                  <a:cubicBezTo>
                    <a:pt x="1085244" y="878447"/>
                    <a:pt x="1009542" y="844580"/>
                    <a:pt x="878060" y="839932"/>
                  </a:cubicBezTo>
                  <a:cubicBezTo>
                    <a:pt x="844193" y="838604"/>
                    <a:pt x="812318" y="839268"/>
                    <a:pt x="782436" y="840596"/>
                  </a:cubicBezTo>
                  <a:cubicBezTo>
                    <a:pt x="731304" y="756925"/>
                    <a:pt x="617752" y="623451"/>
                    <a:pt x="501542" y="559702"/>
                  </a:cubicBezTo>
                  <a:cubicBezTo>
                    <a:pt x="494237" y="555718"/>
                    <a:pt x="425176" y="509898"/>
                    <a:pt x="393302" y="465406"/>
                  </a:cubicBezTo>
                  <a:cubicBezTo>
                    <a:pt x="384005" y="452790"/>
                    <a:pt x="403262" y="454117"/>
                    <a:pt x="413887" y="436852"/>
                  </a:cubicBezTo>
                  <a:cubicBezTo>
                    <a:pt x="413887" y="436852"/>
                    <a:pt x="433809" y="407634"/>
                    <a:pt x="442442" y="403649"/>
                  </a:cubicBezTo>
                  <a:cubicBezTo>
                    <a:pt x="459043" y="397009"/>
                    <a:pt x="451738" y="383728"/>
                    <a:pt x="461699" y="378416"/>
                  </a:cubicBezTo>
                  <a:cubicBezTo>
                    <a:pt x="462363" y="378416"/>
                    <a:pt x="569275" y="311346"/>
                    <a:pt x="605798" y="275487"/>
                  </a:cubicBezTo>
                  <a:cubicBezTo>
                    <a:pt x="623727" y="257558"/>
                    <a:pt x="615759" y="215723"/>
                    <a:pt x="605798" y="219043"/>
                  </a:cubicBezTo>
                  <a:cubicBezTo>
                    <a:pt x="579236" y="229004"/>
                    <a:pt x="572596" y="241621"/>
                    <a:pt x="563299" y="242949"/>
                  </a:cubicBezTo>
                  <a:cubicBezTo>
                    <a:pt x="550682" y="245605"/>
                    <a:pt x="464355" y="283456"/>
                    <a:pt x="439785" y="321307"/>
                  </a:cubicBezTo>
                  <a:cubicBezTo>
                    <a:pt x="435137" y="327948"/>
                    <a:pt x="429161" y="325955"/>
                    <a:pt x="420528" y="324627"/>
                  </a:cubicBezTo>
                  <a:cubicBezTo>
                    <a:pt x="411895" y="329276"/>
                    <a:pt x="413887" y="342557"/>
                    <a:pt x="405919" y="351853"/>
                  </a:cubicBezTo>
                  <a:cubicBezTo>
                    <a:pt x="401935" y="356502"/>
                    <a:pt x="393965" y="341229"/>
                    <a:pt x="374708" y="340565"/>
                  </a:cubicBezTo>
                  <a:cubicBezTo>
                    <a:pt x="340177" y="339237"/>
                    <a:pt x="429824" y="232988"/>
                    <a:pt x="458379" y="244941"/>
                  </a:cubicBezTo>
                  <a:cubicBezTo>
                    <a:pt x="467011" y="248261"/>
                    <a:pt x="470331" y="236308"/>
                    <a:pt x="483612" y="241621"/>
                  </a:cubicBezTo>
                  <a:cubicBezTo>
                    <a:pt x="552010" y="270175"/>
                    <a:pt x="574588" y="170567"/>
                    <a:pt x="555330" y="147989"/>
                  </a:cubicBezTo>
                  <a:cubicBezTo>
                    <a:pt x="555330" y="147989"/>
                    <a:pt x="391309" y="295409"/>
                    <a:pt x="465683" y="207090"/>
                  </a:cubicBezTo>
                  <a:cubicBezTo>
                    <a:pt x="485605" y="183184"/>
                    <a:pt x="473652" y="180528"/>
                    <a:pt x="489589" y="166583"/>
                  </a:cubicBezTo>
                  <a:cubicBezTo>
                    <a:pt x="528104" y="133380"/>
                    <a:pt x="543377" y="97521"/>
                    <a:pt x="489589" y="87561"/>
                  </a:cubicBezTo>
                  <a:cubicBezTo>
                    <a:pt x="451074" y="80256"/>
                    <a:pt x="465683" y="53694"/>
                    <a:pt x="441778" y="96857"/>
                  </a:cubicBezTo>
                  <a:cubicBezTo>
                    <a:pt x="414551" y="145997"/>
                    <a:pt x="387325" y="175880"/>
                    <a:pt x="380684" y="207754"/>
                  </a:cubicBezTo>
                  <a:cubicBezTo>
                    <a:pt x="380684" y="207754"/>
                    <a:pt x="352795" y="311346"/>
                    <a:pt x="352795" y="346541"/>
                  </a:cubicBezTo>
                  <a:cubicBezTo>
                    <a:pt x="352795" y="381736"/>
                    <a:pt x="348810" y="356502"/>
                    <a:pt x="344825" y="359822"/>
                  </a:cubicBezTo>
                  <a:cubicBezTo>
                    <a:pt x="327560" y="373103"/>
                    <a:pt x="325569" y="304706"/>
                    <a:pt x="341505" y="278808"/>
                  </a:cubicBezTo>
                  <a:cubicBezTo>
                    <a:pt x="352131" y="261542"/>
                    <a:pt x="339513" y="251582"/>
                    <a:pt x="352795" y="236972"/>
                  </a:cubicBezTo>
                  <a:cubicBezTo>
                    <a:pt x="359435" y="229668"/>
                    <a:pt x="364747" y="220371"/>
                    <a:pt x="366739" y="211074"/>
                  </a:cubicBezTo>
                  <a:cubicBezTo>
                    <a:pt x="372052" y="185840"/>
                    <a:pt x="383341" y="186505"/>
                    <a:pt x="378693" y="172559"/>
                  </a:cubicBezTo>
                  <a:cubicBezTo>
                    <a:pt x="376700" y="167247"/>
                    <a:pt x="395958" y="77600"/>
                    <a:pt x="314279" y="92209"/>
                  </a:cubicBezTo>
                  <a:cubicBezTo>
                    <a:pt x="277756" y="98850"/>
                    <a:pt x="225296" y="86897"/>
                    <a:pt x="227952" y="154630"/>
                  </a:cubicBezTo>
                  <a:cubicBezTo>
                    <a:pt x="229945" y="211074"/>
                    <a:pt x="233929" y="187833"/>
                    <a:pt x="193422" y="189825"/>
                  </a:cubicBezTo>
                  <a:cubicBezTo>
                    <a:pt x="182797" y="189825"/>
                    <a:pt x="158891" y="195137"/>
                    <a:pt x="145610" y="193145"/>
                  </a:cubicBezTo>
                  <a:cubicBezTo>
                    <a:pt x="137641" y="198457"/>
                    <a:pt x="135649" y="199121"/>
                    <a:pt x="135649" y="203106"/>
                  </a:cubicBezTo>
                  <a:cubicBezTo>
                    <a:pt x="146938" y="236308"/>
                    <a:pt x="173500" y="256894"/>
                    <a:pt x="204711" y="274159"/>
                  </a:cubicBezTo>
                  <a:cubicBezTo>
                    <a:pt x="216664" y="280800"/>
                    <a:pt x="303654" y="353182"/>
                    <a:pt x="284397" y="353846"/>
                  </a:cubicBezTo>
                  <a:cubicBezTo>
                    <a:pt x="242562" y="355838"/>
                    <a:pt x="227952" y="389705"/>
                    <a:pt x="216000" y="339237"/>
                  </a:cubicBezTo>
                  <a:cubicBezTo>
                    <a:pt x="208695" y="307362"/>
                    <a:pt x="195414" y="315331"/>
                    <a:pt x="189438" y="314003"/>
                  </a:cubicBezTo>
                  <a:cubicBezTo>
                    <a:pt x="139634" y="302714"/>
                    <a:pt x="85845" y="295409"/>
                    <a:pt x="38034" y="310682"/>
                  </a:cubicBezTo>
                  <a:cubicBezTo>
                    <a:pt x="22096" y="315995"/>
                    <a:pt x="18776" y="294745"/>
                    <a:pt x="8815" y="304706"/>
                  </a:cubicBezTo>
                  <a:cubicBezTo>
                    <a:pt x="-12434" y="325291"/>
                    <a:pt x="10144" y="400329"/>
                    <a:pt x="20104" y="389040"/>
                  </a:cubicBezTo>
                  <a:cubicBezTo>
                    <a:pt x="24089" y="384392"/>
                    <a:pt x="39361" y="374431"/>
                    <a:pt x="56627" y="397673"/>
                  </a:cubicBezTo>
                  <a:cubicBezTo>
                    <a:pt x="66588" y="410954"/>
                    <a:pt x="95806" y="385720"/>
                    <a:pt x="114400" y="397673"/>
                  </a:cubicBezTo>
                  <a:cubicBezTo>
                    <a:pt x="148266" y="419587"/>
                    <a:pt x="123033" y="414938"/>
                    <a:pt x="95806" y="442829"/>
                  </a:cubicBezTo>
                  <a:cubicBezTo>
                    <a:pt x="77877" y="461422"/>
                    <a:pt x="42682" y="466734"/>
                    <a:pt x="39361" y="480015"/>
                  </a:cubicBezTo>
                  <a:cubicBezTo>
                    <a:pt x="65923" y="525171"/>
                    <a:pt x="162211" y="462750"/>
                    <a:pt x="167524" y="445485"/>
                  </a:cubicBezTo>
                  <a:cubicBezTo>
                    <a:pt x="168852" y="440836"/>
                    <a:pt x="107095" y="450797"/>
                    <a:pt x="107095" y="446813"/>
                  </a:cubicBezTo>
                  <a:cubicBezTo>
                    <a:pt x="104439" y="414938"/>
                    <a:pt x="236585" y="433532"/>
                    <a:pt x="237913" y="432868"/>
                  </a:cubicBezTo>
                  <a:cubicBezTo>
                    <a:pt x="246546" y="429548"/>
                    <a:pt x="244554" y="438180"/>
                    <a:pt x="237913" y="444821"/>
                  </a:cubicBezTo>
                  <a:cubicBezTo>
                    <a:pt x="216000" y="468727"/>
                    <a:pt x="125688" y="493961"/>
                    <a:pt x="133657" y="568999"/>
                  </a:cubicBezTo>
                  <a:cubicBezTo>
                    <a:pt x="135649" y="584936"/>
                    <a:pt x="153579" y="577631"/>
                    <a:pt x="160219" y="614154"/>
                  </a:cubicBezTo>
                  <a:cubicBezTo>
                    <a:pt x="164203" y="616810"/>
                    <a:pt x="167524" y="619466"/>
                    <a:pt x="170844" y="622123"/>
                  </a:cubicBezTo>
                  <a:cubicBezTo>
                    <a:pt x="185453" y="617474"/>
                    <a:pt x="196078" y="606185"/>
                    <a:pt x="198734" y="598881"/>
                  </a:cubicBezTo>
                  <a:cubicBezTo>
                    <a:pt x="206039" y="579623"/>
                    <a:pt x="229281" y="541108"/>
                    <a:pt x="231936" y="546421"/>
                  </a:cubicBezTo>
                  <a:cubicBezTo>
                    <a:pt x="239242" y="559702"/>
                    <a:pt x="192758" y="627435"/>
                    <a:pt x="241233" y="664622"/>
                  </a:cubicBezTo>
                  <a:cubicBezTo>
                    <a:pt x="261819" y="663294"/>
                    <a:pt x="255843" y="665950"/>
                    <a:pt x="261819" y="648021"/>
                  </a:cubicBezTo>
                  <a:cubicBezTo>
                    <a:pt x="261819" y="648021"/>
                    <a:pt x="277092" y="636068"/>
                    <a:pt x="289046" y="610834"/>
                  </a:cubicBezTo>
                  <a:cubicBezTo>
                    <a:pt x="295686" y="596889"/>
                    <a:pt x="306975" y="568335"/>
                    <a:pt x="312951" y="566342"/>
                  </a:cubicBezTo>
                  <a:cubicBezTo>
                    <a:pt x="330217" y="559702"/>
                    <a:pt x="340841" y="546421"/>
                    <a:pt x="343498" y="530484"/>
                  </a:cubicBezTo>
                  <a:cubicBezTo>
                    <a:pt x="344825" y="521851"/>
                    <a:pt x="351466" y="522515"/>
                    <a:pt x="352131" y="516538"/>
                  </a:cubicBezTo>
                  <a:cubicBezTo>
                    <a:pt x="355451" y="488648"/>
                    <a:pt x="324240" y="481344"/>
                    <a:pt x="308967" y="451461"/>
                  </a:cubicBezTo>
                  <a:cubicBezTo>
                    <a:pt x="308967" y="450797"/>
                    <a:pt x="311623" y="446813"/>
                    <a:pt x="318263" y="451461"/>
                  </a:cubicBezTo>
                  <a:cubicBezTo>
                    <a:pt x="333537" y="464742"/>
                    <a:pt x="336857" y="454782"/>
                    <a:pt x="348146" y="467399"/>
                  </a:cubicBezTo>
                  <a:cubicBezTo>
                    <a:pt x="369396" y="470055"/>
                    <a:pt x="363419" y="468727"/>
                    <a:pt x="378693" y="462750"/>
                  </a:cubicBezTo>
                  <a:cubicBezTo>
                    <a:pt x="380684" y="462750"/>
                    <a:pt x="383341" y="462750"/>
                    <a:pt x="384669" y="464742"/>
                  </a:cubicBezTo>
                  <a:cubicBezTo>
                    <a:pt x="405255" y="488648"/>
                    <a:pt x="459707" y="551069"/>
                    <a:pt x="496230" y="568335"/>
                  </a:cubicBezTo>
                  <a:cubicBezTo>
                    <a:pt x="566619" y="601537"/>
                    <a:pt x="727984" y="762902"/>
                    <a:pt x="685485" y="750949"/>
                  </a:cubicBezTo>
                  <a:cubicBezTo>
                    <a:pt x="640329" y="737668"/>
                    <a:pt x="574588" y="749621"/>
                    <a:pt x="573923" y="749621"/>
                  </a:cubicBezTo>
                  <a:cubicBezTo>
                    <a:pt x="545370" y="751613"/>
                    <a:pt x="520135" y="786144"/>
                    <a:pt x="508183" y="794776"/>
                  </a:cubicBezTo>
                  <a:cubicBezTo>
                    <a:pt x="501542" y="805401"/>
                    <a:pt x="477636" y="817354"/>
                    <a:pt x="438457" y="869150"/>
                  </a:cubicBezTo>
                  <a:cubicBezTo>
                    <a:pt x="427832" y="883095"/>
                    <a:pt x="518144" y="845244"/>
                    <a:pt x="518808" y="844580"/>
                  </a:cubicBezTo>
                  <a:cubicBezTo>
                    <a:pt x="539393" y="833291"/>
                    <a:pt x="541386" y="841924"/>
                    <a:pt x="591189" y="831299"/>
                  </a:cubicBezTo>
                  <a:cubicBezTo>
                    <a:pt x="623063" y="847901"/>
                    <a:pt x="641657" y="840596"/>
                    <a:pt x="666891" y="851885"/>
                  </a:cubicBezTo>
                  <a:cubicBezTo>
                    <a:pt x="617752" y="859189"/>
                    <a:pt x="587204" y="867822"/>
                    <a:pt x="584549" y="868486"/>
                  </a:cubicBezTo>
                  <a:cubicBezTo>
                    <a:pt x="564627" y="876455"/>
                    <a:pt x="591189" y="893056"/>
                    <a:pt x="615095" y="922938"/>
                  </a:cubicBezTo>
                  <a:cubicBezTo>
                    <a:pt x="662243" y="980711"/>
                    <a:pt x="724664" y="980711"/>
                    <a:pt x="850170" y="1031179"/>
                  </a:cubicBezTo>
                  <a:cubicBezTo>
                    <a:pt x="917903" y="1058405"/>
                    <a:pt x="617087" y="1023210"/>
                    <a:pt x="652282" y="1053093"/>
                  </a:cubicBezTo>
                  <a:cubicBezTo>
                    <a:pt x="781772" y="1164653"/>
                    <a:pt x="1113798" y="1187231"/>
                    <a:pt x="1144345" y="1147388"/>
                  </a:cubicBezTo>
                  <a:cubicBezTo>
                    <a:pt x="1154305" y="1134771"/>
                    <a:pt x="1095205" y="1078327"/>
                    <a:pt x="1025479" y="1053757"/>
                  </a:cubicBezTo>
                  <a:cubicBezTo>
                    <a:pt x="996925" y="1043796"/>
                    <a:pt x="1002237" y="965438"/>
                    <a:pt x="1044737" y="995320"/>
                  </a:cubicBezTo>
                  <a:cubicBezTo>
                    <a:pt x="1086572" y="1024538"/>
                    <a:pt x="1135048" y="1011257"/>
                    <a:pt x="1143681" y="1038483"/>
                  </a:cubicBezTo>
                  <a:cubicBezTo>
                    <a:pt x="1143681" y="1039812"/>
                    <a:pt x="1141688" y="1043132"/>
                    <a:pt x="1140360" y="1042468"/>
                  </a:cubicBezTo>
                  <a:cubicBezTo>
                    <a:pt x="984308" y="1001297"/>
                    <a:pt x="1147665" y="1032507"/>
                    <a:pt x="1235984" y="1217778"/>
                  </a:cubicBezTo>
                  <a:cubicBezTo>
                    <a:pt x="1248601" y="1243676"/>
                    <a:pt x="1168915" y="1189888"/>
                    <a:pt x="1058018" y="1231059"/>
                  </a:cubicBezTo>
                  <a:cubicBezTo>
                    <a:pt x="921887" y="1282191"/>
                    <a:pt x="965714" y="1251644"/>
                    <a:pt x="1059346" y="1299456"/>
                  </a:cubicBezTo>
                  <a:cubicBezTo>
                    <a:pt x="1077939" y="1308753"/>
                    <a:pt x="1084580" y="1322034"/>
                    <a:pt x="1101845" y="1324690"/>
                  </a:cubicBezTo>
                  <a:cubicBezTo>
                    <a:pt x="1190164" y="1338635"/>
                    <a:pt x="1217390" y="1380470"/>
                    <a:pt x="1264538" y="1300120"/>
                  </a:cubicBezTo>
                  <a:cubicBezTo>
                    <a:pt x="1267194" y="1295472"/>
                    <a:pt x="1271843" y="1292152"/>
                    <a:pt x="1275827" y="1290159"/>
                  </a:cubicBezTo>
                  <a:lnTo>
                    <a:pt x="1275827" y="1256293"/>
                  </a:lnTo>
                  <a:cubicBezTo>
                    <a:pt x="1269851" y="1248988"/>
                    <a:pt x="1261218" y="1240355"/>
                    <a:pt x="1250593" y="1229067"/>
                  </a:cubicBezTo>
                  <a:cubicBezTo>
                    <a:pt x="1256570" y="1212465"/>
                    <a:pt x="1255906" y="1212465"/>
                    <a:pt x="1269851" y="1202504"/>
                  </a:cubicBezTo>
                  <a:cubicBezTo>
                    <a:pt x="1273171" y="1200512"/>
                    <a:pt x="1275163" y="1197192"/>
                    <a:pt x="1275827" y="1193872"/>
                  </a:cubicBezTo>
                  <a:lnTo>
                    <a:pt x="1275827" y="1177270"/>
                  </a:lnTo>
                  <a:cubicBezTo>
                    <a:pt x="1271843" y="1157349"/>
                    <a:pt x="1259226" y="1134771"/>
                    <a:pt x="1268523" y="1133443"/>
                  </a:cubicBezTo>
                  <a:cubicBezTo>
                    <a:pt x="1271178" y="1133443"/>
                    <a:pt x="1273835" y="1133443"/>
                    <a:pt x="1275827" y="1135435"/>
                  </a:cubicBezTo>
                  <a:lnTo>
                    <a:pt x="1275827" y="1054421"/>
                  </a:lnTo>
                  <a:cubicBezTo>
                    <a:pt x="1250593" y="1041140"/>
                    <a:pt x="1220047" y="1033171"/>
                    <a:pt x="1176219" y="1024538"/>
                  </a:cubicBezTo>
                  <a:cubicBezTo>
                    <a:pt x="1161610" y="1021218"/>
                    <a:pt x="1194812" y="1009265"/>
                    <a:pt x="1201453" y="996648"/>
                  </a:cubicBezTo>
                  <a:close/>
                  <a:moveTo>
                    <a:pt x="304318" y="385056"/>
                  </a:moveTo>
                  <a:cubicBezTo>
                    <a:pt x="302327" y="383728"/>
                    <a:pt x="297014" y="356502"/>
                    <a:pt x="312951" y="375095"/>
                  </a:cubicBezTo>
                  <a:cubicBezTo>
                    <a:pt x="317599" y="380408"/>
                    <a:pt x="311623" y="382400"/>
                    <a:pt x="304318" y="385056"/>
                  </a:cubicBezTo>
                  <a:close/>
                  <a:moveTo>
                    <a:pt x="635017" y="813370"/>
                  </a:moveTo>
                  <a:cubicBezTo>
                    <a:pt x="642321" y="810050"/>
                    <a:pt x="692789" y="795440"/>
                    <a:pt x="702086" y="774855"/>
                  </a:cubicBezTo>
                  <a:cubicBezTo>
                    <a:pt x="710054" y="756925"/>
                    <a:pt x="749233" y="820674"/>
                    <a:pt x="745249" y="826651"/>
                  </a:cubicBezTo>
                  <a:cubicBezTo>
                    <a:pt x="723335" y="822667"/>
                    <a:pt x="688805" y="808721"/>
                    <a:pt x="661579" y="818018"/>
                  </a:cubicBezTo>
                  <a:cubicBezTo>
                    <a:pt x="635681" y="826651"/>
                    <a:pt x="609119" y="824659"/>
                    <a:pt x="635017" y="813370"/>
                  </a:cubicBezTo>
                  <a:close/>
                  <a:moveTo>
                    <a:pt x="975675" y="950829"/>
                  </a:moveTo>
                  <a:cubicBezTo>
                    <a:pt x="906614" y="918954"/>
                    <a:pt x="959074" y="913642"/>
                    <a:pt x="1003566" y="936219"/>
                  </a:cubicBezTo>
                  <a:cubicBezTo>
                    <a:pt x="1012198" y="940868"/>
                    <a:pt x="991612" y="958133"/>
                    <a:pt x="975675" y="950829"/>
                  </a:cubicBezTo>
                  <a:close/>
                </a:path>
              </a:pathLst>
            </a:custGeom>
            <a:solidFill>
              <a:schemeClr val="accent2"/>
            </a:solidFill>
            <a:ln w="0"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39A32FB4-37C5-EA35-F373-A0CB526316FA}"/>
                </a:ext>
              </a:extLst>
            </p:cNvPr>
            <p:cNvSpPr/>
            <p:nvPr/>
          </p:nvSpPr>
          <p:spPr>
            <a:xfrm>
              <a:off x="10800810" y="2528187"/>
              <a:ext cx="1388533" cy="2646551"/>
            </a:xfrm>
            <a:custGeom>
              <a:avLst/>
              <a:gdLst>
                <a:gd name="connsiteX0" fmla="*/ 1380565 w 1388533"/>
                <a:gd name="connsiteY0" fmla="*/ 348986 h 2646551"/>
                <a:gd name="connsiteX1" fmla="*/ 1370604 w 1388533"/>
                <a:gd name="connsiteY1" fmla="*/ 350314 h 2646551"/>
                <a:gd name="connsiteX2" fmla="*/ 1258379 w 1388533"/>
                <a:gd name="connsiteY2" fmla="*/ 263987 h 2646551"/>
                <a:gd name="connsiteX3" fmla="*/ 1175373 w 1388533"/>
                <a:gd name="connsiteY3" fmla="*/ 321096 h 2646551"/>
                <a:gd name="connsiteX4" fmla="*/ 1069124 w 1388533"/>
                <a:gd name="connsiteY4" fmla="*/ 329064 h 2646551"/>
                <a:gd name="connsiteX5" fmla="*/ 964204 w 1388533"/>
                <a:gd name="connsiteY5" fmla="*/ 94654 h 2646551"/>
                <a:gd name="connsiteX6" fmla="*/ 955571 w 1388533"/>
                <a:gd name="connsiteY6" fmla="*/ 78053 h 2646551"/>
                <a:gd name="connsiteX7" fmla="*/ 1017993 w 1388533"/>
                <a:gd name="connsiteY7" fmla="*/ 47506 h 2646551"/>
                <a:gd name="connsiteX8" fmla="*/ 1156115 w 1388533"/>
                <a:gd name="connsiteY8" fmla="*/ 29577 h 2646551"/>
                <a:gd name="connsiteX9" fmla="*/ 612921 w 1388533"/>
                <a:gd name="connsiteY9" fmla="*/ 174340 h 2646551"/>
                <a:gd name="connsiteX10" fmla="*/ 612256 w 1388533"/>
                <a:gd name="connsiteY10" fmla="*/ 174340 h 2646551"/>
                <a:gd name="connsiteX11" fmla="*/ 847331 w 1388533"/>
                <a:gd name="connsiteY11" fmla="*/ 150434 h 2646551"/>
                <a:gd name="connsiteX12" fmla="*/ 952251 w 1388533"/>
                <a:gd name="connsiteY12" fmla="*/ 79380 h 2646551"/>
                <a:gd name="connsiteX13" fmla="*/ 960219 w 1388533"/>
                <a:gd name="connsiteY13" fmla="*/ 121880 h 2646551"/>
                <a:gd name="connsiteX14" fmla="*/ 960219 w 1388533"/>
                <a:gd name="connsiteY14" fmla="*/ 125864 h 2646551"/>
                <a:gd name="connsiteX15" fmla="*/ 957563 w 1388533"/>
                <a:gd name="connsiteY15" fmla="*/ 167035 h 2646551"/>
                <a:gd name="connsiteX16" fmla="*/ 957563 w 1388533"/>
                <a:gd name="connsiteY16" fmla="*/ 167035 h 2646551"/>
                <a:gd name="connsiteX17" fmla="*/ 991430 w 1388533"/>
                <a:gd name="connsiteY17" fmla="*/ 493749 h 2646551"/>
                <a:gd name="connsiteX18" fmla="*/ 936314 w 1388533"/>
                <a:gd name="connsiteY18" fmla="*/ 408750 h 2646551"/>
                <a:gd name="connsiteX19" fmla="*/ 855964 w 1388533"/>
                <a:gd name="connsiteY19" fmla="*/ 546873 h 2646551"/>
                <a:gd name="connsiteX20" fmla="*/ 996742 w 1388533"/>
                <a:gd name="connsiteY20" fmla="*/ 564803 h 2646551"/>
                <a:gd name="connsiteX21" fmla="*/ 961548 w 1388533"/>
                <a:gd name="connsiteY21" fmla="*/ 667731 h 2646551"/>
                <a:gd name="connsiteX22" fmla="*/ 697919 w 1388533"/>
                <a:gd name="connsiteY22" fmla="*/ 817143 h 2646551"/>
                <a:gd name="connsiteX23" fmla="*/ 757684 w 1388533"/>
                <a:gd name="connsiteY23" fmla="*/ 856986 h 2646551"/>
                <a:gd name="connsiteX24" fmla="*/ 935650 w 1388533"/>
                <a:gd name="connsiteY24" fmla="*/ 854994 h 2646551"/>
                <a:gd name="connsiteX25" fmla="*/ 873229 w 1388533"/>
                <a:gd name="connsiteY25" fmla="*/ 947961 h 2646551"/>
                <a:gd name="connsiteX26" fmla="*/ 786238 w 1388533"/>
                <a:gd name="connsiteY26" fmla="*/ 973859 h 2646551"/>
                <a:gd name="connsiteX27" fmla="*/ 715184 w 1388533"/>
                <a:gd name="connsiteY27" fmla="*/ 1014366 h 2646551"/>
                <a:gd name="connsiteX28" fmla="*/ 496711 w 1388533"/>
                <a:gd name="connsiteY28" fmla="*/ 1070147 h 2646551"/>
                <a:gd name="connsiteX29" fmla="*/ 365229 w 1388533"/>
                <a:gd name="connsiteY29" fmla="*/ 1024991 h 2646551"/>
                <a:gd name="connsiteX30" fmla="*/ 222458 w 1388533"/>
                <a:gd name="connsiteY30" fmla="*/ 956594 h 2646551"/>
                <a:gd name="connsiteX31" fmla="*/ 331362 w 1388533"/>
                <a:gd name="connsiteY31" fmla="*/ 1115966 h 2646551"/>
                <a:gd name="connsiteX32" fmla="*/ 440931 w 1388533"/>
                <a:gd name="connsiteY32" fmla="*/ 1218230 h 2646551"/>
                <a:gd name="connsiteX33" fmla="*/ 648115 w 1388533"/>
                <a:gd name="connsiteY33" fmla="*/ 1247449 h 2646551"/>
                <a:gd name="connsiteX34" fmla="*/ 247027 w 1388533"/>
                <a:gd name="connsiteY34" fmla="*/ 1534319 h 2646551"/>
                <a:gd name="connsiteX35" fmla="*/ 11289 w 1388533"/>
                <a:gd name="connsiteY35" fmla="*/ 1695684 h 2646551"/>
                <a:gd name="connsiteX36" fmla="*/ 0 w 1388533"/>
                <a:gd name="connsiteY36" fmla="*/ 1697012 h 2646551"/>
                <a:gd name="connsiteX37" fmla="*/ 19922 w 1388533"/>
                <a:gd name="connsiteY37" fmla="*/ 1711621 h 2646551"/>
                <a:gd name="connsiteX38" fmla="*/ 25898 w 1388533"/>
                <a:gd name="connsiteY38" fmla="*/ 1700332 h 2646551"/>
                <a:gd name="connsiteX39" fmla="*/ 253004 w 1388533"/>
                <a:gd name="connsiteY39" fmla="*/ 1554241 h 2646551"/>
                <a:gd name="connsiteX40" fmla="*/ 919712 w 1388533"/>
                <a:gd name="connsiteY40" fmla="*/ 1005733 h 2646551"/>
                <a:gd name="connsiteX41" fmla="*/ 929673 w 1388533"/>
                <a:gd name="connsiteY41" fmla="*/ 967218 h 2646551"/>
                <a:gd name="connsiteX42" fmla="*/ 946275 w 1388533"/>
                <a:gd name="connsiteY42" fmla="*/ 902805 h 2646551"/>
                <a:gd name="connsiteX43" fmla="*/ 1024633 w 1388533"/>
                <a:gd name="connsiteY43" fmla="*/ 1063506 h 2646551"/>
                <a:gd name="connsiteX44" fmla="*/ 1022641 w 1388533"/>
                <a:gd name="connsiteY44" fmla="*/ 1086084 h 2646551"/>
                <a:gd name="connsiteX45" fmla="*/ 954243 w 1388533"/>
                <a:gd name="connsiteY45" fmla="*/ 1203621 h 2646551"/>
                <a:gd name="connsiteX46" fmla="*/ 994086 w 1388533"/>
                <a:gd name="connsiteY46" fmla="*/ 1305221 h 2646551"/>
                <a:gd name="connsiteX47" fmla="*/ 1065140 w 1388533"/>
                <a:gd name="connsiteY47" fmla="*/ 1351041 h 2646551"/>
                <a:gd name="connsiteX48" fmla="*/ 1233145 w 1388533"/>
                <a:gd name="connsiteY48" fmla="*/ 1337096 h 2646551"/>
                <a:gd name="connsiteX49" fmla="*/ 1168068 w 1388533"/>
                <a:gd name="connsiteY49" fmla="*/ 1576818 h 2646551"/>
                <a:gd name="connsiteX50" fmla="*/ 1059163 w 1388533"/>
                <a:gd name="connsiteY50" fmla="*/ 1368970 h 2646551"/>
                <a:gd name="connsiteX51" fmla="*/ 1095686 w 1388533"/>
                <a:gd name="connsiteY51" fmla="*/ 1503773 h 2646551"/>
                <a:gd name="connsiteX52" fmla="*/ 1228497 w 1388533"/>
                <a:gd name="connsiteY52" fmla="*/ 1680411 h 2646551"/>
                <a:gd name="connsiteX53" fmla="*/ 1239785 w 1388533"/>
                <a:gd name="connsiteY53" fmla="*/ 1770058 h 2646551"/>
                <a:gd name="connsiteX54" fmla="*/ 1197287 w 1388533"/>
                <a:gd name="connsiteY54" fmla="*/ 1774042 h 2646551"/>
                <a:gd name="connsiteX55" fmla="*/ 1174709 w 1388533"/>
                <a:gd name="connsiteY55" fmla="*/ 1734199 h 2646551"/>
                <a:gd name="connsiteX56" fmla="*/ 1167404 w 1388533"/>
                <a:gd name="connsiteY56" fmla="*/ 1694356 h 2646551"/>
                <a:gd name="connsiteX57" fmla="*/ 1139514 w 1388533"/>
                <a:gd name="connsiteY57" fmla="*/ 1846424 h 2646551"/>
                <a:gd name="connsiteX58" fmla="*/ 1213223 w 1388533"/>
                <a:gd name="connsiteY58" fmla="*/ 2058256 h 2646551"/>
                <a:gd name="connsiteX59" fmla="*/ 1022641 w 1388533"/>
                <a:gd name="connsiteY59" fmla="*/ 1855056 h 2646551"/>
                <a:gd name="connsiteX60" fmla="*/ 1062484 w 1388533"/>
                <a:gd name="connsiteY60" fmla="*/ 2086810 h 2646551"/>
                <a:gd name="connsiteX61" fmla="*/ 978149 w 1388533"/>
                <a:gd name="connsiteY61" fmla="*/ 2037671 h 2646551"/>
                <a:gd name="connsiteX62" fmla="*/ 929673 w 1388533"/>
                <a:gd name="connsiteY62" fmla="*/ 2074194 h 2646551"/>
                <a:gd name="connsiteX63" fmla="*/ 1121585 w 1388533"/>
                <a:gd name="connsiteY63" fmla="*/ 2274738 h 2646551"/>
                <a:gd name="connsiteX64" fmla="*/ 1102991 w 1388533"/>
                <a:gd name="connsiteY64" fmla="*/ 2278722 h 2646551"/>
                <a:gd name="connsiteX65" fmla="*/ 1007367 w 1388533"/>
                <a:gd name="connsiteY65" fmla="*/ 2211653 h 2646551"/>
                <a:gd name="connsiteX66" fmla="*/ 840690 w 1388533"/>
                <a:gd name="connsiteY66" fmla="*/ 1995171 h 2646551"/>
                <a:gd name="connsiteX67" fmla="*/ 838034 w 1388533"/>
                <a:gd name="connsiteY67" fmla="*/ 2036343 h 2646551"/>
                <a:gd name="connsiteX68" fmla="*/ 874557 w 1388533"/>
                <a:gd name="connsiteY68" fmla="*/ 2213645 h 2646551"/>
                <a:gd name="connsiteX69" fmla="*/ 651435 w 1388533"/>
                <a:gd name="connsiteY69" fmla="*/ 2109388 h 2646551"/>
                <a:gd name="connsiteX70" fmla="*/ 928345 w 1388533"/>
                <a:gd name="connsiteY70" fmla="*/ 2323877 h 2646551"/>
                <a:gd name="connsiteX71" fmla="*/ 926353 w 1388533"/>
                <a:gd name="connsiteY71" fmla="*/ 2330518 h 2646551"/>
                <a:gd name="connsiteX72" fmla="*/ 834713 w 1388533"/>
                <a:gd name="connsiteY72" fmla="*/ 2318565 h 2646551"/>
                <a:gd name="connsiteX73" fmla="*/ 1053187 w 1388533"/>
                <a:gd name="connsiteY73" fmla="*/ 2444071 h 2646551"/>
                <a:gd name="connsiteX74" fmla="*/ 847331 w 1388533"/>
                <a:gd name="connsiteY74" fmla="*/ 2462664 h 2646551"/>
                <a:gd name="connsiteX75" fmla="*/ 751043 w 1388533"/>
                <a:gd name="connsiteY75" fmla="*/ 2454032 h 2646551"/>
                <a:gd name="connsiteX76" fmla="*/ 748387 w 1388533"/>
                <a:gd name="connsiteY76" fmla="*/ 2463992 h 2646551"/>
                <a:gd name="connsiteX77" fmla="*/ 1330761 w 1388533"/>
                <a:gd name="connsiteY77" fmla="*/ 2554303 h 2646551"/>
                <a:gd name="connsiteX78" fmla="*/ 1274317 w 1388533"/>
                <a:gd name="connsiteY78" fmla="*/ 2643287 h 2646551"/>
                <a:gd name="connsiteX79" fmla="*/ 1380565 w 1388533"/>
                <a:gd name="connsiteY79" fmla="*/ 2623365 h 2646551"/>
                <a:gd name="connsiteX80" fmla="*/ 1380565 w 1388533"/>
                <a:gd name="connsiteY80" fmla="*/ 2025054 h 2646551"/>
                <a:gd name="connsiteX81" fmla="*/ 1365291 w 1388533"/>
                <a:gd name="connsiteY81" fmla="*/ 2001812 h 2646551"/>
                <a:gd name="connsiteX82" fmla="*/ 1344706 w 1388533"/>
                <a:gd name="connsiteY82" fmla="*/ 1917477 h 2646551"/>
                <a:gd name="connsiteX83" fmla="*/ 1324120 w 1388533"/>
                <a:gd name="connsiteY83" fmla="*/ 1925446 h 2646551"/>
                <a:gd name="connsiteX84" fmla="*/ 1318808 w 1388533"/>
                <a:gd name="connsiteY84" fmla="*/ 1911501 h 2646551"/>
                <a:gd name="connsiteX85" fmla="*/ 1306191 w 1388533"/>
                <a:gd name="connsiteY85" fmla="*/ 1761425 h 2646551"/>
                <a:gd name="connsiteX86" fmla="*/ 1380565 w 1388533"/>
                <a:gd name="connsiteY86" fmla="*/ 1770058 h 2646551"/>
                <a:gd name="connsiteX87" fmla="*/ 1380565 w 1388533"/>
                <a:gd name="connsiteY87" fmla="*/ 1746816 h 2646551"/>
                <a:gd name="connsiteX88" fmla="*/ 1342713 w 1388533"/>
                <a:gd name="connsiteY88" fmla="*/ 1711621 h 2646551"/>
                <a:gd name="connsiteX89" fmla="*/ 1380565 w 1388533"/>
                <a:gd name="connsiteY89" fmla="*/ 1700996 h 2646551"/>
                <a:gd name="connsiteX90" fmla="*/ 1380565 w 1388533"/>
                <a:gd name="connsiteY90" fmla="*/ 1664473 h 2646551"/>
                <a:gd name="connsiteX91" fmla="*/ 1289589 w 1388533"/>
                <a:gd name="connsiteY91" fmla="*/ 1641232 h 2646551"/>
                <a:gd name="connsiteX92" fmla="*/ 1361307 w 1388533"/>
                <a:gd name="connsiteY92" fmla="*/ 1412797 h 2646551"/>
                <a:gd name="connsiteX93" fmla="*/ 1380565 w 1388533"/>
                <a:gd name="connsiteY93" fmla="*/ 1428735 h 2646551"/>
                <a:gd name="connsiteX94" fmla="*/ 1380565 w 1388533"/>
                <a:gd name="connsiteY94" fmla="*/ 1253425 h 2646551"/>
                <a:gd name="connsiteX95" fmla="*/ 1388533 w 1388533"/>
                <a:gd name="connsiteY95" fmla="*/ 1253425 h 2646551"/>
                <a:gd name="connsiteX96" fmla="*/ 1388533 w 1388533"/>
                <a:gd name="connsiteY96" fmla="*/ 1175731 h 2646551"/>
                <a:gd name="connsiteX97" fmla="*/ 1380565 w 1388533"/>
                <a:gd name="connsiteY97" fmla="*/ 1180379 h 2646551"/>
                <a:gd name="connsiteX98" fmla="*/ 1380565 w 1388533"/>
                <a:gd name="connsiteY98" fmla="*/ 1136552 h 2646551"/>
                <a:gd name="connsiteX99" fmla="*/ 1388533 w 1388533"/>
                <a:gd name="connsiteY99" fmla="*/ 1134560 h 2646551"/>
                <a:gd name="connsiteX100" fmla="*/ 1388533 w 1388533"/>
                <a:gd name="connsiteY100" fmla="*/ 1086748 h 2646551"/>
                <a:gd name="connsiteX101" fmla="*/ 1380565 w 1388533"/>
                <a:gd name="connsiteY101" fmla="*/ 1097373 h 2646551"/>
                <a:gd name="connsiteX102" fmla="*/ 1380565 w 1388533"/>
                <a:gd name="connsiteY102" fmla="*/ 1015030 h 2646551"/>
                <a:gd name="connsiteX103" fmla="*/ 1388533 w 1388533"/>
                <a:gd name="connsiteY103" fmla="*/ 1018351 h 2646551"/>
                <a:gd name="connsiteX104" fmla="*/ 1388533 w 1388533"/>
                <a:gd name="connsiteY104" fmla="*/ 979836 h 2646551"/>
                <a:gd name="connsiteX105" fmla="*/ 1380565 w 1388533"/>
                <a:gd name="connsiteY105" fmla="*/ 985812 h 2646551"/>
                <a:gd name="connsiteX106" fmla="*/ 1380565 w 1388533"/>
                <a:gd name="connsiteY106" fmla="*/ 348986 h 2646551"/>
                <a:gd name="connsiteX107" fmla="*/ 685966 w 1388533"/>
                <a:gd name="connsiteY107" fmla="*/ 1215574 h 2646551"/>
                <a:gd name="connsiteX108" fmla="*/ 571749 w 1388533"/>
                <a:gd name="connsiteY108" fmla="*/ 1125263 h 2646551"/>
                <a:gd name="connsiteX109" fmla="*/ 622217 w 1388533"/>
                <a:gd name="connsiteY109" fmla="*/ 1123935 h 2646551"/>
                <a:gd name="connsiteX110" fmla="*/ 780261 w 1388533"/>
                <a:gd name="connsiteY110" fmla="*/ 1131239 h 2646551"/>
                <a:gd name="connsiteX111" fmla="*/ 685966 w 1388533"/>
                <a:gd name="connsiteY111" fmla="*/ 1215574 h 2646551"/>
                <a:gd name="connsiteX112" fmla="*/ 1027953 w 1388533"/>
                <a:gd name="connsiteY112" fmla="*/ 513671 h 2646551"/>
                <a:gd name="connsiteX113" fmla="*/ 1027953 w 1388533"/>
                <a:gd name="connsiteY113" fmla="*/ 513671 h 2646551"/>
                <a:gd name="connsiteX114" fmla="*/ 1041234 w 1388533"/>
                <a:gd name="connsiteY114" fmla="*/ 383517 h 2646551"/>
                <a:gd name="connsiteX115" fmla="*/ 1149474 w 1388533"/>
                <a:gd name="connsiteY115" fmla="*/ 542889 h 2646551"/>
                <a:gd name="connsiteX116" fmla="*/ 1027953 w 1388533"/>
                <a:gd name="connsiteY116" fmla="*/ 513671 h 2646551"/>
                <a:gd name="connsiteX117" fmla="*/ 1010687 w 1388533"/>
                <a:gd name="connsiteY117" fmla="*/ 574099 h 2646551"/>
                <a:gd name="connsiteX118" fmla="*/ 1202599 w 1388533"/>
                <a:gd name="connsiteY118" fmla="*/ 738120 h 2646551"/>
                <a:gd name="connsiteX119" fmla="*/ 1182013 w 1388533"/>
                <a:gd name="connsiteY119" fmla="*/ 736792 h 2646551"/>
                <a:gd name="connsiteX120" fmla="*/ 1010687 w 1388533"/>
                <a:gd name="connsiteY120" fmla="*/ 574099 h 2646551"/>
                <a:gd name="connsiteX121" fmla="*/ 1218536 w 1388533"/>
                <a:gd name="connsiteY121" fmla="*/ 896829 h 2646551"/>
                <a:gd name="connsiteX122" fmla="*/ 1107640 w 1388533"/>
                <a:gd name="connsiteY122" fmla="*/ 1011710 h 2646551"/>
                <a:gd name="connsiteX123" fmla="*/ 1097679 w 1388533"/>
                <a:gd name="connsiteY123" fmla="*/ 997101 h 2646551"/>
                <a:gd name="connsiteX124" fmla="*/ 1082405 w 1388533"/>
                <a:gd name="connsiteY124" fmla="*/ 879563 h 2646551"/>
                <a:gd name="connsiteX125" fmla="*/ 1210568 w 1388533"/>
                <a:gd name="connsiteY125" fmla="*/ 844369 h 2646551"/>
                <a:gd name="connsiteX126" fmla="*/ 1210568 w 1388533"/>
                <a:gd name="connsiteY126" fmla="*/ 844369 h 2646551"/>
                <a:gd name="connsiteX127" fmla="*/ 1218536 w 1388533"/>
                <a:gd name="connsiteY127" fmla="*/ 896829 h 2646551"/>
                <a:gd name="connsiteX128" fmla="*/ 1303535 w 1388533"/>
                <a:gd name="connsiteY128" fmla="*/ 1945367 h 2646551"/>
                <a:gd name="connsiteX129" fmla="*/ 1314160 w 1388533"/>
                <a:gd name="connsiteY129" fmla="*/ 1977242 h 2646551"/>
                <a:gd name="connsiteX130" fmla="*/ 1303535 w 1388533"/>
                <a:gd name="connsiteY130" fmla="*/ 1945367 h 2646551"/>
                <a:gd name="connsiteX131" fmla="*/ 1298886 w 1388533"/>
                <a:gd name="connsiteY131" fmla="*/ 2124662 h 2646551"/>
                <a:gd name="connsiteX132" fmla="*/ 1328105 w 1388533"/>
                <a:gd name="connsiteY132" fmla="*/ 2238215 h 2646551"/>
                <a:gd name="connsiteX133" fmla="*/ 1308183 w 1388533"/>
                <a:gd name="connsiteY133" fmla="*/ 2288683 h 2646551"/>
                <a:gd name="connsiteX134" fmla="*/ 1298886 w 1388533"/>
                <a:gd name="connsiteY134" fmla="*/ 2124662 h 2646551"/>
                <a:gd name="connsiteX135" fmla="*/ 1310839 w 1388533"/>
                <a:gd name="connsiteY135" fmla="*/ 788588 h 2646551"/>
                <a:gd name="connsiteX136" fmla="*/ 1314160 w 1388533"/>
                <a:gd name="connsiteY136" fmla="*/ 807182 h 2646551"/>
                <a:gd name="connsiteX137" fmla="*/ 1310839 w 1388533"/>
                <a:gd name="connsiteY137" fmla="*/ 788588 h 2646551"/>
                <a:gd name="connsiteX138" fmla="*/ 1244434 w 1388533"/>
                <a:gd name="connsiteY138" fmla="*/ 1014366 h 2646551"/>
                <a:gd name="connsiteX139" fmla="*/ 1244434 w 1388533"/>
                <a:gd name="connsiteY139" fmla="*/ 1014366 h 2646551"/>
                <a:gd name="connsiteX140" fmla="*/ 1274980 w 1388533"/>
                <a:gd name="connsiteY140" fmla="*/ 1038272 h 2646551"/>
                <a:gd name="connsiteX141" fmla="*/ 1238458 w 1388533"/>
                <a:gd name="connsiteY141" fmla="*/ 1026983 h 2646551"/>
                <a:gd name="connsiteX142" fmla="*/ 1244434 w 1388533"/>
                <a:gd name="connsiteY142" fmla="*/ 1014366 h 2646551"/>
                <a:gd name="connsiteX143" fmla="*/ 1234473 w 1388533"/>
                <a:gd name="connsiteY143" fmla="*/ 1338424 h 2646551"/>
                <a:gd name="connsiteX144" fmla="*/ 1256387 w 1388533"/>
                <a:gd name="connsiteY144" fmla="*/ 1321158 h 2646551"/>
                <a:gd name="connsiteX145" fmla="*/ 1234473 w 1388533"/>
                <a:gd name="connsiteY145" fmla="*/ 1338424 h 2646551"/>
                <a:gd name="connsiteX146" fmla="*/ 1223184 w 1388533"/>
                <a:gd name="connsiteY146" fmla="*/ 2519109 h 2646551"/>
                <a:gd name="connsiteX147" fmla="*/ 1278301 w 1388533"/>
                <a:gd name="connsiteY147" fmla="*/ 2509148 h 2646551"/>
                <a:gd name="connsiteX148" fmla="*/ 1223184 w 1388533"/>
                <a:gd name="connsiteY148" fmla="*/ 2519109 h 2646551"/>
                <a:gd name="connsiteX149" fmla="*/ 1272324 w 1388533"/>
                <a:gd name="connsiteY149" fmla="*/ 1246784 h 2646551"/>
                <a:gd name="connsiteX150" fmla="*/ 1292246 w 1388533"/>
                <a:gd name="connsiteY150" fmla="*/ 1232839 h 2646551"/>
                <a:gd name="connsiteX151" fmla="*/ 1272324 w 1388533"/>
                <a:gd name="connsiteY151" fmla="*/ 1246784 h 2646551"/>
                <a:gd name="connsiteX152" fmla="*/ 1296895 w 1388533"/>
                <a:gd name="connsiteY152" fmla="*/ 851009 h 2646551"/>
                <a:gd name="connsiteX153" fmla="*/ 1256387 w 1388533"/>
                <a:gd name="connsiteY153" fmla="*/ 931359 h 2646551"/>
                <a:gd name="connsiteX154" fmla="*/ 1251075 w 1388533"/>
                <a:gd name="connsiteY154" fmla="*/ 930032 h 2646551"/>
                <a:gd name="connsiteX155" fmla="*/ 1281621 w 1388533"/>
                <a:gd name="connsiteY155" fmla="*/ 853001 h 2646551"/>
                <a:gd name="connsiteX156" fmla="*/ 1281621 w 1388533"/>
                <a:gd name="connsiteY156" fmla="*/ 853001 h 2646551"/>
                <a:gd name="connsiteX157" fmla="*/ 1301543 w 1388533"/>
                <a:gd name="connsiteY157" fmla="*/ 828432 h 2646551"/>
                <a:gd name="connsiteX158" fmla="*/ 1297558 w 1388533"/>
                <a:gd name="connsiteY158" fmla="*/ 851009 h 2646551"/>
                <a:gd name="connsiteX159" fmla="*/ 1296895 w 1388533"/>
                <a:gd name="connsiteY159" fmla="*/ 851009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388533" h="2646551">
                  <a:moveTo>
                    <a:pt x="1380565" y="348986"/>
                  </a:moveTo>
                  <a:cubicBezTo>
                    <a:pt x="1377909" y="349650"/>
                    <a:pt x="1374588" y="350314"/>
                    <a:pt x="1370604" y="350314"/>
                  </a:cubicBezTo>
                  <a:cubicBezTo>
                    <a:pt x="1370604" y="350314"/>
                    <a:pt x="1357323" y="327072"/>
                    <a:pt x="1258379" y="263987"/>
                  </a:cubicBezTo>
                  <a:cubicBezTo>
                    <a:pt x="1164084" y="203558"/>
                    <a:pt x="1220528" y="333049"/>
                    <a:pt x="1175373" y="321096"/>
                  </a:cubicBezTo>
                  <a:cubicBezTo>
                    <a:pt x="1119592" y="305822"/>
                    <a:pt x="1178029" y="340353"/>
                    <a:pt x="1069124" y="329064"/>
                  </a:cubicBezTo>
                  <a:cubicBezTo>
                    <a:pt x="1009360" y="323088"/>
                    <a:pt x="1017328" y="220824"/>
                    <a:pt x="964204" y="94654"/>
                  </a:cubicBezTo>
                  <a:cubicBezTo>
                    <a:pt x="960883" y="85357"/>
                    <a:pt x="957563" y="81373"/>
                    <a:pt x="955571" y="78053"/>
                  </a:cubicBezTo>
                  <a:cubicBezTo>
                    <a:pt x="972837" y="68756"/>
                    <a:pt x="993422" y="58131"/>
                    <a:pt x="1017993" y="47506"/>
                  </a:cubicBezTo>
                  <a:cubicBezTo>
                    <a:pt x="1039242" y="38873"/>
                    <a:pt x="1099007" y="42194"/>
                    <a:pt x="1156115" y="29577"/>
                  </a:cubicBezTo>
                  <a:cubicBezTo>
                    <a:pt x="900455" y="-91281"/>
                    <a:pt x="497375" y="198910"/>
                    <a:pt x="612921" y="174340"/>
                  </a:cubicBezTo>
                  <a:lnTo>
                    <a:pt x="612256" y="174340"/>
                  </a:lnTo>
                  <a:cubicBezTo>
                    <a:pt x="697255" y="156411"/>
                    <a:pt x="715849" y="221488"/>
                    <a:pt x="847331" y="150434"/>
                  </a:cubicBezTo>
                  <a:cubicBezTo>
                    <a:pt x="873229" y="136489"/>
                    <a:pt x="895807" y="111255"/>
                    <a:pt x="952251" y="79380"/>
                  </a:cubicBezTo>
                  <a:cubicBezTo>
                    <a:pt x="959556" y="97974"/>
                    <a:pt x="960883" y="111919"/>
                    <a:pt x="960219" y="121880"/>
                  </a:cubicBezTo>
                  <a:cubicBezTo>
                    <a:pt x="960219" y="122544"/>
                    <a:pt x="960219" y="123872"/>
                    <a:pt x="960219" y="125864"/>
                  </a:cubicBezTo>
                  <a:cubicBezTo>
                    <a:pt x="958892" y="144458"/>
                    <a:pt x="958228" y="158403"/>
                    <a:pt x="957563" y="167035"/>
                  </a:cubicBezTo>
                  <a:lnTo>
                    <a:pt x="957563" y="167035"/>
                  </a:lnTo>
                  <a:cubicBezTo>
                    <a:pt x="1011352" y="267972"/>
                    <a:pt x="1019320" y="552186"/>
                    <a:pt x="991430" y="493749"/>
                  </a:cubicBezTo>
                  <a:cubicBezTo>
                    <a:pt x="966196" y="441953"/>
                    <a:pt x="966860" y="434648"/>
                    <a:pt x="936314" y="408750"/>
                  </a:cubicBezTo>
                  <a:cubicBezTo>
                    <a:pt x="885182" y="365587"/>
                    <a:pt x="811472" y="544217"/>
                    <a:pt x="855964" y="546873"/>
                  </a:cubicBezTo>
                  <a:cubicBezTo>
                    <a:pt x="893814" y="548866"/>
                    <a:pt x="966860" y="527616"/>
                    <a:pt x="996742" y="564803"/>
                  </a:cubicBezTo>
                  <a:cubicBezTo>
                    <a:pt x="996078" y="566795"/>
                    <a:pt x="961548" y="667731"/>
                    <a:pt x="961548" y="667731"/>
                  </a:cubicBezTo>
                  <a:cubicBezTo>
                    <a:pt x="928345" y="675035"/>
                    <a:pt x="776941" y="684332"/>
                    <a:pt x="697919" y="817143"/>
                  </a:cubicBezTo>
                  <a:cubicBezTo>
                    <a:pt x="687294" y="835736"/>
                    <a:pt x="729130" y="840384"/>
                    <a:pt x="757684" y="856986"/>
                  </a:cubicBezTo>
                  <a:cubicBezTo>
                    <a:pt x="783582" y="872259"/>
                    <a:pt x="950923" y="825111"/>
                    <a:pt x="935650" y="854994"/>
                  </a:cubicBezTo>
                  <a:cubicBezTo>
                    <a:pt x="897798" y="930696"/>
                    <a:pt x="897135" y="940656"/>
                    <a:pt x="873229" y="947961"/>
                  </a:cubicBezTo>
                  <a:cubicBezTo>
                    <a:pt x="785574" y="976515"/>
                    <a:pt x="814792" y="982492"/>
                    <a:pt x="786238" y="973859"/>
                  </a:cubicBezTo>
                  <a:cubicBezTo>
                    <a:pt x="776277" y="970539"/>
                    <a:pt x="769637" y="973859"/>
                    <a:pt x="715184" y="1014366"/>
                  </a:cubicBezTo>
                  <a:cubicBezTo>
                    <a:pt x="614912" y="1090068"/>
                    <a:pt x="588350" y="1038936"/>
                    <a:pt x="496711" y="1070147"/>
                  </a:cubicBezTo>
                  <a:cubicBezTo>
                    <a:pt x="406400" y="1036944"/>
                    <a:pt x="401088" y="1052217"/>
                    <a:pt x="365229" y="1024991"/>
                  </a:cubicBezTo>
                  <a:cubicBezTo>
                    <a:pt x="363901" y="1024327"/>
                    <a:pt x="206520" y="927375"/>
                    <a:pt x="222458" y="956594"/>
                  </a:cubicBezTo>
                  <a:cubicBezTo>
                    <a:pt x="280894" y="1064834"/>
                    <a:pt x="321401" y="1093388"/>
                    <a:pt x="331362" y="1115966"/>
                  </a:cubicBezTo>
                  <a:cubicBezTo>
                    <a:pt x="350620" y="1134560"/>
                    <a:pt x="388471" y="1206277"/>
                    <a:pt x="440931" y="1218230"/>
                  </a:cubicBezTo>
                  <a:cubicBezTo>
                    <a:pt x="442259" y="1218230"/>
                    <a:pt x="559796" y="1259401"/>
                    <a:pt x="648115" y="1247449"/>
                  </a:cubicBezTo>
                  <a:cubicBezTo>
                    <a:pt x="730458" y="1236824"/>
                    <a:pt x="387143" y="1491820"/>
                    <a:pt x="247027" y="1534319"/>
                  </a:cubicBezTo>
                  <a:cubicBezTo>
                    <a:pt x="174646" y="1556233"/>
                    <a:pt x="55781" y="1657169"/>
                    <a:pt x="11289" y="1695684"/>
                  </a:cubicBezTo>
                  <a:cubicBezTo>
                    <a:pt x="7968" y="1698340"/>
                    <a:pt x="3320" y="1699004"/>
                    <a:pt x="0" y="1697012"/>
                  </a:cubicBezTo>
                  <a:cubicBezTo>
                    <a:pt x="6641" y="1701660"/>
                    <a:pt x="13281" y="1706309"/>
                    <a:pt x="19922" y="1711621"/>
                  </a:cubicBezTo>
                  <a:cubicBezTo>
                    <a:pt x="19922" y="1708301"/>
                    <a:pt x="21249" y="1704316"/>
                    <a:pt x="25898" y="1700332"/>
                  </a:cubicBezTo>
                  <a:cubicBezTo>
                    <a:pt x="97615" y="1626622"/>
                    <a:pt x="238395" y="1560217"/>
                    <a:pt x="253004" y="1554241"/>
                  </a:cubicBezTo>
                  <a:cubicBezTo>
                    <a:pt x="558468" y="1441352"/>
                    <a:pt x="889166" y="1103349"/>
                    <a:pt x="919712" y="1005733"/>
                  </a:cubicBezTo>
                  <a:cubicBezTo>
                    <a:pt x="924360" y="991124"/>
                    <a:pt x="918385" y="979836"/>
                    <a:pt x="929673" y="967218"/>
                  </a:cubicBezTo>
                  <a:cubicBezTo>
                    <a:pt x="938306" y="957258"/>
                    <a:pt x="931666" y="938664"/>
                    <a:pt x="946275" y="902805"/>
                  </a:cubicBezTo>
                  <a:cubicBezTo>
                    <a:pt x="986782" y="803862"/>
                    <a:pt x="937642" y="1013038"/>
                    <a:pt x="1024633" y="1063506"/>
                  </a:cubicBezTo>
                  <a:cubicBezTo>
                    <a:pt x="1024633" y="1070810"/>
                    <a:pt x="1023304" y="1078115"/>
                    <a:pt x="1022641" y="1086084"/>
                  </a:cubicBezTo>
                  <a:cubicBezTo>
                    <a:pt x="1004711" y="1106669"/>
                    <a:pt x="946938" y="1168426"/>
                    <a:pt x="954243" y="1203621"/>
                  </a:cubicBezTo>
                  <a:cubicBezTo>
                    <a:pt x="956899" y="1216238"/>
                    <a:pt x="903111" y="1269362"/>
                    <a:pt x="994086" y="1305221"/>
                  </a:cubicBezTo>
                  <a:cubicBezTo>
                    <a:pt x="1035922" y="1321823"/>
                    <a:pt x="992094" y="1341744"/>
                    <a:pt x="1065140" y="1351041"/>
                  </a:cubicBezTo>
                  <a:cubicBezTo>
                    <a:pt x="1150138" y="1432719"/>
                    <a:pt x="1174709" y="1347720"/>
                    <a:pt x="1233145" y="1337096"/>
                  </a:cubicBezTo>
                  <a:cubicBezTo>
                    <a:pt x="1170060" y="1569514"/>
                    <a:pt x="1288262" y="1699668"/>
                    <a:pt x="1168068" y="1576818"/>
                  </a:cubicBezTo>
                  <a:cubicBezTo>
                    <a:pt x="1095022" y="1501781"/>
                    <a:pt x="1067796" y="1379595"/>
                    <a:pt x="1059163" y="1368970"/>
                  </a:cubicBezTo>
                  <a:cubicBezTo>
                    <a:pt x="1054515" y="1362993"/>
                    <a:pt x="1015336" y="1357017"/>
                    <a:pt x="1095686" y="1503773"/>
                  </a:cubicBezTo>
                  <a:cubicBezTo>
                    <a:pt x="1184006" y="1665137"/>
                    <a:pt x="1235137" y="1631935"/>
                    <a:pt x="1228497" y="1680411"/>
                  </a:cubicBezTo>
                  <a:cubicBezTo>
                    <a:pt x="1236465" y="1709629"/>
                    <a:pt x="1234473" y="1740175"/>
                    <a:pt x="1239785" y="1770058"/>
                  </a:cubicBezTo>
                  <a:cubicBezTo>
                    <a:pt x="1267012" y="1933415"/>
                    <a:pt x="1256387" y="1860369"/>
                    <a:pt x="1197287" y="1774042"/>
                  </a:cubicBezTo>
                  <a:cubicBezTo>
                    <a:pt x="1180685" y="1750136"/>
                    <a:pt x="1187326" y="1740839"/>
                    <a:pt x="1174709" y="1734199"/>
                  </a:cubicBezTo>
                  <a:cubicBezTo>
                    <a:pt x="1162755" y="1727558"/>
                    <a:pt x="1163419" y="1706973"/>
                    <a:pt x="1167404" y="1694356"/>
                  </a:cubicBezTo>
                  <a:cubicBezTo>
                    <a:pt x="1182677" y="1645216"/>
                    <a:pt x="1104319" y="1699668"/>
                    <a:pt x="1139514" y="1846424"/>
                  </a:cubicBezTo>
                  <a:cubicBezTo>
                    <a:pt x="1166740" y="1959313"/>
                    <a:pt x="1234473" y="2088803"/>
                    <a:pt x="1213223" y="2058256"/>
                  </a:cubicBezTo>
                  <a:cubicBezTo>
                    <a:pt x="1192638" y="2028374"/>
                    <a:pt x="1029281" y="1829158"/>
                    <a:pt x="1022641" y="1855056"/>
                  </a:cubicBezTo>
                  <a:cubicBezTo>
                    <a:pt x="1008032" y="1916149"/>
                    <a:pt x="1047875" y="2036343"/>
                    <a:pt x="1062484" y="2086810"/>
                  </a:cubicBezTo>
                  <a:cubicBezTo>
                    <a:pt x="1068460" y="2106732"/>
                    <a:pt x="1002055" y="2066225"/>
                    <a:pt x="978149" y="2037671"/>
                  </a:cubicBezTo>
                  <a:cubicBezTo>
                    <a:pt x="892486" y="1934743"/>
                    <a:pt x="927017" y="2037671"/>
                    <a:pt x="929673" y="2074194"/>
                  </a:cubicBezTo>
                  <a:cubicBezTo>
                    <a:pt x="931666" y="2098764"/>
                    <a:pt x="1084398" y="2271417"/>
                    <a:pt x="1121585" y="2274738"/>
                  </a:cubicBezTo>
                  <a:cubicBezTo>
                    <a:pt x="1119592" y="2276730"/>
                    <a:pt x="1114944" y="2282706"/>
                    <a:pt x="1102991" y="2278722"/>
                  </a:cubicBezTo>
                  <a:cubicBezTo>
                    <a:pt x="1025297" y="2254816"/>
                    <a:pt x="1077093" y="2277394"/>
                    <a:pt x="1007367" y="2211653"/>
                  </a:cubicBezTo>
                  <a:cubicBezTo>
                    <a:pt x="978813" y="2185091"/>
                    <a:pt x="840690" y="1995171"/>
                    <a:pt x="840690" y="1995171"/>
                  </a:cubicBezTo>
                  <a:cubicBezTo>
                    <a:pt x="832058" y="2003140"/>
                    <a:pt x="845339" y="2027046"/>
                    <a:pt x="838034" y="2036343"/>
                  </a:cubicBezTo>
                  <a:cubicBezTo>
                    <a:pt x="812800" y="2066889"/>
                    <a:pt x="879869" y="2208332"/>
                    <a:pt x="874557" y="2213645"/>
                  </a:cubicBezTo>
                  <a:cubicBezTo>
                    <a:pt x="868581" y="2219621"/>
                    <a:pt x="713856" y="2151888"/>
                    <a:pt x="651435" y="2109388"/>
                  </a:cubicBezTo>
                  <a:cubicBezTo>
                    <a:pt x="631514" y="2096107"/>
                    <a:pt x="657412" y="2195051"/>
                    <a:pt x="928345" y="2323877"/>
                  </a:cubicBezTo>
                  <a:cubicBezTo>
                    <a:pt x="932330" y="2325869"/>
                    <a:pt x="927681" y="2330518"/>
                    <a:pt x="926353" y="2330518"/>
                  </a:cubicBezTo>
                  <a:cubicBezTo>
                    <a:pt x="860612" y="2332510"/>
                    <a:pt x="869909" y="2313253"/>
                    <a:pt x="834713" y="2318565"/>
                  </a:cubicBezTo>
                  <a:cubicBezTo>
                    <a:pt x="815457" y="2321221"/>
                    <a:pt x="839362" y="2388954"/>
                    <a:pt x="1053187" y="2444071"/>
                  </a:cubicBezTo>
                  <a:cubicBezTo>
                    <a:pt x="1111624" y="2459344"/>
                    <a:pt x="859948" y="2468641"/>
                    <a:pt x="847331" y="2462664"/>
                  </a:cubicBezTo>
                  <a:cubicBezTo>
                    <a:pt x="778269" y="2432118"/>
                    <a:pt x="804831" y="2447391"/>
                    <a:pt x="751043" y="2454032"/>
                  </a:cubicBezTo>
                  <a:cubicBezTo>
                    <a:pt x="747059" y="2454032"/>
                    <a:pt x="745731" y="2461336"/>
                    <a:pt x="748387" y="2463992"/>
                  </a:cubicBezTo>
                  <a:cubicBezTo>
                    <a:pt x="914400" y="2647935"/>
                    <a:pt x="1330761" y="2554303"/>
                    <a:pt x="1330761" y="2554303"/>
                  </a:cubicBezTo>
                  <a:cubicBezTo>
                    <a:pt x="1330761" y="2561608"/>
                    <a:pt x="1261036" y="2627349"/>
                    <a:pt x="1274317" y="2643287"/>
                  </a:cubicBezTo>
                  <a:cubicBezTo>
                    <a:pt x="1282949" y="2653247"/>
                    <a:pt x="1332753" y="2638638"/>
                    <a:pt x="1380565" y="2623365"/>
                  </a:cubicBezTo>
                  <a:lnTo>
                    <a:pt x="1380565" y="2025054"/>
                  </a:lnTo>
                  <a:cubicBezTo>
                    <a:pt x="1372596" y="2014429"/>
                    <a:pt x="1367284" y="2005796"/>
                    <a:pt x="1365291" y="2001812"/>
                  </a:cubicBezTo>
                  <a:cubicBezTo>
                    <a:pt x="1340722" y="1947359"/>
                    <a:pt x="1350019" y="1932086"/>
                    <a:pt x="1344706" y="1917477"/>
                  </a:cubicBezTo>
                  <a:cubicBezTo>
                    <a:pt x="1340722" y="1904860"/>
                    <a:pt x="1330761" y="1924118"/>
                    <a:pt x="1324120" y="1925446"/>
                  </a:cubicBezTo>
                  <a:cubicBezTo>
                    <a:pt x="1320136" y="1921462"/>
                    <a:pt x="1318144" y="1916813"/>
                    <a:pt x="1318808" y="1911501"/>
                  </a:cubicBezTo>
                  <a:cubicBezTo>
                    <a:pt x="1318808" y="1902204"/>
                    <a:pt x="1333417" y="1823846"/>
                    <a:pt x="1306191" y="1761425"/>
                  </a:cubicBezTo>
                  <a:cubicBezTo>
                    <a:pt x="1270332" y="1677754"/>
                    <a:pt x="1350683" y="1755449"/>
                    <a:pt x="1380565" y="1770058"/>
                  </a:cubicBezTo>
                  <a:lnTo>
                    <a:pt x="1380565" y="1746816"/>
                  </a:lnTo>
                  <a:cubicBezTo>
                    <a:pt x="1367948" y="1734863"/>
                    <a:pt x="1340722" y="1716269"/>
                    <a:pt x="1342713" y="1711621"/>
                  </a:cubicBezTo>
                  <a:cubicBezTo>
                    <a:pt x="1344706" y="1707637"/>
                    <a:pt x="1359315" y="1704316"/>
                    <a:pt x="1380565" y="1700996"/>
                  </a:cubicBezTo>
                  <a:lnTo>
                    <a:pt x="1380565" y="1664473"/>
                  </a:lnTo>
                  <a:cubicBezTo>
                    <a:pt x="1338729" y="1685059"/>
                    <a:pt x="1291582" y="1690372"/>
                    <a:pt x="1289589" y="1641232"/>
                  </a:cubicBezTo>
                  <a:cubicBezTo>
                    <a:pt x="1263692" y="1121279"/>
                    <a:pt x="1321464" y="1343736"/>
                    <a:pt x="1361307" y="1412797"/>
                  </a:cubicBezTo>
                  <a:cubicBezTo>
                    <a:pt x="1368612" y="1425415"/>
                    <a:pt x="1374588" y="1429399"/>
                    <a:pt x="1380565" y="1428735"/>
                  </a:cubicBezTo>
                  <a:lnTo>
                    <a:pt x="1380565" y="1253425"/>
                  </a:lnTo>
                  <a:lnTo>
                    <a:pt x="1388533" y="1253425"/>
                  </a:lnTo>
                  <a:lnTo>
                    <a:pt x="1388533" y="1175731"/>
                  </a:lnTo>
                  <a:cubicBezTo>
                    <a:pt x="1385877" y="1177059"/>
                    <a:pt x="1383221" y="1178387"/>
                    <a:pt x="1380565" y="1180379"/>
                  </a:cubicBezTo>
                  <a:lnTo>
                    <a:pt x="1380565" y="1136552"/>
                  </a:lnTo>
                  <a:cubicBezTo>
                    <a:pt x="1383221" y="1136552"/>
                    <a:pt x="1385877" y="1135224"/>
                    <a:pt x="1388533" y="1134560"/>
                  </a:cubicBezTo>
                  <a:lnTo>
                    <a:pt x="1388533" y="1086748"/>
                  </a:lnTo>
                  <a:cubicBezTo>
                    <a:pt x="1385877" y="1090068"/>
                    <a:pt x="1383221" y="1093388"/>
                    <a:pt x="1380565" y="1097373"/>
                  </a:cubicBezTo>
                  <a:lnTo>
                    <a:pt x="1380565" y="1015030"/>
                  </a:lnTo>
                  <a:cubicBezTo>
                    <a:pt x="1382557" y="1016358"/>
                    <a:pt x="1385213" y="1017022"/>
                    <a:pt x="1388533" y="1018351"/>
                  </a:cubicBezTo>
                  <a:lnTo>
                    <a:pt x="1388533" y="979836"/>
                  </a:lnTo>
                  <a:cubicBezTo>
                    <a:pt x="1385877" y="981828"/>
                    <a:pt x="1383221" y="983820"/>
                    <a:pt x="1380565" y="985812"/>
                  </a:cubicBezTo>
                  <a:lnTo>
                    <a:pt x="1380565" y="348986"/>
                  </a:lnTo>
                  <a:close/>
                  <a:moveTo>
                    <a:pt x="685966" y="1215574"/>
                  </a:moveTo>
                  <a:cubicBezTo>
                    <a:pt x="674677" y="1175731"/>
                    <a:pt x="584366" y="1133232"/>
                    <a:pt x="571749" y="1125263"/>
                  </a:cubicBezTo>
                  <a:cubicBezTo>
                    <a:pt x="526594" y="1096045"/>
                    <a:pt x="575733" y="1100029"/>
                    <a:pt x="622217" y="1123935"/>
                  </a:cubicBezTo>
                  <a:cubicBezTo>
                    <a:pt x="670693" y="1149169"/>
                    <a:pt x="739091" y="1133232"/>
                    <a:pt x="780261" y="1131239"/>
                  </a:cubicBezTo>
                  <a:cubicBezTo>
                    <a:pt x="785574" y="1143856"/>
                    <a:pt x="695927" y="1251433"/>
                    <a:pt x="685966" y="1215574"/>
                  </a:cubicBezTo>
                  <a:close/>
                  <a:moveTo>
                    <a:pt x="1027953" y="513671"/>
                  </a:moveTo>
                  <a:lnTo>
                    <a:pt x="1027953" y="513671"/>
                  </a:lnTo>
                  <a:cubicBezTo>
                    <a:pt x="1041234" y="491757"/>
                    <a:pt x="1019320" y="355626"/>
                    <a:pt x="1041234" y="383517"/>
                  </a:cubicBezTo>
                  <a:cubicBezTo>
                    <a:pt x="1041898" y="384845"/>
                    <a:pt x="1164084" y="550858"/>
                    <a:pt x="1149474" y="542889"/>
                  </a:cubicBezTo>
                  <a:cubicBezTo>
                    <a:pt x="1098343" y="516327"/>
                    <a:pt x="1012680" y="540233"/>
                    <a:pt x="1027953" y="513671"/>
                  </a:cubicBezTo>
                  <a:close/>
                  <a:moveTo>
                    <a:pt x="1010687" y="574099"/>
                  </a:moveTo>
                  <a:cubicBezTo>
                    <a:pt x="1034594" y="564803"/>
                    <a:pt x="1225840" y="728160"/>
                    <a:pt x="1202599" y="738120"/>
                  </a:cubicBezTo>
                  <a:cubicBezTo>
                    <a:pt x="1195294" y="741441"/>
                    <a:pt x="1187990" y="740777"/>
                    <a:pt x="1182013" y="736792"/>
                  </a:cubicBezTo>
                  <a:cubicBezTo>
                    <a:pt x="976821" y="600662"/>
                    <a:pt x="998071" y="752066"/>
                    <a:pt x="1010687" y="574099"/>
                  </a:cubicBezTo>
                  <a:close/>
                  <a:moveTo>
                    <a:pt x="1218536" y="896829"/>
                  </a:moveTo>
                  <a:cubicBezTo>
                    <a:pt x="1222520" y="915422"/>
                    <a:pt x="1219864" y="913430"/>
                    <a:pt x="1107640" y="1011710"/>
                  </a:cubicBezTo>
                  <a:cubicBezTo>
                    <a:pt x="1099670" y="1019014"/>
                    <a:pt x="1087718" y="1001085"/>
                    <a:pt x="1097679" y="997101"/>
                  </a:cubicBezTo>
                  <a:cubicBezTo>
                    <a:pt x="1143498" y="979171"/>
                    <a:pt x="1087718" y="894837"/>
                    <a:pt x="1082405" y="879563"/>
                  </a:cubicBezTo>
                  <a:cubicBezTo>
                    <a:pt x="1076429" y="860306"/>
                    <a:pt x="1101663" y="873587"/>
                    <a:pt x="1210568" y="844369"/>
                  </a:cubicBezTo>
                  <a:lnTo>
                    <a:pt x="1210568" y="844369"/>
                  </a:lnTo>
                  <a:cubicBezTo>
                    <a:pt x="1233145" y="837728"/>
                    <a:pt x="1215216" y="880892"/>
                    <a:pt x="1218536" y="896829"/>
                  </a:cubicBezTo>
                  <a:close/>
                  <a:moveTo>
                    <a:pt x="1303535" y="1945367"/>
                  </a:moveTo>
                  <a:cubicBezTo>
                    <a:pt x="1310176" y="1943375"/>
                    <a:pt x="1324120" y="1975914"/>
                    <a:pt x="1314160" y="1977242"/>
                  </a:cubicBezTo>
                  <a:cubicBezTo>
                    <a:pt x="1296895" y="1978570"/>
                    <a:pt x="1298222" y="1947359"/>
                    <a:pt x="1303535" y="1945367"/>
                  </a:cubicBezTo>
                  <a:close/>
                  <a:moveTo>
                    <a:pt x="1298886" y="2124662"/>
                  </a:moveTo>
                  <a:cubicBezTo>
                    <a:pt x="1303535" y="2122669"/>
                    <a:pt x="1304199" y="2181106"/>
                    <a:pt x="1328105" y="2238215"/>
                  </a:cubicBezTo>
                  <a:cubicBezTo>
                    <a:pt x="1351346" y="2292667"/>
                    <a:pt x="1362635" y="2307940"/>
                    <a:pt x="1308183" y="2288683"/>
                  </a:cubicBezTo>
                  <a:cubicBezTo>
                    <a:pt x="1303535" y="2286690"/>
                    <a:pt x="1280957" y="2132630"/>
                    <a:pt x="1298886" y="2124662"/>
                  </a:cubicBezTo>
                  <a:close/>
                  <a:moveTo>
                    <a:pt x="1310839" y="788588"/>
                  </a:moveTo>
                  <a:cubicBezTo>
                    <a:pt x="1334745" y="768003"/>
                    <a:pt x="1341386" y="799213"/>
                    <a:pt x="1314160" y="807182"/>
                  </a:cubicBezTo>
                  <a:cubicBezTo>
                    <a:pt x="1308183" y="809174"/>
                    <a:pt x="1302206" y="795893"/>
                    <a:pt x="1310839" y="788588"/>
                  </a:cubicBezTo>
                  <a:close/>
                  <a:moveTo>
                    <a:pt x="1244434" y="1014366"/>
                  </a:moveTo>
                  <a:lnTo>
                    <a:pt x="1244434" y="1014366"/>
                  </a:lnTo>
                  <a:cubicBezTo>
                    <a:pt x="1298886" y="980500"/>
                    <a:pt x="1292910" y="1046241"/>
                    <a:pt x="1274980" y="1038272"/>
                  </a:cubicBezTo>
                  <a:cubicBezTo>
                    <a:pt x="1247754" y="1025655"/>
                    <a:pt x="1246426" y="1039600"/>
                    <a:pt x="1238458" y="1026983"/>
                  </a:cubicBezTo>
                  <a:cubicBezTo>
                    <a:pt x="1236465" y="1023663"/>
                    <a:pt x="1239785" y="1017022"/>
                    <a:pt x="1244434" y="1014366"/>
                  </a:cubicBezTo>
                  <a:close/>
                  <a:moveTo>
                    <a:pt x="1234473" y="1338424"/>
                  </a:moveTo>
                  <a:cubicBezTo>
                    <a:pt x="1239121" y="1301901"/>
                    <a:pt x="1265684" y="1303229"/>
                    <a:pt x="1256387" y="1321158"/>
                  </a:cubicBezTo>
                  <a:cubicBezTo>
                    <a:pt x="1251739" y="1330455"/>
                    <a:pt x="1245098" y="1337096"/>
                    <a:pt x="1234473" y="1338424"/>
                  </a:cubicBezTo>
                  <a:close/>
                  <a:moveTo>
                    <a:pt x="1223184" y="2519109"/>
                  </a:moveTo>
                  <a:cubicBezTo>
                    <a:pt x="1202599" y="2516452"/>
                    <a:pt x="1245098" y="2495203"/>
                    <a:pt x="1278301" y="2509148"/>
                  </a:cubicBezTo>
                  <a:cubicBezTo>
                    <a:pt x="1280957" y="2510476"/>
                    <a:pt x="1292910" y="2529070"/>
                    <a:pt x="1223184" y="2519109"/>
                  </a:cubicBezTo>
                  <a:close/>
                  <a:moveTo>
                    <a:pt x="1272324" y="1246784"/>
                  </a:moveTo>
                  <a:cubicBezTo>
                    <a:pt x="1272324" y="1242136"/>
                    <a:pt x="1280293" y="1219558"/>
                    <a:pt x="1292246" y="1232839"/>
                  </a:cubicBezTo>
                  <a:cubicBezTo>
                    <a:pt x="1288262" y="1252097"/>
                    <a:pt x="1270996" y="1256745"/>
                    <a:pt x="1272324" y="1246784"/>
                  </a:cubicBezTo>
                  <a:close/>
                  <a:moveTo>
                    <a:pt x="1296895" y="851009"/>
                  </a:moveTo>
                  <a:cubicBezTo>
                    <a:pt x="1288262" y="906126"/>
                    <a:pt x="1298886" y="894173"/>
                    <a:pt x="1256387" y="931359"/>
                  </a:cubicBezTo>
                  <a:cubicBezTo>
                    <a:pt x="1256387" y="932024"/>
                    <a:pt x="1251075" y="931359"/>
                    <a:pt x="1251075" y="930032"/>
                  </a:cubicBezTo>
                  <a:cubicBezTo>
                    <a:pt x="1241114" y="875579"/>
                    <a:pt x="1261699" y="876243"/>
                    <a:pt x="1281621" y="853001"/>
                  </a:cubicBezTo>
                  <a:lnTo>
                    <a:pt x="1281621" y="853001"/>
                  </a:lnTo>
                  <a:cubicBezTo>
                    <a:pt x="1296895" y="835736"/>
                    <a:pt x="1296895" y="826439"/>
                    <a:pt x="1301543" y="828432"/>
                  </a:cubicBezTo>
                  <a:cubicBezTo>
                    <a:pt x="1304199" y="829760"/>
                    <a:pt x="1303535" y="828432"/>
                    <a:pt x="1297558" y="851009"/>
                  </a:cubicBezTo>
                  <a:lnTo>
                    <a:pt x="1296895" y="851009"/>
                  </a:lnTo>
                  <a:close/>
                </a:path>
              </a:pathLst>
            </a:custGeom>
            <a:solidFill>
              <a:schemeClr val="accent2"/>
            </a:solidFill>
            <a:ln w="0" cap="flat">
              <a:noFill/>
              <a:prstDash val="solid"/>
              <a:miter/>
            </a:ln>
          </p:spPr>
          <p:txBody>
            <a:bodyPr rtlCol="0" anchor="ctr"/>
            <a:lstStyle/>
            <a:p>
              <a:endParaRPr lang="en-US" dirty="0"/>
            </a:p>
          </p:txBody>
        </p:sp>
      </p:grpSp>
      <p:grpSp>
        <p:nvGrpSpPr>
          <p:cNvPr id="25" name="Graphic 14">
            <a:extLst>
              <a:ext uri="{FF2B5EF4-FFF2-40B4-BE49-F238E27FC236}">
                <a16:creationId xmlns:a16="http://schemas.microsoft.com/office/drawing/2014/main" id="{D57A01B9-F16B-FB93-1599-6873E5DFFA20}"/>
              </a:ext>
            </a:extLst>
          </p:cNvPr>
          <p:cNvGrpSpPr/>
          <p:nvPr userDrawn="1"/>
        </p:nvGrpSpPr>
        <p:grpSpPr>
          <a:xfrm>
            <a:off x="0" y="1360599"/>
            <a:ext cx="1525551" cy="4136803"/>
            <a:chOff x="0" y="1360625"/>
            <a:chExt cx="1525551" cy="4136803"/>
          </a:xfrm>
          <a:solidFill>
            <a:schemeClr val="accent2"/>
          </a:solidFill>
        </p:grpSpPr>
        <p:sp>
          <p:nvSpPr>
            <p:cNvPr id="26" name="Freeform 25">
              <a:extLst>
                <a:ext uri="{FF2B5EF4-FFF2-40B4-BE49-F238E27FC236}">
                  <a16:creationId xmlns:a16="http://schemas.microsoft.com/office/drawing/2014/main" id="{80601842-83A5-7747-FD83-CE76546ACF9B}"/>
                </a:ext>
              </a:extLst>
            </p:cNvPr>
            <p:cNvSpPr/>
            <p:nvPr/>
          </p:nvSpPr>
          <p:spPr>
            <a:xfrm>
              <a:off x="1992" y="1683262"/>
              <a:ext cx="1523559" cy="2646551"/>
            </a:xfrm>
            <a:custGeom>
              <a:avLst/>
              <a:gdLst>
                <a:gd name="connsiteX0" fmla="*/ 1496774 w 1523559"/>
                <a:gd name="connsiteY0" fmla="*/ 656692 h 2646551"/>
                <a:gd name="connsiteX1" fmla="*/ 1371932 w 1523559"/>
                <a:gd name="connsiteY1" fmla="*/ 634779 h 2646551"/>
                <a:gd name="connsiteX2" fmla="*/ 1231817 w 1523559"/>
                <a:gd name="connsiteY2" fmla="*/ 653372 h 2646551"/>
                <a:gd name="connsiteX3" fmla="*/ 1216544 w 1523559"/>
                <a:gd name="connsiteY3" fmla="*/ 650052 h 2646551"/>
                <a:gd name="connsiteX4" fmla="*/ 1292246 w 1523559"/>
                <a:gd name="connsiteY4" fmla="*/ 620833 h 2646551"/>
                <a:gd name="connsiteX5" fmla="*/ 1335409 w 1523559"/>
                <a:gd name="connsiteY5" fmla="*/ 618177 h 2646551"/>
                <a:gd name="connsiteX6" fmla="*/ 1364628 w 1523559"/>
                <a:gd name="connsiteY6" fmla="*/ 622825 h 2646551"/>
                <a:gd name="connsiteX7" fmla="*/ 1405135 w 1523559"/>
                <a:gd name="connsiteY7" fmla="*/ 621498 h 2646551"/>
                <a:gd name="connsiteX8" fmla="*/ 1460251 w 1523559"/>
                <a:gd name="connsiteY8" fmla="*/ 534507 h 2646551"/>
                <a:gd name="connsiteX9" fmla="*/ 1373260 w 1523559"/>
                <a:gd name="connsiteY9" fmla="*/ 472750 h 2646551"/>
                <a:gd name="connsiteX10" fmla="*/ 1328769 w 1523559"/>
                <a:gd name="connsiteY10" fmla="*/ 451500 h 2646551"/>
                <a:gd name="connsiteX11" fmla="*/ 1310175 w 1523559"/>
                <a:gd name="connsiteY11" fmla="*/ 407673 h 2646551"/>
                <a:gd name="connsiteX12" fmla="*/ 1297558 w 1523559"/>
                <a:gd name="connsiteY12" fmla="*/ 401696 h 2646551"/>
                <a:gd name="connsiteX13" fmla="*/ 1252403 w 1523559"/>
                <a:gd name="connsiteY13" fmla="*/ 490015 h 2646551"/>
                <a:gd name="connsiteX14" fmla="*/ 1202599 w 1523559"/>
                <a:gd name="connsiteY14" fmla="*/ 590951 h 2646551"/>
                <a:gd name="connsiteX15" fmla="*/ 1193966 w 1523559"/>
                <a:gd name="connsiteY15" fmla="*/ 521226 h 2646551"/>
                <a:gd name="connsiteX16" fmla="*/ 1209239 w 1523559"/>
                <a:gd name="connsiteY16" fmla="*/ 488023 h 2646551"/>
                <a:gd name="connsiteX17" fmla="*/ 1163420 w 1523559"/>
                <a:gd name="connsiteY17" fmla="*/ 343924 h 2646551"/>
                <a:gd name="connsiteX18" fmla="*/ 1159435 w 1523559"/>
                <a:gd name="connsiteY18" fmla="*/ 314041 h 2646551"/>
                <a:gd name="connsiteX19" fmla="*/ 1083069 w 1523559"/>
                <a:gd name="connsiteY19" fmla="*/ 351892 h 2646551"/>
                <a:gd name="connsiteX20" fmla="*/ 1087054 w 1523559"/>
                <a:gd name="connsiteY20" fmla="*/ 389079 h 2646551"/>
                <a:gd name="connsiteX21" fmla="*/ 1105647 w 1523559"/>
                <a:gd name="connsiteY21" fmla="*/ 443531 h 2646551"/>
                <a:gd name="connsiteX22" fmla="*/ 1057171 w 1523559"/>
                <a:gd name="connsiteY22" fmla="*/ 440875 h 2646551"/>
                <a:gd name="connsiteX23" fmla="*/ 1003383 w 1523559"/>
                <a:gd name="connsiteY23" fmla="*/ 399704 h 2646551"/>
                <a:gd name="connsiteX24" fmla="*/ 1077757 w 1523559"/>
                <a:gd name="connsiteY24" fmla="*/ 509937 h 2646551"/>
                <a:gd name="connsiteX25" fmla="*/ 1057171 w 1523559"/>
                <a:gd name="connsiteY25" fmla="*/ 453492 h 2646551"/>
                <a:gd name="connsiteX26" fmla="*/ 1112952 w 1523559"/>
                <a:gd name="connsiteY26" fmla="*/ 573022 h 2646551"/>
                <a:gd name="connsiteX27" fmla="*/ 1101663 w 1523559"/>
                <a:gd name="connsiteY27" fmla="*/ 577006 h 2646551"/>
                <a:gd name="connsiteX28" fmla="*/ 950259 w 1523559"/>
                <a:gd name="connsiteY28" fmla="*/ 518569 h 2646551"/>
                <a:gd name="connsiteX29" fmla="*/ 916392 w 1523559"/>
                <a:gd name="connsiteY29" fmla="*/ 558413 h 2646551"/>
                <a:gd name="connsiteX30" fmla="*/ 912408 w 1523559"/>
                <a:gd name="connsiteY30" fmla="*/ 571029 h 2646551"/>
                <a:gd name="connsiteX31" fmla="*/ 943618 w 1523559"/>
                <a:gd name="connsiteY31" fmla="*/ 589623 h 2646551"/>
                <a:gd name="connsiteX32" fmla="*/ 1004047 w 1523559"/>
                <a:gd name="connsiteY32" fmla="*/ 604232 h 2646551"/>
                <a:gd name="connsiteX33" fmla="*/ 895143 w 1523559"/>
                <a:gd name="connsiteY33" fmla="*/ 651380 h 2646551"/>
                <a:gd name="connsiteX34" fmla="*/ 917720 w 1523559"/>
                <a:gd name="connsiteY34" fmla="*/ 665325 h 2646551"/>
                <a:gd name="connsiteX35" fmla="*/ 961548 w 1523559"/>
                <a:gd name="connsiteY35" fmla="*/ 679270 h 2646551"/>
                <a:gd name="connsiteX36" fmla="*/ 1011352 w 1523559"/>
                <a:gd name="connsiteY36" fmla="*/ 687239 h 2646551"/>
                <a:gd name="connsiteX37" fmla="*/ 1055179 w 1523559"/>
                <a:gd name="connsiteY37" fmla="*/ 704504 h 2646551"/>
                <a:gd name="connsiteX38" fmla="*/ 1071116 w 1523559"/>
                <a:gd name="connsiteY38" fmla="*/ 707824 h 2646551"/>
                <a:gd name="connsiteX39" fmla="*/ 1118928 w 1523559"/>
                <a:gd name="connsiteY39" fmla="*/ 646067 h 2646551"/>
                <a:gd name="connsiteX40" fmla="*/ 1121584 w 1523559"/>
                <a:gd name="connsiteY40" fmla="*/ 655364 h 2646551"/>
                <a:gd name="connsiteX41" fmla="*/ 1116272 w 1523559"/>
                <a:gd name="connsiteY41" fmla="*/ 688567 h 2646551"/>
                <a:gd name="connsiteX42" fmla="*/ 1130881 w 1523559"/>
                <a:gd name="connsiteY42" fmla="*/ 715793 h 2646551"/>
                <a:gd name="connsiteX43" fmla="*/ 1130881 w 1523559"/>
                <a:gd name="connsiteY43" fmla="*/ 721769 h 2646551"/>
                <a:gd name="connsiteX44" fmla="*/ 1069124 w 1523559"/>
                <a:gd name="connsiteY44" fmla="*/ 861220 h 2646551"/>
                <a:gd name="connsiteX45" fmla="*/ 957563 w 1523559"/>
                <a:gd name="connsiteY45" fmla="*/ 1099615 h 2646551"/>
                <a:gd name="connsiteX46" fmla="*/ 922369 w 1523559"/>
                <a:gd name="connsiteY46" fmla="*/ 993367 h 2646551"/>
                <a:gd name="connsiteX47" fmla="*/ 858620 w 1523559"/>
                <a:gd name="connsiteY47" fmla="*/ 945555 h 2646551"/>
                <a:gd name="connsiteX48" fmla="*/ 765652 w 1523559"/>
                <a:gd name="connsiteY48" fmla="*/ 903720 h 2646551"/>
                <a:gd name="connsiteX49" fmla="*/ 814792 w 1523559"/>
                <a:gd name="connsiteY49" fmla="*/ 971453 h 2646551"/>
                <a:gd name="connsiteX50" fmla="*/ 850651 w 1523559"/>
                <a:gd name="connsiteY50" fmla="*/ 1035866 h 2646551"/>
                <a:gd name="connsiteX51" fmla="*/ 844010 w 1523559"/>
                <a:gd name="connsiteY51" fmla="*/ 1152075 h 2646551"/>
                <a:gd name="connsiteX52" fmla="*/ 879205 w 1523559"/>
                <a:gd name="connsiteY52" fmla="*/ 1230433 h 2646551"/>
                <a:gd name="connsiteX53" fmla="*/ 469485 w 1523559"/>
                <a:gd name="connsiteY53" fmla="*/ 1640818 h 2646551"/>
                <a:gd name="connsiteX54" fmla="*/ 459524 w 1523559"/>
                <a:gd name="connsiteY54" fmla="*/ 1679333 h 2646551"/>
                <a:gd name="connsiteX55" fmla="*/ 442923 w 1523559"/>
                <a:gd name="connsiteY55" fmla="*/ 1743746 h 2646551"/>
                <a:gd name="connsiteX56" fmla="*/ 364565 w 1523559"/>
                <a:gd name="connsiteY56" fmla="*/ 1583045 h 2646551"/>
                <a:gd name="connsiteX57" fmla="*/ 366557 w 1523559"/>
                <a:gd name="connsiteY57" fmla="*/ 1560467 h 2646551"/>
                <a:gd name="connsiteX58" fmla="*/ 434954 w 1523559"/>
                <a:gd name="connsiteY58" fmla="*/ 1442930 h 2646551"/>
                <a:gd name="connsiteX59" fmla="*/ 395111 w 1523559"/>
                <a:gd name="connsiteY59" fmla="*/ 1341330 h 2646551"/>
                <a:gd name="connsiteX60" fmla="*/ 324058 w 1523559"/>
                <a:gd name="connsiteY60" fmla="*/ 1295511 h 2646551"/>
                <a:gd name="connsiteX61" fmla="*/ 156052 w 1523559"/>
                <a:gd name="connsiteY61" fmla="*/ 1309455 h 2646551"/>
                <a:gd name="connsiteX62" fmla="*/ 221129 w 1523559"/>
                <a:gd name="connsiteY62" fmla="*/ 1069733 h 2646551"/>
                <a:gd name="connsiteX63" fmla="*/ 330034 w 1523559"/>
                <a:gd name="connsiteY63" fmla="*/ 1277581 h 2646551"/>
                <a:gd name="connsiteX64" fmla="*/ 293511 w 1523559"/>
                <a:gd name="connsiteY64" fmla="*/ 1142779 h 2646551"/>
                <a:gd name="connsiteX65" fmla="*/ 160701 w 1523559"/>
                <a:gd name="connsiteY65" fmla="*/ 966141 h 2646551"/>
                <a:gd name="connsiteX66" fmla="*/ 149412 w 1523559"/>
                <a:gd name="connsiteY66" fmla="*/ 876494 h 2646551"/>
                <a:gd name="connsiteX67" fmla="*/ 191911 w 1523559"/>
                <a:gd name="connsiteY67" fmla="*/ 872509 h 2646551"/>
                <a:gd name="connsiteX68" fmla="*/ 214489 w 1523559"/>
                <a:gd name="connsiteY68" fmla="*/ 912352 h 2646551"/>
                <a:gd name="connsiteX69" fmla="*/ 221793 w 1523559"/>
                <a:gd name="connsiteY69" fmla="*/ 952195 h 2646551"/>
                <a:gd name="connsiteX70" fmla="*/ 249684 w 1523559"/>
                <a:gd name="connsiteY70" fmla="*/ 800128 h 2646551"/>
                <a:gd name="connsiteX71" fmla="*/ 175974 w 1523559"/>
                <a:gd name="connsiteY71" fmla="*/ 588295 h 2646551"/>
                <a:gd name="connsiteX72" fmla="*/ 366557 w 1523559"/>
                <a:gd name="connsiteY72" fmla="*/ 791495 h 2646551"/>
                <a:gd name="connsiteX73" fmla="*/ 326714 w 1523559"/>
                <a:gd name="connsiteY73" fmla="*/ 559741 h 2646551"/>
                <a:gd name="connsiteX74" fmla="*/ 411048 w 1523559"/>
                <a:gd name="connsiteY74" fmla="*/ 608880 h 2646551"/>
                <a:gd name="connsiteX75" fmla="*/ 459524 w 1523559"/>
                <a:gd name="connsiteY75" fmla="*/ 572357 h 2646551"/>
                <a:gd name="connsiteX76" fmla="*/ 267613 w 1523559"/>
                <a:gd name="connsiteY76" fmla="*/ 371814 h 2646551"/>
                <a:gd name="connsiteX77" fmla="*/ 286207 w 1523559"/>
                <a:gd name="connsiteY77" fmla="*/ 367829 h 2646551"/>
                <a:gd name="connsiteX78" fmla="*/ 381830 w 1523559"/>
                <a:gd name="connsiteY78" fmla="*/ 434899 h 2646551"/>
                <a:gd name="connsiteX79" fmla="*/ 548507 w 1523559"/>
                <a:gd name="connsiteY79" fmla="*/ 651380 h 2646551"/>
                <a:gd name="connsiteX80" fmla="*/ 551163 w 1523559"/>
                <a:gd name="connsiteY80" fmla="*/ 610209 h 2646551"/>
                <a:gd name="connsiteX81" fmla="*/ 514641 w 1523559"/>
                <a:gd name="connsiteY81" fmla="*/ 432906 h 2646551"/>
                <a:gd name="connsiteX82" fmla="*/ 737762 w 1523559"/>
                <a:gd name="connsiteY82" fmla="*/ 537163 h 2646551"/>
                <a:gd name="connsiteX83" fmla="*/ 460852 w 1523559"/>
                <a:gd name="connsiteY83" fmla="*/ 322674 h 2646551"/>
                <a:gd name="connsiteX84" fmla="*/ 462844 w 1523559"/>
                <a:gd name="connsiteY84" fmla="*/ 316033 h 2646551"/>
                <a:gd name="connsiteX85" fmla="*/ 554484 w 1523559"/>
                <a:gd name="connsiteY85" fmla="*/ 327986 h 2646551"/>
                <a:gd name="connsiteX86" fmla="*/ 336010 w 1523559"/>
                <a:gd name="connsiteY86" fmla="*/ 202480 h 2646551"/>
                <a:gd name="connsiteX87" fmla="*/ 541867 w 1523559"/>
                <a:gd name="connsiteY87" fmla="*/ 183887 h 2646551"/>
                <a:gd name="connsiteX88" fmla="*/ 638154 w 1523559"/>
                <a:gd name="connsiteY88" fmla="*/ 192520 h 2646551"/>
                <a:gd name="connsiteX89" fmla="*/ 640811 w 1523559"/>
                <a:gd name="connsiteY89" fmla="*/ 182559 h 2646551"/>
                <a:gd name="connsiteX90" fmla="*/ 58437 w 1523559"/>
                <a:gd name="connsiteY90" fmla="*/ 92248 h 2646551"/>
                <a:gd name="connsiteX91" fmla="*/ 114881 w 1523559"/>
                <a:gd name="connsiteY91" fmla="*/ 3265 h 2646551"/>
                <a:gd name="connsiteX92" fmla="*/ 8633 w 1523559"/>
                <a:gd name="connsiteY92" fmla="*/ 23186 h 2646551"/>
                <a:gd name="connsiteX93" fmla="*/ 8633 w 1523559"/>
                <a:gd name="connsiteY93" fmla="*/ 621498 h 2646551"/>
                <a:gd name="connsiteX94" fmla="*/ 23906 w 1523559"/>
                <a:gd name="connsiteY94" fmla="*/ 644739 h 2646551"/>
                <a:gd name="connsiteX95" fmla="*/ 44492 w 1523559"/>
                <a:gd name="connsiteY95" fmla="*/ 729074 h 2646551"/>
                <a:gd name="connsiteX96" fmla="*/ 65077 w 1523559"/>
                <a:gd name="connsiteY96" fmla="*/ 721105 h 2646551"/>
                <a:gd name="connsiteX97" fmla="*/ 70390 w 1523559"/>
                <a:gd name="connsiteY97" fmla="*/ 735050 h 2646551"/>
                <a:gd name="connsiteX98" fmla="*/ 83007 w 1523559"/>
                <a:gd name="connsiteY98" fmla="*/ 885126 h 2646551"/>
                <a:gd name="connsiteX99" fmla="*/ 8633 w 1523559"/>
                <a:gd name="connsiteY99" fmla="*/ 876494 h 2646551"/>
                <a:gd name="connsiteX100" fmla="*/ 8633 w 1523559"/>
                <a:gd name="connsiteY100" fmla="*/ 899735 h 2646551"/>
                <a:gd name="connsiteX101" fmla="*/ 46484 w 1523559"/>
                <a:gd name="connsiteY101" fmla="*/ 934930 h 2646551"/>
                <a:gd name="connsiteX102" fmla="*/ 8633 w 1523559"/>
                <a:gd name="connsiteY102" fmla="*/ 945555 h 2646551"/>
                <a:gd name="connsiteX103" fmla="*/ 8633 w 1523559"/>
                <a:gd name="connsiteY103" fmla="*/ 982078 h 2646551"/>
                <a:gd name="connsiteX104" fmla="*/ 99608 w 1523559"/>
                <a:gd name="connsiteY104" fmla="*/ 1005320 h 2646551"/>
                <a:gd name="connsiteX105" fmla="*/ 27890 w 1523559"/>
                <a:gd name="connsiteY105" fmla="*/ 1233754 h 2646551"/>
                <a:gd name="connsiteX106" fmla="*/ 8633 w 1523559"/>
                <a:gd name="connsiteY106" fmla="*/ 1217816 h 2646551"/>
                <a:gd name="connsiteX107" fmla="*/ 8633 w 1523559"/>
                <a:gd name="connsiteY107" fmla="*/ 1393126 h 2646551"/>
                <a:gd name="connsiteX108" fmla="*/ 0 w 1523559"/>
                <a:gd name="connsiteY108" fmla="*/ 1393126 h 2646551"/>
                <a:gd name="connsiteX109" fmla="*/ 0 w 1523559"/>
                <a:gd name="connsiteY109" fmla="*/ 1470820 h 2646551"/>
                <a:gd name="connsiteX110" fmla="*/ 7969 w 1523559"/>
                <a:gd name="connsiteY110" fmla="*/ 1466172 h 2646551"/>
                <a:gd name="connsiteX111" fmla="*/ 7969 w 1523559"/>
                <a:gd name="connsiteY111" fmla="*/ 1509999 h 2646551"/>
                <a:gd name="connsiteX112" fmla="*/ 0 w 1523559"/>
                <a:gd name="connsiteY112" fmla="*/ 1511991 h 2646551"/>
                <a:gd name="connsiteX113" fmla="*/ 0 w 1523559"/>
                <a:gd name="connsiteY113" fmla="*/ 1559803 h 2646551"/>
                <a:gd name="connsiteX114" fmla="*/ 7969 w 1523559"/>
                <a:gd name="connsiteY114" fmla="*/ 1549178 h 2646551"/>
                <a:gd name="connsiteX115" fmla="*/ 7969 w 1523559"/>
                <a:gd name="connsiteY115" fmla="*/ 1631521 h 2646551"/>
                <a:gd name="connsiteX116" fmla="*/ 0 w 1523559"/>
                <a:gd name="connsiteY116" fmla="*/ 1628201 h 2646551"/>
                <a:gd name="connsiteX117" fmla="*/ 0 w 1523559"/>
                <a:gd name="connsiteY117" fmla="*/ 1666716 h 2646551"/>
                <a:gd name="connsiteX118" fmla="*/ 7969 w 1523559"/>
                <a:gd name="connsiteY118" fmla="*/ 1660739 h 2646551"/>
                <a:gd name="connsiteX119" fmla="*/ 7969 w 1523559"/>
                <a:gd name="connsiteY119" fmla="*/ 2297565 h 2646551"/>
                <a:gd name="connsiteX120" fmla="*/ 17929 w 1523559"/>
                <a:gd name="connsiteY120" fmla="*/ 2296237 h 2646551"/>
                <a:gd name="connsiteX121" fmla="*/ 130154 w 1523559"/>
                <a:gd name="connsiteY121" fmla="*/ 2382564 h 2646551"/>
                <a:gd name="connsiteX122" fmla="*/ 213161 w 1523559"/>
                <a:gd name="connsiteY122" fmla="*/ 2325455 h 2646551"/>
                <a:gd name="connsiteX123" fmla="*/ 319409 w 1523559"/>
                <a:gd name="connsiteY123" fmla="*/ 2317487 h 2646551"/>
                <a:gd name="connsiteX124" fmla="*/ 424329 w 1523559"/>
                <a:gd name="connsiteY124" fmla="*/ 2551898 h 2646551"/>
                <a:gd name="connsiteX125" fmla="*/ 432962 w 1523559"/>
                <a:gd name="connsiteY125" fmla="*/ 2568499 h 2646551"/>
                <a:gd name="connsiteX126" fmla="*/ 370541 w 1523559"/>
                <a:gd name="connsiteY126" fmla="*/ 2599045 h 2646551"/>
                <a:gd name="connsiteX127" fmla="*/ 232418 w 1523559"/>
                <a:gd name="connsiteY127" fmla="*/ 2616975 h 2646551"/>
                <a:gd name="connsiteX128" fmla="*/ 775613 w 1523559"/>
                <a:gd name="connsiteY128" fmla="*/ 2472211 h 2646551"/>
                <a:gd name="connsiteX129" fmla="*/ 775613 w 1523559"/>
                <a:gd name="connsiteY129" fmla="*/ 2472211 h 2646551"/>
                <a:gd name="connsiteX130" fmla="*/ 540539 w 1523559"/>
                <a:gd name="connsiteY130" fmla="*/ 2496117 h 2646551"/>
                <a:gd name="connsiteX131" fmla="*/ 435618 w 1523559"/>
                <a:gd name="connsiteY131" fmla="*/ 2567171 h 2646551"/>
                <a:gd name="connsiteX132" fmla="*/ 427650 w 1523559"/>
                <a:gd name="connsiteY132" fmla="*/ 2524671 h 2646551"/>
                <a:gd name="connsiteX133" fmla="*/ 427650 w 1523559"/>
                <a:gd name="connsiteY133" fmla="*/ 2520687 h 2646551"/>
                <a:gd name="connsiteX134" fmla="*/ 430306 w 1523559"/>
                <a:gd name="connsiteY134" fmla="*/ 2479516 h 2646551"/>
                <a:gd name="connsiteX135" fmla="*/ 430306 w 1523559"/>
                <a:gd name="connsiteY135" fmla="*/ 2479516 h 2646551"/>
                <a:gd name="connsiteX136" fmla="*/ 396439 w 1523559"/>
                <a:gd name="connsiteY136" fmla="*/ 2152802 h 2646551"/>
                <a:gd name="connsiteX137" fmla="*/ 451556 w 1523559"/>
                <a:gd name="connsiteY137" fmla="*/ 2237801 h 2646551"/>
                <a:gd name="connsiteX138" fmla="*/ 531906 w 1523559"/>
                <a:gd name="connsiteY138" fmla="*/ 2099678 h 2646551"/>
                <a:gd name="connsiteX139" fmla="*/ 391127 w 1523559"/>
                <a:gd name="connsiteY139" fmla="*/ 2081748 h 2646551"/>
                <a:gd name="connsiteX140" fmla="*/ 426322 w 1523559"/>
                <a:gd name="connsiteY140" fmla="*/ 1978820 h 2646551"/>
                <a:gd name="connsiteX141" fmla="*/ 645459 w 1523559"/>
                <a:gd name="connsiteY141" fmla="*/ 1885853 h 2646551"/>
                <a:gd name="connsiteX142" fmla="*/ 894478 w 1523559"/>
                <a:gd name="connsiteY142" fmla="*/ 2035265 h 2646551"/>
                <a:gd name="connsiteX143" fmla="*/ 990102 w 1523559"/>
                <a:gd name="connsiteY143" fmla="*/ 2084405 h 2646551"/>
                <a:gd name="connsiteX144" fmla="*/ 980141 w 1523559"/>
                <a:gd name="connsiteY144" fmla="*/ 2108975 h 2646551"/>
                <a:gd name="connsiteX145" fmla="*/ 965532 w 1523559"/>
                <a:gd name="connsiteY145" fmla="*/ 2138193 h 2646551"/>
                <a:gd name="connsiteX146" fmla="*/ 956235 w 1523559"/>
                <a:gd name="connsiteY146" fmla="*/ 2160107 h 2646551"/>
                <a:gd name="connsiteX147" fmla="*/ 869244 w 1523559"/>
                <a:gd name="connsiteY147" fmla="*/ 2260378 h 2646551"/>
                <a:gd name="connsiteX148" fmla="*/ 879205 w 1523559"/>
                <a:gd name="connsiteY148" fmla="*/ 2301550 h 2646551"/>
                <a:gd name="connsiteX149" fmla="*/ 905767 w 1523559"/>
                <a:gd name="connsiteY149" fmla="*/ 2276316 h 2646551"/>
                <a:gd name="connsiteX150" fmla="*/ 981469 w 1523559"/>
                <a:gd name="connsiteY150" fmla="*/ 2197293 h 2646551"/>
                <a:gd name="connsiteX151" fmla="*/ 994750 w 1523559"/>
                <a:gd name="connsiteY151" fmla="*/ 2191317 h 2646551"/>
                <a:gd name="connsiteX152" fmla="*/ 1000727 w 1523559"/>
                <a:gd name="connsiteY152" fmla="*/ 2168739 h 2646551"/>
                <a:gd name="connsiteX153" fmla="*/ 1025297 w 1523559"/>
                <a:gd name="connsiteY153" fmla="*/ 2171395 h 2646551"/>
                <a:gd name="connsiteX154" fmla="*/ 981469 w 1523559"/>
                <a:gd name="connsiteY154" fmla="*/ 2255730 h 2646551"/>
                <a:gd name="connsiteX155" fmla="*/ 963540 w 1523559"/>
                <a:gd name="connsiteY155" fmla="*/ 2262371 h 2646551"/>
                <a:gd name="connsiteX156" fmla="*/ 927681 w 1523559"/>
                <a:gd name="connsiteY156" fmla="*/ 2343385 h 2646551"/>
                <a:gd name="connsiteX157" fmla="*/ 982797 w 1523559"/>
                <a:gd name="connsiteY157" fmla="*/ 2284284 h 2646551"/>
                <a:gd name="connsiteX158" fmla="*/ 972837 w 1523559"/>
                <a:gd name="connsiteY158" fmla="*/ 2318151 h 2646551"/>
                <a:gd name="connsiteX159" fmla="*/ 986782 w 1523559"/>
                <a:gd name="connsiteY159" fmla="*/ 2375924 h 2646551"/>
                <a:gd name="connsiteX160" fmla="*/ 1019984 w 1523559"/>
                <a:gd name="connsiteY160" fmla="*/ 2360650 h 2646551"/>
                <a:gd name="connsiteX161" fmla="*/ 1044554 w 1523559"/>
                <a:gd name="connsiteY161" fmla="*/ 2269011 h 2646551"/>
                <a:gd name="connsiteX162" fmla="*/ 1039906 w 1523559"/>
                <a:gd name="connsiteY162" fmla="*/ 2162763 h 2646551"/>
                <a:gd name="connsiteX163" fmla="*/ 1043226 w 1523559"/>
                <a:gd name="connsiteY163" fmla="*/ 2151474 h 2646551"/>
                <a:gd name="connsiteX164" fmla="*/ 1059827 w 1523559"/>
                <a:gd name="connsiteY164" fmla="*/ 2209911 h 2646551"/>
                <a:gd name="connsiteX165" fmla="*/ 1059163 w 1523559"/>
                <a:gd name="connsiteY165" fmla="*/ 2242449 h 2646551"/>
                <a:gd name="connsiteX166" fmla="*/ 1053851 w 1523559"/>
                <a:gd name="connsiteY166" fmla="*/ 2263699 h 2646551"/>
                <a:gd name="connsiteX167" fmla="*/ 1051859 w 1523559"/>
                <a:gd name="connsiteY167" fmla="*/ 2293581 h 2646551"/>
                <a:gd name="connsiteX168" fmla="*/ 1112952 w 1523559"/>
                <a:gd name="connsiteY168" fmla="*/ 2340729 h 2646551"/>
                <a:gd name="connsiteX169" fmla="*/ 1164748 w 1523559"/>
                <a:gd name="connsiteY169" fmla="*/ 2279636 h 2646551"/>
                <a:gd name="connsiteX170" fmla="*/ 1183341 w 1523559"/>
                <a:gd name="connsiteY170" fmla="*/ 2247761 h 2646551"/>
                <a:gd name="connsiteX171" fmla="*/ 1217872 w 1523559"/>
                <a:gd name="connsiteY171" fmla="*/ 2237137 h 2646551"/>
                <a:gd name="connsiteX172" fmla="*/ 1223184 w 1523559"/>
                <a:gd name="connsiteY172" fmla="*/ 2227840 h 2646551"/>
                <a:gd name="connsiteX173" fmla="*/ 1160099 w 1523559"/>
                <a:gd name="connsiteY173" fmla="*/ 2188661 h 2646551"/>
                <a:gd name="connsiteX174" fmla="*/ 1087718 w 1523559"/>
                <a:gd name="connsiteY174" fmla="*/ 2144833 h 2646551"/>
                <a:gd name="connsiteX175" fmla="*/ 1140178 w 1523559"/>
                <a:gd name="connsiteY175" fmla="*/ 2143505 h 2646551"/>
                <a:gd name="connsiteX176" fmla="*/ 1164084 w 1523559"/>
                <a:gd name="connsiteY176" fmla="*/ 2157450 h 2646551"/>
                <a:gd name="connsiteX177" fmla="*/ 1274980 w 1523559"/>
                <a:gd name="connsiteY177" fmla="*/ 2132880 h 2646551"/>
                <a:gd name="connsiteX178" fmla="*/ 1297558 w 1523559"/>
                <a:gd name="connsiteY178" fmla="*/ 2132216 h 2646551"/>
                <a:gd name="connsiteX179" fmla="*/ 1274316 w 1523559"/>
                <a:gd name="connsiteY179" fmla="*/ 2073116 h 2646551"/>
                <a:gd name="connsiteX180" fmla="*/ 1246426 w 1523559"/>
                <a:gd name="connsiteY180" fmla="*/ 2073116 h 2646551"/>
                <a:gd name="connsiteX181" fmla="*/ 1204591 w 1523559"/>
                <a:gd name="connsiteY181" fmla="*/ 2083076 h 2646551"/>
                <a:gd name="connsiteX182" fmla="*/ 1209903 w 1523559"/>
                <a:gd name="connsiteY182" fmla="*/ 2047218 h 2646551"/>
                <a:gd name="connsiteX183" fmla="*/ 1244434 w 1523559"/>
                <a:gd name="connsiteY183" fmla="*/ 2010031 h 2646551"/>
                <a:gd name="connsiteX184" fmla="*/ 1157443 w 1523559"/>
                <a:gd name="connsiteY184" fmla="*/ 2057842 h 2646551"/>
                <a:gd name="connsiteX185" fmla="*/ 1201271 w 1523559"/>
                <a:gd name="connsiteY185" fmla="*/ 2045890 h 2646551"/>
                <a:gd name="connsiteX186" fmla="*/ 1108303 w 1523559"/>
                <a:gd name="connsiteY186" fmla="*/ 2079092 h 2646551"/>
                <a:gd name="connsiteX187" fmla="*/ 1106311 w 1523559"/>
                <a:gd name="connsiteY187" fmla="*/ 2070460 h 2646551"/>
                <a:gd name="connsiteX188" fmla="*/ 1160099 w 1523559"/>
                <a:gd name="connsiteY188" fmla="*/ 1961555 h 2646551"/>
                <a:gd name="connsiteX189" fmla="*/ 1132873 w 1523559"/>
                <a:gd name="connsiteY189" fmla="*/ 1933665 h 2646551"/>
                <a:gd name="connsiteX190" fmla="*/ 1123577 w 1523559"/>
                <a:gd name="connsiteY190" fmla="*/ 1929680 h 2646551"/>
                <a:gd name="connsiteX191" fmla="*/ 1107639 w 1523559"/>
                <a:gd name="connsiteY191" fmla="*/ 1951594 h 2646551"/>
                <a:gd name="connsiteX192" fmla="*/ 1093030 w 1523559"/>
                <a:gd name="connsiteY192" fmla="*/ 1995421 h 2646551"/>
                <a:gd name="connsiteX193" fmla="*/ 1065140 w 1523559"/>
                <a:gd name="connsiteY193" fmla="*/ 1911087 h 2646551"/>
                <a:gd name="connsiteX194" fmla="*/ 1053187 w 1523559"/>
                <a:gd name="connsiteY194" fmla="*/ 1927024 h 2646551"/>
                <a:gd name="connsiteX195" fmla="*/ 1039906 w 1523559"/>
                <a:gd name="connsiteY195" fmla="*/ 1958899 h 2646551"/>
                <a:gd name="connsiteX196" fmla="*/ 1030609 w 1523559"/>
                <a:gd name="connsiteY196" fmla="*/ 1995421 h 2646551"/>
                <a:gd name="connsiteX197" fmla="*/ 1014672 w 1523559"/>
                <a:gd name="connsiteY197" fmla="*/ 2026632 h 2646551"/>
                <a:gd name="connsiteX198" fmla="*/ 1010688 w 1523559"/>
                <a:gd name="connsiteY198" fmla="*/ 2038585 h 2646551"/>
                <a:gd name="connsiteX199" fmla="*/ 1053851 w 1523559"/>
                <a:gd name="connsiteY199" fmla="*/ 2078428 h 2646551"/>
                <a:gd name="connsiteX200" fmla="*/ 1047210 w 1523559"/>
                <a:gd name="connsiteY200" fmla="*/ 2079756 h 2646551"/>
                <a:gd name="connsiteX201" fmla="*/ 1022641 w 1523559"/>
                <a:gd name="connsiteY201" fmla="*/ 2073780 h 2646551"/>
                <a:gd name="connsiteX202" fmla="*/ 1001391 w 1523559"/>
                <a:gd name="connsiteY202" fmla="*/ 2082412 h 2646551"/>
                <a:gd name="connsiteX203" fmla="*/ 996742 w 1523559"/>
                <a:gd name="connsiteY203" fmla="*/ 2082412 h 2646551"/>
                <a:gd name="connsiteX204" fmla="*/ 897135 w 1523559"/>
                <a:gd name="connsiteY204" fmla="*/ 2026632 h 2646551"/>
                <a:gd name="connsiteX205" fmla="*/ 727137 w 1523559"/>
                <a:gd name="connsiteY205" fmla="*/ 1927024 h 2646551"/>
                <a:gd name="connsiteX206" fmla="*/ 808816 w 1523559"/>
                <a:gd name="connsiteY206" fmla="*/ 1908431 h 2646551"/>
                <a:gd name="connsiteX207" fmla="*/ 848659 w 1523559"/>
                <a:gd name="connsiteY207" fmla="*/ 1863939 h 2646551"/>
                <a:gd name="connsiteX208" fmla="*/ 886510 w 1523559"/>
                <a:gd name="connsiteY208" fmla="*/ 1797534 h 2646551"/>
                <a:gd name="connsiteX209" fmla="*/ 832058 w 1523559"/>
                <a:gd name="connsiteY209" fmla="*/ 1829408 h 2646551"/>
                <a:gd name="connsiteX210" fmla="*/ 781590 w 1523559"/>
                <a:gd name="connsiteY210" fmla="*/ 1851986 h 2646551"/>
                <a:gd name="connsiteX211" fmla="*/ 695263 w 1523559"/>
                <a:gd name="connsiteY211" fmla="*/ 1839369 h 2646551"/>
                <a:gd name="connsiteX212" fmla="*/ 680654 w 1523559"/>
                <a:gd name="connsiteY212" fmla="*/ 1844018 h 2646551"/>
                <a:gd name="connsiteX213" fmla="*/ 690614 w 1523559"/>
                <a:gd name="connsiteY213" fmla="*/ 1828081 h 2646551"/>
                <a:gd name="connsiteX214" fmla="*/ 630850 w 1523559"/>
                <a:gd name="connsiteY214" fmla="*/ 1788237 h 2646551"/>
                <a:gd name="connsiteX215" fmla="*/ 452884 w 1523559"/>
                <a:gd name="connsiteY215" fmla="*/ 1790229 h 2646551"/>
                <a:gd name="connsiteX216" fmla="*/ 515305 w 1523559"/>
                <a:gd name="connsiteY216" fmla="*/ 1697262 h 2646551"/>
                <a:gd name="connsiteX217" fmla="*/ 602295 w 1523559"/>
                <a:gd name="connsiteY217" fmla="*/ 1671364 h 2646551"/>
                <a:gd name="connsiteX218" fmla="*/ 673349 w 1523559"/>
                <a:gd name="connsiteY218" fmla="*/ 1630857 h 2646551"/>
                <a:gd name="connsiteX219" fmla="*/ 891822 w 1523559"/>
                <a:gd name="connsiteY219" fmla="*/ 1575076 h 2646551"/>
                <a:gd name="connsiteX220" fmla="*/ 1023305 w 1523559"/>
                <a:gd name="connsiteY220" fmla="*/ 1620232 h 2646551"/>
                <a:gd name="connsiteX221" fmla="*/ 1166076 w 1523559"/>
                <a:gd name="connsiteY221" fmla="*/ 1688629 h 2646551"/>
                <a:gd name="connsiteX222" fmla="*/ 1057171 w 1523559"/>
                <a:gd name="connsiteY222" fmla="*/ 1529257 h 2646551"/>
                <a:gd name="connsiteX223" fmla="*/ 947603 w 1523559"/>
                <a:gd name="connsiteY223" fmla="*/ 1426993 h 2646551"/>
                <a:gd name="connsiteX224" fmla="*/ 740418 w 1523559"/>
                <a:gd name="connsiteY224" fmla="*/ 1397775 h 2646551"/>
                <a:gd name="connsiteX225" fmla="*/ 885182 w 1523559"/>
                <a:gd name="connsiteY225" fmla="*/ 1254339 h 2646551"/>
                <a:gd name="connsiteX226" fmla="*/ 888502 w 1523559"/>
                <a:gd name="connsiteY226" fmla="*/ 1252347 h 2646551"/>
                <a:gd name="connsiteX227" fmla="*/ 1141506 w 1523559"/>
                <a:gd name="connsiteY227" fmla="*/ 1110904 h 2646551"/>
                <a:gd name="connsiteX228" fmla="*/ 1377244 w 1523559"/>
                <a:gd name="connsiteY228" fmla="*/ 949539 h 2646551"/>
                <a:gd name="connsiteX229" fmla="*/ 1388533 w 1523559"/>
                <a:gd name="connsiteY229" fmla="*/ 948211 h 2646551"/>
                <a:gd name="connsiteX230" fmla="*/ 1368612 w 1523559"/>
                <a:gd name="connsiteY230" fmla="*/ 933602 h 2646551"/>
                <a:gd name="connsiteX231" fmla="*/ 1362635 w 1523559"/>
                <a:gd name="connsiteY231" fmla="*/ 944891 h 2646551"/>
                <a:gd name="connsiteX232" fmla="*/ 1135529 w 1523559"/>
                <a:gd name="connsiteY232" fmla="*/ 1090982 h 2646551"/>
                <a:gd name="connsiteX233" fmla="*/ 914400 w 1523559"/>
                <a:gd name="connsiteY233" fmla="*/ 1205864 h 2646551"/>
                <a:gd name="connsiteX234" fmla="*/ 1078421 w 1523559"/>
                <a:gd name="connsiteY234" fmla="*/ 862548 h 2646551"/>
                <a:gd name="connsiteX235" fmla="*/ 1132209 w 1523559"/>
                <a:gd name="connsiteY235" fmla="*/ 729738 h 2646551"/>
                <a:gd name="connsiteX236" fmla="*/ 1166076 w 1523559"/>
                <a:gd name="connsiteY236" fmla="*/ 739699 h 2646551"/>
                <a:gd name="connsiteX237" fmla="*/ 1206583 w 1523559"/>
                <a:gd name="connsiteY237" fmla="*/ 755636 h 2646551"/>
                <a:gd name="connsiteX238" fmla="*/ 1236465 w 1523559"/>
                <a:gd name="connsiteY238" fmla="*/ 765597 h 2646551"/>
                <a:gd name="connsiteX239" fmla="*/ 1380565 w 1523559"/>
                <a:gd name="connsiteY239" fmla="*/ 868525 h 2646551"/>
                <a:gd name="connsiteX240" fmla="*/ 1433689 w 1523559"/>
                <a:gd name="connsiteY240" fmla="*/ 849931 h 2646551"/>
                <a:gd name="connsiteX241" fmla="*/ 1397166 w 1523559"/>
                <a:gd name="connsiteY241" fmla="*/ 817393 h 2646551"/>
                <a:gd name="connsiteX242" fmla="*/ 1282949 w 1523559"/>
                <a:gd name="connsiteY242" fmla="*/ 725754 h 2646551"/>
                <a:gd name="connsiteX243" fmla="*/ 1273652 w 1523559"/>
                <a:gd name="connsiteY243" fmla="*/ 708488 h 2646551"/>
                <a:gd name="connsiteX244" fmla="*/ 1243106 w 1523559"/>
                <a:gd name="connsiteY244" fmla="*/ 703176 h 2646551"/>
                <a:gd name="connsiteX245" fmla="*/ 1243106 w 1523559"/>
                <a:gd name="connsiteY245" fmla="*/ 669973 h 2646551"/>
                <a:gd name="connsiteX246" fmla="*/ 1360643 w 1523559"/>
                <a:gd name="connsiteY246" fmla="*/ 718449 h 2646551"/>
                <a:gd name="connsiteX247" fmla="*/ 1371932 w 1523559"/>
                <a:gd name="connsiteY247" fmla="*/ 741027 h 2646551"/>
                <a:gd name="connsiteX248" fmla="*/ 1483493 w 1523559"/>
                <a:gd name="connsiteY248" fmla="*/ 778214 h 2646551"/>
                <a:gd name="connsiteX249" fmla="*/ 1398494 w 1523559"/>
                <a:gd name="connsiteY249" fmla="*/ 712473 h 2646551"/>
                <a:gd name="connsiteX250" fmla="*/ 1444314 w 1523559"/>
                <a:gd name="connsiteY250" fmla="*/ 721769 h 2646551"/>
                <a:gd name="connsiteX251" fmla="*/ 1519352 w 1523559"/>
                <a:gd name="connsiteY251" fmla="*/ 695871 h 2646551"/>
                <a:gd name="connsiteX252" fmla="*/ 1494782 w 1523559"/>
                <a:gd name="connsiteY252" fmla="*/ 653372 h 2646551"/>
                <a:gd name="connsiteX253" fmla="*/ 84999 w 1523559"/>
                <a:gd name="connsiteY253" fmla="*/ 701184 h 2646551"/>
                <a:gd name="connsiteX254" fmla="*/ 74374 w 1523559"/>
                <a:gd name="connsiteY254" fmla="*/ 669309 h 2646551"/>
                <a:gd name="connsiteX255" fmla="*/ 84999 w 1523559"/>
                <a:gd name="connsiteY255" fmla="*/ 701184 h 2646551"/>
                <a:gd name="connsiteX256" fmla="*/ 89647 w 1523559"/>
                <a:gd name="connsiteY256" fmla="*/ 521890 h 2646551"/>
                <a:gd name="connsiteX257" fmla="*/ 60429 w 1523559"/>
                <a:gd name="connsiteY257" fmla="*/ 408337 h 2646551"/>
                <a:gd name="connsiteX258" fmla="*/ 80350 w 1523559"/>
                <a:gd name="connsiteY258" fmla="*/ 357869 h 2646551"/>
                <a:gd name="connsiteX259" fmla="*/ 89647 w 1523559"/>
                <a:gd name="connsiteY259" fmla="*/ 521890 h 2646551"/>
                <a:gd name="connsiteX260" fmla="*/ 165349 w 1523559"/>
                <a:gd name="connsiteY260" fmla="*/ 127442 h 2646551"/>
                <a:gd name="connsiteX261" fmla="*/ 110233 w 1523559"/>
                <a:gd name="connsiteY261" fmla="*/ 137403 h 2646551"/>
                <a:gd name="connsiteX262" fmla="*/ 165349 w 1523559"/>
                <a:gd name="connsiteY262" fmla="*/ 127442 h 2646551"/>
                <a:gd name="connsiteX263" fmla="*/ 116209 w 1523559"/>
                <a:gd name="connsiteY263" fmla="*/ 1399767 h 2646551"/>
                <a:gd name="connsiteX264" fmla="*/ 96288 w 1523559"/>
                <a:gd name="connsiteY264" fmla="*/ 1413712 h 2646551"/>
                <a:gd name="connsiteX265" fmla="*/ 116209 w 1523559"/>
                <a:gd name="connsiteY265" fmla="*/ 1399767 h 2646551"/>
                <a:gd name="connsiteX266" fmla="*/ 77694 w 1523559"/>
                <a:gd name="connsiteY266" fmla="*/ 1857963 h 2646551"/>
                <a:gd name="connsiteX267" fmla="*/ 74374 w 1523559"/>
                <a:gd name="connsiteY267" fmla="*/ 1839369 h 2646551"/>
                <a:gd name="connsiteX268" fmla="*/ 77694 w 1523559"/>
                <a:gd name="connsiteY268" fmla="*/ 1857963 h 2646551"/>
                <a:gd name="connsiteX269" fmla="*/ 106912 w 1523559"/>
                <a:gd name="connsiteY269" fmla="*/ 1793550 h 2646551"/>
                <a:gd name="connsiteX270" fmla="*/ 106912 w 1523559"/>
                <a:gd name="connsiteY270" fmla="*/ 1793550 h 2646551"/>
                <a:gd name="connsiteX271" fmla="*/ 86991 w 1523559"/>
                <a:gd name="connsiteY271" fmla="*/ 1818120 h 2646551"/>
                <a:gd name="connsiteX272" fmla="*/ 90975 w 1523559"/>
                <a:gd name="connsiteY272" fmla="*/ 1795542 h 2646551"/>
                <a:gd name="connsiteX273" fmla="*/ 91639 w 1523559"/>
                <a:gd name="connsiteY273" fmla="*/ 1795542 h 2646551"/>
                <a:gd name="connsiteX274" fmla="*/ 132146 w 1523559"/>
                <a:gd name="connsiteY274" fmla="*/ 1715191 h 2646551"/>
                <a:gd name="connsiteX275" fmla="*/ 137459 w 1523559"/>
                <a:gd name="connsiteY275" fmla="*/ 1716520 h 2646551"/>
                <a:gd name="connsiteX276" fmla="*/ 106912 w 1523559"/>
                <a:gd name="connsiteY276" fmla="*/ 1793550 h 2646551"/>
                <a:gd name="connsiteX277" fmla="*/ 144099 w 1523559"/>
                <a:gd name="connsiteY277" fmla="*/ 1632185 h 2646551"/>
                <a:gd name="connsiteX278" fmla="*/ 144099 w 1523559"/>
                <a:gd name="connsiteY278" fmla="*/ 1632185 h 2646551"/>
                <a:gd name="connsiteX279" fmla="*/ 113553 w 1523559"/>
                <a:gd name="connsiteY279" fmla="*/ 1608279 h 2646551"/>
                <a:gd name="connsiteX280" fmla="*/ 150076 w 1523559"/>
                <a:gd name="connsiteY280" fmla="*/ 1619568 h 2646551"/>
                <a:gd name="connsiteX281" fmla="*/ 144099 w 1523559"/>
                <a:gd name="connsiteY281" fmla="*/ 1632185 h 2646551"/>
                <a:gd name="connsiteX282" fmla="*/ 132146 w 1523559"/>
                <a:gd name="connsiteY282" fmla="*/ 1325393 h 2646551"/>
                <a:gd name="connsiteX283" fmla="*/ 154060 w 1523559"/>
                <a:gd name="connsiteY283" fmla="*/ 1308128 h 2646551"/>
                <a:gd name="connsiteX284" fmla="*/ 132146 w 1523559"/>
                <a:gd name="connsiteY284" fmla="*/ 1325393 h 2646551"/>
                <a:gd name="connsiteX285" fmla="*/ 177966 w 1523559"/>
                <a:gd name="connsiteY285" fmla="*/ 1802182 h 2646551"/>
                <a:gd name="connsiteX286" fmla="*/ 177966 w 1523559"/>
                <a:gd name="connsiteY286" fmla="*/ 1802182 h 2646551"/>
                <a:gd name="connsiteX287" fmla="*/ 169997 w 1523559"/>
                <a:gd name="connsiteY287" fmla="*/ 1749722 h 2646551"/>
                <a:gd name="connsiteX288" fmla="*/ 280894 w 1523559"/>
                <a:gd name="connsiteY288" fmla="*/ 1634841 h 2646551"/>
                <a:gd name="connsiteX289" fmla="*/ 290855 w 1523559"/>
                <a:gd name="connsiteY289" fmla="*/ 1649450 h 2646551"/>
                <a:gd name="connsiteX290" fmla="*/ 306128 w 1523559"/>
                <a:gd name="connsiteY290" fmla="*/ 1766988 h 2646551"/>
                <a:gd name="connsiteX291" fmla="*/ 177966 w 1523559"/>
                <a:gd name="connsiteY291" fmla="*/ 1802182 h 2646551"/>
                <a:gd name="connsiteX292" fmla="*/ 360580 w 1523559"/>
                <a:gd name="connsiteY292" fmla="*/ 2132880 h 2646551"/>
                <a:gd name="connsiteX293" fmla="*/ 360580 w 1523559"/>
                <a:gd name="connsiteY293" fmla="*/ 2132880 h 2646551"/>
                <a:gd name="connsiteX294" fmla="*/ 347299 w 1523559"/>
                <a:gd name="connsiteY294" fmla="*/ 2263035 h 2646551"/>
                <a:gd name="connsiteX295" fmla="*/ 239059 w 1523559"/>
                <a:gd name="connsiteY295" fmla="*/ 2103662 h 2646551"/>
                <a:gd name="connsiteX296" fmla="*/ 360580 w 1523559"/>
                <a:gd name="connsiteY296" fmla="*/ 2132880 h 2646551"/>
                <a:gd name="connsiteX297" fmla="*/ 377846 w 1523559"/>
                <a:gd name="connsiteY297" fmla="*/ 2072452 h 2646551"/>
                <a:gd name="connsiteX298" fmla="*/ 185935 w 1523559"/>
                <a:gd name="connsiteY298" fmla="*/ 1908431 h 2646551"/>
                <a:gd name="connsiteX299" fmla="*/ 206520 w 1523559"/>
                <a:gd name="connsiteY299" fmla="*/ 1909759 h 2646551"/>
                <a:gd name="connsiteX300" fmla="*/ 377846 w 1523559"/>
                <a:gd name="connsiteY300" fmla="*/ 2072452 h 2646551"/>
                <a:gd name="connsiteX301" fmla="*/ 1069124 w 1523559"/>
                <a:gd name="connsiteY301" fmla="*/ 2127568 h 2646551"/>
                <a:gd name="connsiteX302" fmla="*/ 1064476 w 1523559"/>
                <a:gd name="connsiteY302" fmla="*/ 2136201 h 2646551"/>
                <a:gd name="connsiteX303" fmla="*/ 1069124 w 1523559"/>
                <a:gd name="connsiteY303" fmla="*/ 2127568 h 2646551"/>
                <a:gd name="connsiteX304" fmla="*/ 732450 w 1523559"/>
                <a:gd name="connsiteY304" fmla="*/ 1875892 h 2646551"/>
                <a:gd name="connsiteX305" fmla="*/ 752371 w 1523559"/>
                <a:gd name="connsiteY305" fmla="*/ 1874564 h 2646551"/>
                <a:gd name="connsiteX306" fmla="*/ 710536 w 1523559"/>
                <a:gd name="connsiteY306" fmla="*/ 1914407 h 2646551"/>
                <a:gd name="connsiteX307" fmla="*/ 670029 w 1523559"/>
                <a:gd name="connsiteY307" fmla="*/ 1884525 h 2646551"/>
                <a:gd name="connsiteX308" fmla="*/ 732450 w 1523559"/>
                <a:gd name="connsiteY308" fmla="*/ 1875892 h 2646551"/>
                <a:gd name="connsiteX309" fmla="*/ 816784 w 1523559"/>
                <a:gd name="connsiteY309" fmla="*/ 1521288 h 2646551"/>
                <a:gd name="connsiteX310" fmla="*/ 766316 w 1523559"/>
                <a:gd name="connsiteY310" fmla="*/ 1522616 h 2646551"/>
                <a:gd name="connsiteX311" fmla="*/ 608272 w 1523559"/>
                <a:gd name="connsiteY311" fmla="*/ 1515312 h 2646551"/>
                <a:gd name="connsiteX312" fmla="*/ 702567 w 1523559"/>
                <a:gd name="connsiteY312" fmla="*/ 1430977 h 2646551"/>
                <a:gd name="connsiteX313" fmla="*/ 816784 w 1523559"/>
                <a:gd name="connsiteY313" fmla="*/ 1521288 h 2646551"/>
                <a:gd name="connsiteX314" fmla="*/ 905767 w 1523559"/>
                <a:gd name="connsiteY314" fmla="*/ 1179965 h 2646551"/>
                <a:gd name="connsiteX315" fmla="*/ 886510 w 1523559"/>
                <a:gd name="connsiteY315" fmla="*/ 1098287 h 2646551"/>
                <a:gd name="connsiteX316" fmla="*/ 882526 w 1523559"/>
                <a:gd name="connsiteY316" fmla="*/ 1071725 h 2646551"/>
                <a:gd name="connsiteX317" fmla="*/ 940962 w 1523559"/>
                <a:gd name="connsiteY317" fmla="*/ 1122857 h 2646551"/>
                <a:gd name="connsiteX318" fmla="*/ 905767 w 1523559"/>
                <a:gd name="connsiteY318" fmla="*/ 1180629 h 2646551"/>
                <a:gd name="connsiteX319" fmla="*/ 1192638 w 1523559"/>
                <a:gd name="connsiteY319" fmla="*/ 624818 h 2646551"/>
                <a:gd name="connsiteX320" fmla="*/ 1180685 w 1523559"/>
                <a:gd name="connsiteY320" fmla="*/ 620169 h 2646551"/>
                <a:gd name="connsiteX321" fmla="*/ 1192638 w 1523559"/>
                <a:gd name="connsiteY321" fmla="*/ 624818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Lst>
              <a:rect l="l" t="t" r="r" b="b"/>
              <a:pathLst>
                <a:path w="1523559" h="2646551">
                  <a:moveTo>
                    <a:pt x="1496774" y="656692"/>
                  </a:moveTo>
                  <a:cubicBezTo>
                    <a:pt x="1441658" y="646731"/>
                    <a:pt x="1404471" y="630794"/>
                    <a:pt x="1371932" y="634779"/>
                  </a:cubicBezTo>
                  <a:cubicBezTo>
                    <a:pt x="1371932" y="634779"/>
                    <a:pt x="1265020" y="642083"/>
                    <a:pt x="1231817" y="653372"/>
                  </a:cubicBezTo>
                  <a:cubicBezTo>
                    <a:pt x="1225841" y="655364"/>
                    <a:pt x="1221192" y="653372"/>
                    <a:pt x="1216544" y="650052"/>
                  </a:cubicBezTo>
                  <a:cubicBezTo>
                    <a:pt x="1198614" y="638099"/>
                    <a:pt x="1262363" y="614193"/>
                    <a:pt x="1292246" y="620833"/>
                  </a:cubicBezTo>
                  <a:cubicBezTo>
                    <a:pt x="1312167" y="625482"/>
                    <a:pt x="1317480" y="610209"/>
                    <a:pt x="1335409" y="618177"/>
                  </a:cubicBezTo>
                  <a:cubicBezTo>
                    <a:pt x="1344706" y="622161"/>
                    <a:pt x="1354667" y="624154"/>
                    <a:pt x="1364628" y="622825"/>
                  </a:cubicBezTo>
                  <a:cubicBezTo>
                    <a:pt x="1390526" y="619505"/>
                    <a:pt x="1393182" y="630794"/>
                    <a:pt x="1405135" y="621498"/>
                  </a:cubicBezTo>
                  <a:cubicBezTo>
                    <a:pt x="1409783" y="618177"/>
                    <a:pt x="1500758" y="606888"/>
                    <a:pt x="1460251" y="534507"/>
                  </a:cubicBezTo>
                  <a:cubicBezTo>
                    <a:pt x="1442322" y="501968"/>
                    <a:pt x="1436345" y="448844"/>
                    <a:pt x="1373260" y="472750"/>
                  </a:cubicBezTo>
                  <a:cubicBezTo>
                    <a:pt x="1320800" y="492671"/>
                    <a:pt x="1344042" y="489351"/>
                    <a:pt x="1328769" y="451500"/>
                  </a:cubicBezTo>
                  <a:cubicBezTo>
                    <a:pt x="1325448" y="441539"/>
                    <a:pt x="1312831" y="420290"/>
                    <a:pt x="1310175" y="407673"/>
                  </a:cubicBezTo>
                  <a:cubicBezTo>
                    <a:pt x="1302871" y="401696"/>
                    <a:pt x="1301543" y="400368"/>
                    <a:pt x="1297558" y="401696"/>
                  </a:cubicBezTo>
                  <a:cubicBezTo>
                    <a:pt x="1269668" y="422946"/>
                    <a:pt x="1259043" y="454820"/>
                    <a:pt x="1252403" y="490015"/>
                  </a:cubicBezTo>
                  <a:cubicBezTo>
                    <a:pt x="1249746" y="503296"/>
                    <a:pt x="1209903" y="609544"/>
                    <a:pt x="1202599" y="590951"/>
                  </a:cubicBezTo>
                  <a:cubicBezTo>
                    <a:pt x="1187326" y="551772"/>
                    <a:pt x="1150139" y="549116"/>
                    <a:pt x="1193966" y="521226"/>
                  </a:cubicBezTo>
                  <a:cubicBezTo>
                    <a:pt x="1221856" y="503960"/>
                    <a:pt x="1209903" y="493999"/>
                    <a:pt x="1209239" y="488023"/>
                  </a:cubicBezTo>
                  <a:cubicBezTo>
                    <a:pt x="1203927" y="437555"/>
                    <a:pt x="1193302" y="383767"/>
                    <a:pt x="1163420" y="343924"/>
                  </a:cubicBezTo>
                  <a:cubicBezTo>
                    <a:pt x="1153459" y="330642"/>
                    <a:pt x="1172052" y="320682"/>
                    <a:pt x="1159435" y="314041"/>
                  </a:cubicBezTo>
                  <a:cubicBezTo>
                    <a:pt x="1132873" y="300760"/>
                    <a:pt x="1069124" y="346580"/>
                    <a:pt x="1083069" y="351892"/>
                  </a:cubicBezTo>
                  <a:cubicBezTo>
                    <a:pt x="1089046" y="353884"/>
                    <a:pt x="1102991" y="365173"/>
                    <a:pt x="1087054" y="389079"/>
                  </a:cubicBezTo>
                  <a:cubicBezTo>
                    <a:pt x="1077757" y="403024"/>
                    <a:pt x="1110960" y="422282"/>
                    <a:pt x="1105647" y="443531"/>
                  </a:cubicBezTo>
                  <a:cubicBezTo>
                    <a:pt x="1095686" y="482710"/>
                    <a:pt x="1092366" y="457477"/>
                    <a:pt x="1057171" y="440875"/>
                  </a:cubicBezTo>
                  <a:cubicBezTo>
                    <a:pt x="1033929" y="430250"/>
                    <a:pt x="1017328" y="398376"/>
                    <a:pt x="1003383" y="399704"/>
                  </a:cubicBezTo>
                  <a:cubicBezTo>
                    <a:pt x="969516" y="439547"/>
                    <a:pt x="1059827" y="510601"/>
                    <a:pt x="1077757" y="509937"/>
                  </a:cubicBezTo>
                  <a:cubicBezTo>
                    <a:pt x="1082405" y="509937"/>
                    <a:pt x="1053187" y="454820"/>
                    <a:pt x="1057171" y="453492"/>
                  </a:cubicBezTo>
                  <a:cubicBezTo>
                    <a:pt x="1086390" y="440875"/>
                    <a:pt x="1111624" y="571694"/>
                    <a:pt x="1112952" y="573022"/>
                  </a:cubicBezTo>
                  <a:cubicBezTo>
                    <a:pt x="1118928" y="580326"/>
                    <a:pt x="1110295" y="580990"/>
                    <a:pt x="1101663" y="577006"/>
                  </a:cubicBezTo>
                  <a:cubicBezTo>
                    <a:pt x="1071780" y="563725"/>
                    <a:pt x="1018656" y="486695"/>
                    <a:pt x="950259" y="518569"/>
                  </a:cubicBezTo>
                  <a:cubicBezTo>
                    <a:pt x="935650" y="525874"/>
                    <a:pt x="948267" y="540483"/>
                    <a:pt x="916392" y="558413"/>
                  </a:cubicBezTo>
                  <a:cubicBezTo>
                    <a:pt x="915064" y="563061"/>
                    <a:pt x="913736" y="567045"/>
                    <a:pt x="912408" y="571029"/>
                  </a:cubicBezTo>
                  <a:cubicBezTo>
                    <a:pt x="921705" y="583646"/>
                    <a:pt x="935650" y="589623"/>
                    <a:pt x="943618" y="589623"/>
                  </a:cubicBezTo>
                  <a:cubicBezTo>
                    <a:pt x="964204" y="590287"/>
                    <a:pt x="1008031" y="599584"/>
                    <a:pt x="1004047" y="604232"/>
                  </a:cubicBezTo>
                  <a:cubicBezTo>
                    <a:pt x="994086" y="615521"/>
                    <a:pt x="914400" y="593607"/>
                    <a:pt x="895143" y="651380"/>
                  </a:cubicBezTo>
                  <a:cubicBezTo>
                    <a:pt x="903111" y="670637"/>
                    <a:pt x="898463" y="665325"/>
                    <a:pt x="917720" y="665325"/>
                  </a:cubicBezTo>
                  <a:cubicBezTo>
                    <a:pt x="917720" y="665325"/>
                    <a:pt x="933658" y="675950"/>
                    <a:pt x="961548" y="679270"/>
                  </a:cubicBezTo>
                  <a:cubicBezTo>
                    <a:pt x="976821" y="681262"/>
                    <a:pt x="1007367" y="682590"/>
                    <a:pt x="1011352" y="687239"/>
                  </a:cubicBezTo>
                  <a:cubicBezTo>
                    <a:pt x="1023305" y="701184"/>
                    <a:pt x="1039242" y="707160"/>
                    <a:pt x="1055179" y="704504"/>
                  </a:cubicBezTo>
                  <a:cubicBezTo>
                    <a:pt x="1063812" y="703176"/>
                    <a:pt x="1065140" y="709152"/>
                    <a:pt x="1071116" y="707824"/>
                  </a:cubicBezTo>
                  <a:cubicBezTo>
                    <a:pt x="1098343" y="701848"/>
                    <a:pt x="1095686" y="669973"/>
                    <a:pt x="1118928" y="646067"/>
                  </a:cubicBezTo>
                  <a:cubicBezTo>
                    <a:pt x="1118928" y="646067"/>
                    <a:pt x="1124241" y="647395"/>
                    <a:pt x="1121584" y="655364"/>
                  </a:cubicBezTo>
                  <a:cubicBezTo>
                    <a:pt x="1114280" y="673958"/>
                    <a:pt x="1124241" y="673958"/>
                    <a:pt x="1116272" y="688567"/>
                  </a:cubicBezTo>
                  <a:cubicBezTo>
                    <a:pt x="1120920" y="709816"/>
                    <a:pt x="1120256" y="703176"/>
                    <a:pt x="1130881" y="715793"/>
                  </a:cubicBezTo>
                  <a:cubicBezTo>
                    <a:pt x="1132209" y="717785"/>
                    <a:pt x="1132209" y="720441"/>
                    <a:pt x="1130881" y="721769"/>
                  </a:cubicBezTo>
                  <a:cubicBezTo>
                    <a:pt x="1114944" y="748995"/>
                    <a:pt x="1073773" y="820713"/>
                    <a:pt x="1069124" y="861220"/>
                  </a:cubicBezTo>
                  <a:cubicBezTo>
                    <a:pt x="1060492" y="938250"/>
                    <a:pt x="960220" y="1143442"/>
                    <a:pt x="957563" y="1099615"/>
                  </a:cubicBezTo>
                  <a:cubicBezTo>
                    <a:pt x="955571" y="1052467"/>
                    <a:pt x="923033" y="994031"/>
                    <a:pt x="922369" y="993367"/>
                  </a:cubicBezTo>
                  <a:cubicBezTo>
                    <a:pt x="911080" y="966805"/>
                    <a:pt x="870573" y="954188"/>
                    <a:pt x="858620" y="945555"/>
                  </a:cubicBezTo>
                  <a:cubicBezTo>
                    <a:pt x="846667" y="942899"/>
                    <a:pt x="827409" y="924305"/>
                    <a:pt x="765652" y="903720"/>
                  </a:cubicBezTo>
                  <a:cubicBezTo>
                    <a:pt x="749051" y="898407"/>
                    <a:pt x="814128" y="971453"/>
                    <a:pt x="814792" y="971453"/>
                  </a:cubicBezTo>
                  <a:cubicBezTo>
                    <a:pt x="832058" y="987390"/>
                    <a:pt x="824753" y="992039"/>
                    <a:pt x="850651" y="1035866"/>
                  </a:cubicBezTo>
                  <a:cubicBezTo>
                    <a:pt x="843346" y="1085670"/>
                    <a:pt x="871237" y="1095631"/>
                    <a:pt x="844010" y="1152075"/>
                  </a:cubicBezTo>
                  <a:cubicBezTo>
                    <a:pt x="855963" y="1177973"/>
                    <a:pt x="867916" y="1204535"/>
                    <a:pt x="879205" y="1230433"/>
                  </a:cubicBezTo>
                  <a:cubicBezTo>
                    <a:pt x="668037" y="1375861"/>
                    <a:pt x="491399" y="1570428"/>
                    <a:pt x="469485" y="1640818"/>
                  </a:cubicBezTo>
                  <a:cubicBezTo>
                    <a:pt x="464837" y="1655427"/>
                    <a:pt x="470813" y="1666716"/>
                    <a:pt x="459524" y="1679333"/>
                  </a:cubicBezTo>
                  <a:cubicBezTo>
                    <a:pt x="450891" y="1689293"/>
                    <a:pt x="457532" y="1707887"/>
                    <a:pt x="442923" y="1743746"/>
                  </a:cubicBezTo>
                  <a:cubicBezTo>
                    <a:pt x="402416" y="1842689"/>
                    <a:pt x="451556" y="1633513"/>
                    <a:pt x="364565" y="1583045"/>
                  </a:cubicBezTo>
                  <a:cubicBezTo>
                    <a:pt x="364565" y="1575740"/>
                    <a:pt x="365893" y="1568436"/>
                    <a:pt x="366557" y="1560467"/>
                  </a:cubicBezTo>
                  <a:cubicBezTo>
                    <a:pt x="384486" y="1539882"/>
                    <a:pt x="442259" y="1478125"/>
                    <a:pt x="434954" y="1442930"/>
                  </a:cubicBezTo>
                  <a:cubicBezTo>
                    <a:pt x="432298" y="1430313"/>
                    <a:pt x="486086" y="1377189"/>
                    <a:pt x="395111" y="1341330"/>
                  </a:cubicBezTo>
                  <a:cubicBezTo>
                    <a:pt x="353276" y="1324729"/>
                    <a:pt x="397103" y="1304807"/>
                    <a:pt x="324058" y="1295511"/>
                  </a:cubicBezTo>
                  <a:cubicBezTo>
                    <a:pt x="239059" y="1213832"/>
                    <a:pt x="214489" y="1298831"/>
                    <a:pt x="156052" y="1309455"/>
                  </a:cubicBezTo>
                  <a:cubicBezTo>
                    <a:pt x="219137" y="1077037"/>
                    <a:pt x="100936" y="946883"/>
                    <a:pt x="221129" y="1069733"/>
                  </a:cubicBezTo>
                  <a:cubicBezTo>
                    <a:pt x="294175" y="1144771"/>
                    <a:pt x="321401" y="1266956"/>
                    <a:pt x="330034" y="1277581"/>
                  </a:cubicBezTo>
                  <a:cubicBezTo>
                    <a:pt x="334682" y="1283558"/>
                    <a:pt x="373861" y="1289534"/>
                    <a:pt x="293511" y="1142779"/>
                  </a:cubicBezTo>
                  <a:cubicBezTo>
                    <a:pt x="205192" y="981414"/>
                    <a:pt x="154060" y="1014616"/>
                    <a:pt x="160701" y="966141"/>
                  </a:cubicBezTo>
                  <a:cubicBezTo>
                    <a:pt x="152732" y="936922"/>
                    <a:pt x="154724" y="906376"/>
                    <a:pt x="149412" y="876494"/>
                  </a:cubicBezTo>
                  <a:cubicBezTo>
                    <a:pt x="122186" y="713137"/>
                    <a:pt x="132810" y="786182"/>
                    <a:pt x="191911" y="872509"/>
                  </a:cubicBezTo>
                  <a:cubicBezTo>
                    <a:pt x="208512" y="896415"/>
                    <a:pt x="201872" y="905712"/>
                    <a:pt x="214489" y="912352"/>
                  </a:cubicBezTo>
                  <a:cubicBezTo>
                    <a:pt x="226442" y="918993"/>
                    <a:pt x="225778" y="939578"/>
                    <a:pt x="221793" y="952195"/>
                  </a:cubicBezTo>
                  <a:cubicBezTo>
                    <a:pt x="206520" y="1001335"/>
                    <a:pt x="284878" y="946883"/>
                    <a:pt x="249684" y="800128"/>
                  </a:cubicBezTo>
                  <a:cubicBezTo>
                    <a:pt x="222458" y="687239"/>
                    <a:pt x="154724" y="557748"/>
                    <a:pt x="175974" y="588295"/>
                  </a:cubicBezTo>
                  <a:cubicBezTo>
                    <a:pt x="196559" y="618177"/>
                    <a:pt x="359916" y="817393"/>
                    <a:pt x="366557" y="791495"/>
                  </a:cubicBezTo>
                  <a:cubicBezTo>
                    <a:pt x="381166" y="730402"/>
                    <a:pt x="341323" y="610209"/>
                    <a:pt x="326714" y="559741"/>
                  </a:cubicBezTo>
                  <a:cubicBezTo>
                    <a:pt x="320737" y="539819"/>
                    <a:pt x="387142" y="580326"/>
                    <a:pt x="411048" y="608880"/>
                  </a:cubicBezTo>
                  <a:cubicBezTo>
                    <a:pt x="496711" y="711808"/>
                    <a:pt x="462180" y="608880"/>
                    <a:pt x="459524" y="572357"/>
                  </a:cubicBezTo>
                  <a:cubicBezTo>
                    <a:pt x="457532" y="547788"/>
                    <a:pt x="304800" y="375134"/>
                    <a:pt x="267613" y="371814"/>
                  </a:cubicBezTo>
                  <a:cubicBezTo>
                    <a:pt x="269605" y="369822"/>
                    <a:pt x="274254" y="363845"/>
                    <a:pt x="286207" y="367829"/>
                  </a:cubicBezTo>
                  <a:cubicBezTo>
                    <a:pt x="363901" y="391735"/>
                    <a:pt x="312105" y="369158"/>
                    <a:pt x="381830" y="434899"/>
                  </a:cubicBezTo>
                  <a:cubicBezTo>
                    <a:pt x="410384" y="461461"/>
                    <a:pt x="548507" y="651380"/>
                    <a:pt x="548507" y="651380"/>
                  </a:cubicBezTo>
                  <a:cubicBezTo>
                    <a:pt x="557140" y="643411"/>
                    <a:pt x="543859" y="619505"/>
                    <a:pt x="551163" y="610209"/>
                  </a:cubicBezTo>
                  <a:cubicBezTo>
                    <a:pt x="576397" y="579662"/>
                    <a:pt x="509328" y="438219"/>
                    <a:pt x="514641" y="432906"/>
                  </a:cubicBezTo>
                  <a:cubicBezTo>
                    <a:pt x="520617" y="426930"/>
                    <a:pt x="675341" y="494663"/>
                    <a:pt x="737762" y="537163"/>
                  </a:cubicBezTo>
                  <a:cubicBezTo>
                    <a:pt x="757684" y="550444"/>
                    <a:pt x="731786" y="451500"/>
                    <a:pt x="460852" y="322674"/>
                  </a:cubicBezTo>
                  <a:cubicBezTo>
                    <a:pt x="456868" y="320682"/>
                    <a:pt x="461516" y="316033"/>
                    <a:pt x="462844" y="316033"/>
                  </a:cubicBezTo>
                  <a:cubicBezTo>
                    <a:pt x="528586" y="314041"/>
                    <a:pt x="519289" y="333299"/>
                    <a:pt x="554484" y="327986"/>
                  </a:cubicBezTo>
                  <a:cubicBezTo>
                    <a:pt x="573741" y="325330"/>
                    <a:pt x="549835" y="257597"/>
                    <a:pt x="336010" y="202480"/>
                  </a:cubicBezTo>
                  <a:cubicBezTo>
                    <a:pt x="277574" y="187207"/>
                    <a:pt x="529250" y="177910"/>
                    <a:pt x="541867" y="183887"/>
                  </a:cubicBezTo>
                  <a:cubicBezTo>
                    <a:pt x="610928" y="214433"/>
                    <a:pt x="584366" y="199160"/>
                    <a:pt x="638154" y="192520"/>
                  </a:cubicBezTo>
                  <a:cubicBezTo>
                    <a:pt x="642139" y="192520"/>
                    <a:pt x="643467" y="185215"/>
                    <a:pt x="640811" y="182559"/>
                  </a:cubicBezTo>
                  <a:cubicBezTo>
                    <a:pt x="474797" y="-1384"/>
                    <a:pt x="58437" y="92248"/>
                    <a:pt x="58437" y="92248"/>
                  </a:cubicBezTo>
                  <a:cubicBezTo>
                    <a:pt x="58437" y="84943"/>
                    <a:pt x="128162" y="19202"/>
                    <a:pt x="114881" y="3265"/>
                  </a:cubicBezTo>
                  <a:cubicBezTo>
                    <a:pt x="106248" y="-6696"/>
                    <a:pt x="56444" y="7913"/>
                    <a:pt x="8633" y="23186"/>
                  </a:cubicBezTo>
                  <a:lnTo>
                    <a:pt x="8633" y="621498"/>
                  </a:lnTo>
                  <a:cubicBezTo>
                    <a:pt x="16601" y="632122"/>
                    <a:pt x="21914" y="640755"/>
                    <a:pt x="23906" y="644739"/>
                  </a:cubicBezTo>
                  <a:cubicBezTo>
                    <a:pt x="48476" y="699191"/>
                    <a:pt x="39179" y="714465"/>
                    <a:pt x="44492" y="729074"/>
                  </a:cubicBezTo>
                  <a:cubicBezTo>
                    <a:pt x="48476" y="741691"/>
                    <a:pt x="58437" y="722433"/>
                    <a:pt x="65077" y="721105"/>
                  </a:cubicBezTo>
                  <a:cubicBezTo>
                    <a:pt x="69061" y="725089"/>
                    <a:pt x="71054" y="729738"/>
                    <a:pt x="70390" y="735050"/>
                  </a:cubicBezTo>
                  <a:cubicBezTo>
                    <a:pt x="70390" y="744347"/>
                    <a:pt x="55780" y="822705"/>
                    <a:pt x="83007" y="885126"/>
                  </a:cubicBezTo>
                  <a:cubicBezTo>
                    <a:pt x="118865" y="968797"/>
                    <a:pt x="38515" y="891103"/>
                    <a:pt x="8633" y="876494"/>
                  </a:cubicBezTo>
                  <a:lnTo>
                    <a:pt x="8633" y="899735"/>
                  </a:lnTo>
                  <a:cubicBezTo>
                    <a:pt x="21250" y="911688"/>
                    <a:pt x="48476" y="930282"/>
                    <a:pt x="46484" y="934930"/>
                  </a:cubicBezTo>
                  <a:cubicBezTo>
                    <a:pt x="44492" y="938914"/>
                    <a:pt x="29882" y="942235"/>
                    <a:pt x="8633" y="945555"/>
                  </a:cubicBezTo>
                  <a:lnTo>
                    <a:pt x="8633" y="982078"/>
                  </a:lnTo>
                  <a:cubicBezTo>
                    <a:pt x="50468" y="961492"/>
                    <a:pt x="97616" y="956180"/>
                    <a:pt x="99608" y="1005320"/>
                  </a:cubicBezTo>
                  <a:cubicBezTo>
                    <a:pt x="125506" y="1525272"/>
                    <a:pt x="67733" y="1302815"/>
                    <a:pt x="27890" y="1233754"/>
                  </a:cubicBezTo>
                  <a:cubicBezTo>
                    <a:pt x="20586" y="1221137"/>
                    <a:pt x="14609" y="1217152"/>
                    <a:pt x="8633" y="1217816"/>
                  </a:cubicBezTo>
                  <a:lnTo>
                    <a:pt x="8633" y="1393126"/>
                  </a:lnTo>
                  <a:lnTo>
                    <a:pt x="0" y="1393126"/>
                  </a:lnTo>
                  <a:lnTo>
                    <a:pt x="0" y="1470820"/>
                  </a:lnTo>
                  <a:cubicBezTo>
                    <a:pt x="2656" y="1469492"/>
                    <a:pt x="5312" y="1468164"/>
                    <a:pt x="7969" y="1466172"/>
                  </a:cubicBezTo>
                  <a:lnTo>
                    <a:pt x="7969" y="1509999"/>
                  </a:lnTo>
                  <a:cubicBezTo>
                    <a:pt x="5312" y="1509999"/>
                    <a:pt x="2656" y="1511328"/>
                    <a:pt x="0" y="1511991"/>
                  </a:cubicBezTo>
                  <a:lnTo>
                    <a:pt x="0" y="1559803"/>
                  </a:lnTo>
                  <a:cubicBezTo>
                    <a:pt x="2656" y="1556483"/>
                    <a:pt x="5312" y="1553163"/>
                    <a:pt x="7969" y="1549178"/>
                  </a:cubicBezTo>
                  <a:lnTo>
                    <a:pt x="7969" y="1631521"/>
                  </a:lnTo>
                  <a:cubicBezTo>
                    <a:pt x="5976" y="1630193"/>
                    <a:pt x="3320" y="1629529"/>
                    <a:pt x="0" y="1628201"/>
                  </a:cubicBezTo>
                  <a:lnTo>
                    <a:pt x="0" y="1666716"/>
                  </a:lnTo>
                  <a:cubicBezTo>
                    <a:pt x="2656" y="1664723"/>
                    <a:pt x="5312" y="1662731"/>
                    <a:pt x="7969" y="1660739"/>
                  </a:cubicBezTo>
                  <a:lnTo>
                    <a:pt x="7969" y="2297565"/>
                  </a:lnTo>
                  <a:cubicBezTo>
                    <a:pt x="10625" y="2296901"/>
                    <a:pt x="13945" y="2296237"/>
                    <a:pt x="17929" y="2296237"/>
                  </a:cubicBezTo>
                  <a:cubicBezTo>
                    <a:pt x="17929" y="2296237"/>
                    <a:pt x="31210" y="2319479"/>
                    <a:pt x="130154" y="2382564"/>
                  </a:cubicBezTo>
                  <a:cubicBezTo>
                    <a:pt x="224450" y="2442993"/>
                    <a:pt x="168005" y="2313503"/>
                    <a:pt x="213161" y="2325455"/>
                  </a:cubicBezTo>
                  <a:cubicBezTo>
                    <a:pt x="268941" y="2340729"/>
                    <a:pt x="210505" y="2306198"/>
                    <a:pt x="319409" y="2317487"/>
                  </a:cubicBezTo>
                  <a:cubicBezTo>
                    <a:pt x="379174" y="2323463"/>
                    <a:pt x="371205" y="2425728"/>
                    <a:pt x="424329" y="2551898"/>
                  </a:cubicBezTo>
                  <a:cubicBezTo>
                    <a:pt x="427650" y="2561194"/>
                    <a:pt x="430970" y="2565179"/>
                    <a:pt x="432962" y="2568499"/>
                  </a:cubicBezTo>
                  <a:cubicBezTo>
                    <a:pt x="415697" y="2577795"/>
                    <a:pt x="395111" y="2588420"/>
                    <a:pt x="370541" y="2599045"/>
                  </a:cubicBezTo>
                  <a:cubicBezTo>
                    <a:pt x="349292" y="2607678"/>
                    <a:pt x="289527" y="2604357"/>
                    <a:pt x="232418" y="2616975"/>
                  </a:cubicBezTo>
                  <a:cubicBezTo>
                    <a:pt x="488078" y="2737832"/>
                    <a:pt x="891158" y="2447641"/>
                    <a:pt x="775613" y="2472211"/>
                  </a:cubicBezTo>
                  <a:lnTo>
                    <a:pt x="775613" y="2472211"/>
                  </a:lnTo>
                  <a:cubicBezTo>
                    <a:pt x="690614" y="2490140"/>
                    <a:pt x="672021" y="2425063"/>
                    <a:pt x="540539" y="2496117"/>
                  </a:cubicBezTo>
                  <a:cubicBezTo>
                    <a:pt x="514641" y="2510062"/>
                    <a:pt x="492063" y="2535296"/>
                    <a:pt x="435618" y="2567171"/>
                  </a:cubicBezTo>
                  <a:cubicBezTo>
                    <a:pt x="428314" y="2548577"/>
                    <a:pt x="426986" y="2534632"/>
                    <a:pt x="427650" y="2524671"/>
                  </a:cubicBezTo>
                  <a:cubicBezTo>
                    <a:pt x="427650" y="2524007"/>
                    <a:pt x="427650" y="2522679"/>
                    <a:pt x="427650" y="2520687"/>
                  </a:cubicBezTo>
                  <a:cubicBezTo>
                    <a:pt x="428978" y="2502094"/>
                    <a:pt x="429642" y="2488148"/>
                    <a:pt x="430306" y="2479516"/>
                  </a:cubicBezTo>
                  <a:lnTo>
                    <a:pt x="430306" y="2479516"/>
                  </a:lnTo>
                  <a:cubicBezTo>
                    <a:pt x="376518" y="2378580"/>
                    <a:pt x="368549" y="2094365"/>
                    <a:pt x="396439" y="2152802"/>
                  </a:cubicBezTo>
                  <a:cubicBezTo>
                    <a:pt x="421673" y="2204598"/>
                    <a:pt x="421009" y="2211903"/>
                    <a:pt x="451556" y="2237801"/>
                  </a:cubicBezTo>
                  <a:cubicBezTo>
                    <a:pt x="502688" y="2280964"/>
                    <a:pt x="576397" y="2102334"/>
                    <a:pt x="531906" y="2099678"/>
                  </a:cubicBezTo>
                  <a:cubicBezTo>
                    <a:pt x="494055" y="2097686"/>
                    <a:pt x="421009" y="2118935"/>
                    <a:pt x="391127" y="2081748"/>
                  </a:cubicBezTo>
                  <a:cubicBezTo>
                    <a:pt x="391791" y="2079756"/>
                    <a:pt x="426322" y="1978820"/>
                    <a:pt x="426322" y="1978820"/>
                  </a:cubicBezTo>
                  <a:cubicBezTo>
                    <a:pt x="454212" y="1972844"/>
                    <a:pt x="563780" y="1964875"/>
                    <a:pt x="645459" y="1885853"/>
                  </a:cubicBezTo>
                  <a:cubicBezTo>
                    <a:pt x="699247" y="1937649"/>
                    <a:pt x="801511" y="2010031"/>
                    <a:pt x="894478" y="2035265"/>
                  </a:cubicBezTo>
                  <a:cubicBezTo>
                    <a:pt x="900455" y="2036593"/>
                    <a:pt x="958892" y="2057842"/>
                    <a:pt x="990102" y="2084405"/>
                  </a:cubicBezTo>
                  <a:cubicBezTo>
                    <a:pt x="999399" y="2091709"/>
                    <a:pt x="984790" y="2094365"/>
                    <a:pt x="980141" y="2108975"/>
                  </a:cubicBezTo>
                  <a:cubicBezTo>
                    <a:pt x="980141" y="2108975"/>
                    <a:pt x="970844" y="2133545"/>
                    <a:pt x="965532" y="2138193"/>
                  </a:cubicBezTo>
                  <a:cubicBezTo>
                    <a:pt x="954907" y="2146161"/>
                    <a:pt x="962212" y="2154130"/>
                    <a:pt x="956235" y="2160107"/>
                  </a:cubicBezTo>
                  <a:cubicBezTo>
                    <a:pt x="956235" y="2160107"/>
                    <a:pt x="889830" y="2227840"/>
                    <a:pt x="869244" y="2260378"/>
                  </a:cubicBezTo>
                  <a:cubicBezTo>
                    <a:pt x="859284" y="2276316"/>
                    <a:pt x="872565" y="2305534"/>
                    <a:pt x="879205" y="2301550"/>
                  </a:cubicBezTo>
                  <a:cubicBezTo>
                    <a:pt x="896471" y="2289597"/>
                    <a:pt x="899127" y="2278972"/>
                    <a:pt x="905767" y="2276316"/>
                  </a:cubicBezTo>
                  <a:cubicBezTo>
                    <a:pt x="914400" y="2272331"/>
                    <a:pt x="970844" y="2229168"/>
                    <a:pt x="981469" y="2197293"/>
                  </a:cubicBezTo>
                  <a:cubicBezTo>
                    <a:pt x="983461" y="2191317"/>
                    <a:pt x="988110" y="2191981"/>
                    <a:pt x="994750" y="2191317"/>
                  </a:cubicBezTo>
                  <a:cubicBezTo>
                    <a:pt x="1000063" y="2186669"/>
                    <a:pt x="996078" y="2177372"/>
                    <a:pt x="1000727" y="2168739"/>
                  </a:cubicBezTo>
                  <a:cubicBezTo>
                    <a:pt x="1002719" y="2164755"/>
                    <a:pt x="1011352" y="2174052"/>
                    <a:pt x="1025297" y="2171395"/>
                  </a:cubicBezTo>
                  <a:cubicBezTo>
                    <a:pt x="1050531" y="2166083"/>
                    <a:pt x="1004047" y="2259715"/>
                    <a:pt x="981469" y="2255730"/>
                  </a:cubicBezTo>
                  <a:cubicBezTo>
                    <a:pt x="974829" y="2255066"/>
                    <a:pt x="974165" y="2264363"/>
                    <a:pt x="963540" y="2262371"/>
                  </a:cubicBezTo>
                  <a:cubicBezTo>
                    <a:pt x="908424" y="2253738"/>
                    <a:pt x="909752" y="2330104"/>
                    <a:pt x="927681" y="2343385"/>
                  </a:cubicBezTo>
                  <a:cubicBezTo>
                    <a:pt x="927681" y="2343385"/>
                    <a:pt x="1020648" y="2206590"/>
                    <a:pt x="982797" y="2284284"/>
                  </a:cubicBezTo>
                  <a:cubicBezTo>
                    <a:pt x="972837" y="2305534"/>
                    <a:pt x="981469" y="2304870"/>
                    <a:pt x="972837" y="2318151"/>
                  </a:cubicBezTo>
                  <a:cubicBezTo>
                    <a:pt x="950923" y="2349362"/>
                    <a:pt x="945610" y="2377916"/>
                    <a:pt x="986782" y="2375924"/>
                  </a:cubicBezTo>
                  <a:cubicBezTo>
                    <a:pt x="1016000" y="2374596"/>
                    <a:pt x="1010024" y="2396509"/>
                    <a:pt x="1019984" y="2360650"/>
                  </a:cubicBezTo>
                  <a:cubicBezTo>
                    <a:pt x="1031273" y="2320143"/>
                    <a:pt x="1045882" y="2293581"/>
                    <a:pt x="1044554" y="2269011"/>
                  </a:cubicBezTo>
                  <a:cubicBezTo>
                    <a:pt x="1044554" y="2269011"/>
                    <a:pt x="1046546" y="2188661"/>
                    <a:pt x="1039906" y="2162763"/>
                  </a:cubicBezTo>
                  <a:cubicBezTo>
                    <a:pt x="1038578" y="2158114"/>
                    <a:pt x="1041234" y="2154794"/>
                    <a:pt x="1043226" y="2151474"/>
                  </a:cubicBezTo>
                  <a:cubicBezTo>
                    <a:pt x="1053187" y="2138857"/>
                    <a:pt x="1067132" y="2187997"/>
                    <a:pt x="1059827" y="2209911"/>
                  </a:cubicBezTo>
                  <a:cubicBezTo>
                    <a:pt x="1055179" y="2224519"/>
                    <a:pt x="1065804" y="2229168"/>
                    <a:pt x="1059163" y="2242449"/>
                  </a:cubicBezTo>
                  <a:cubicBezTo>
                    <a:pt x="1055843" y="2249089"/>
                    <a:pt x="1053187" y="2256394"/>
                    <a:pt x="1053851" y="2263699"/>
                  </a:cubicBezTo>
                  <a:cubicBezTo>
                    <a:pt x="1053851" y="2282956"/>
                    <a:pt x="1045882" y="2284284"/>
                    <a:pt x="1051859" y="2293581"/>
                  </a:cubicBezTo>
                  <a:cubicBezTo>
                    <a:pt x="1054515" y="2296901"/>
                    <a:pt x="1055843" y="2365963"/>
                    <a:pt x="1112952" y="2340729"/>
                  </a:cubicBezTo>
                  <a:cubicBezTo>
                    <a:pt x="1138186" y="2329440"/>
                    <a:pt x="1178693" y="2328776"/>
                    <a:pt x="1164748" y="2279636"/>
                  </a:cubicBezTo>
                  <a:cubicBezTo>
                    <a:pt x="1153459" y="2239129"/>
                    <a:pt x="1154787" y="2256394"/>
                    <a:pt x="1183341" y="2247761"/>
                  </a:cubicBezTo>
                  <a:cubicBezTo>
                    <a:pt x="1191310" y="2245769"/>
                    <a:pt x="1207247" y="2237801"/>
                    <a:pt x="1217872" y="2237137"/>
                  </a:cubicBezTo>
                  <a:cubicBezTo>
                    <a:pt x="1222520" y="2231824"/>
                    <a:pt x="1223848" y="2231160"/>
                    <a:pt x="1223184" y="2227840"/>
                  </a:cubicBezTo>
                  <a:cubicBezTo>
                    <a:pt x="1209239" y="2205926"/>
                    <a:pt x="1185997" y="2195301"/>
                    <a:pt x="1160099" y="2188661"/>
                  </a:cubicBezTo>
                  <a:cubicBezTo>
                    <a:pt x="1150139" y="2186005"/>
                    <a:pt x="1073773" y="2148818"/>
                    <a:pt x="1087718" y="2144833"/>
                  </a:cubicBezTo>
                  <a:cubicBezTo>
                    <a:pt x="1117600" y="2136201"/>
                    <a:pt x="1122248" y="2108975"/>
                    <a:pt x="1140178" y="2143505"/>
                  </a:cubicBezTo>
                  <a:cubicBezTo>
                    <a:pt x="1151467" y="2165419"/>
                    <a:pt x="1159435" y="2157450"/>
                    <a:pt x="1164084" y="2157450"/>
                  </a:cubicBezTo>
                  <a:cubicBezTo>
                    <a:pt x="1202599" y="2157450"/>
                    <a:pt x="1243106" y="2152802"/>
                    <a:pt x="1274980" y="2132880"/>
                  </a:cubicBezTo>
                  <a:cubicBezTo>
                    <a:pt x="1285605" y="2126240"/>
                    <a:pt x="1291582" y="2140849"/>
                    <a:pt x="1297558" y="2132216"/>
                  </a:cubicBezTo>
                  <a:cubicBezTo>
                    <a:pt x="1309511" y="2113623"/>
                    <a:pt x="1279629" y="2062491"/>
                    <a:pt x="1274316" y="2073116"/>
                  </a:cubicBezTo>
                  <a:cubicBezTo>
                    <a:pt x="1272324" y="2077100"/>
                    <a:pt x="1263028" y="2087061"/>
                    <a:pt x="1246426" y="2073116"/>
                  </a:cubicBezTo>
                  <a:cubicBezTo>
                    <a:pt x="1237130" y="2065147"/>
                    <a:pt x="1219864" y="2089053"/>
                    <a:pt x="1204591" y="2083076"/>
                  </a:cubicBezTo>
                  <a:cubicBezTo>
                    <a:pt x="1176037" y="2073116"/>
                    <a:pt x="1195294" y="2071787"/>
                    <a:pt x="1209903" y="2047218"/>
                  </a:cubicBezTo>
                  <a:cubicBezTo>
                    <a:pt x="1219864" y="2030616"/>
                    <a:pt x="1244434" y="2020656"/>
                    <a:pt x="1244434" y="2010031"/>
                  </a:cubicBezTo>
                  <a:cubicBezTo>
                    <a:pt x="1217208" y="1982140"/>
                    <a:pt x="1158107" y="2044561"/>
                    <a:pt x="1157443" y="2057842"/>
                  </a:cubicBezTo>
                  <a:cubicBezTo>
                    <a:pt x="1157443" y="2061163"/>
                    <a:pt x="1200607" y="2043233"/>
                    <a:pt x="1201271" y="2045890"/>
                  </a:cubicBezTo>
                  <a:cubicBezTo>
                    <a:pt x="1208575" y="2068467"/>
                    <a:pt x="1109631" y="2078428"/>
                    <a:pt x="1108303" y="2079092"/>
                  </a:cubicBezTo>
                  <a:cubicBezTo>
                    <a:pt x="1102327" y="2083076"/>
                    <a:pt x="1102327" y="2076436"/>
                    <a:pt x="1106311" y="2070460"/>
                  </a:cubicBezTo>
                  <a:cubicBezTo>
                    <a:pt x="1118264" y="2049210"/>
                    <a:pt x="1179357" y="2014679"/>
                    <a:pt x="1160099" y="1961555"/>
                  </a:cubicBezTo>
                  <a:cubicBezTo>
                    <a:pt x="1156115" y="1950266"/>
                    <a:pt x="1144162" y="1958899"/>
                    <a:pt x="1132873" y="1933665"/>
                  </a:cubicBezTo>
                  <a:cubicBezTo>
                    <a:pt x="1129553" y="1932336"/>
                    <a:pt x="1126897" y="1931009"/>
                    <a:pt x="1123577" y="1929680"/>
                  </a:cubicBezTo>
                  <a:cubicBezTo>
                    <a:pt x="1113616" y="1935657"/>
                    <a:pt x="1108303" y="1945617"/>
                    <a:pt x="1107639" y="1951594"/>
                  </a:cubicBezTo>
                  <a:cubicBezTo>
                    <a:pt x="1105647" y="1966867"/>
                    <a:pt x="1095686" y="1999406"/>
                    <a:pt x="1093030" y="1995421"/>
                  </a:cubicBezTo>
                  <a:cubicBezTo>
                    <a:pt x="1085061" y="1986789"/>
                    <a:pt x="1106975" y="1929680"/>
                    <a:pt x="1065140" y="1911087"/>
                  </a:cubicBezTo>
                  <a:cubicBezTo>
                    <a:pt x="1050531" y="1915735"/>
                    <a:pt x="1054515" y="1912415"/>
                    <a:pt x="1053187" y="1927024"/>
                  </a:cubicBezTo>
                  <a:cubicBezTo>
                    <a:pt x="1053187" y="1927024"/>
                    <a:pt x="1043890" y="1938313"/>
                    <a:pt x="1039906" y="1958899"/>
                  </a:cubicBezTo>
                  <a:cubicBezTo>
                    <a:pt x="1037250" y="1970187"/>
                    <a:pt x="1034594" y="1992765"/>
                    <a:pt x="1030609" y="1995421"/>
                  </a:cubicBezTo>
                  <a:cubicBezTo>
                    <a:pt x="1019320" y="2003390"/>
                    <a:pt x="1014008" y="2014679"/>
                    <a:pt x="1014672" y="2026632"/>
                  </a:cubicBezTo>
                  <a:cubicBezTo>
                    <a:pt x="1014672" y="2033272"/>
                    <a:pt x="1010024" y="2033937"/>
                    <a:pt x="1010688" y="2038585"/>
                  </a:cubicBezTo>
                  <a:cubicBezTo>
                    <a:pt x="1013344" y="2059171"/>
                    <a:pt x="1037250" y="2059171"/>
                    <a:pt x="1053851" y="2078428"/>
                  </a:cubicBezTo>
                  <a:cubicBezTo>
                    <a:pt x="1053851" y="2078428"/>
                    <a:pt x="1052523" y="2082412"/>
                    <a:pt x="1047210" y="2079756"/>
                  </a:cubicBezTo>
                  <a:cubicBezTo>
                    <a:pt x="1033929" y="2073116"/>
                    <a:pt x="1033265" y="2080420"/>
                    <a:pt x="1022641" y="2073780"/>
                  </a:cubicBezTo>
                  <a:cubicBezTo>
                    <a:pt x="1006703" y="2075772"/>
                    <a:pt x="1011352" y="2075772"/>
                    <a:pt x="1001391" y="2082412"/>
                  </a:cubicBezTo>
                  <a:cubicBezTo>
                    <a:pt x="1000063" y="2083076"/>
                    <a:pt x="998071" y="2083076"/>
                    <a:pt x="996742" y="2082412"/>
                  </a:cubicBezTo>
                  <a:cubicBezTo>
                    <a:pt x="977485" y="2068467"/>
                    <a:pt x="927017" y="2032609"/>
                    <a:pt x="897135" y="2026632"/>
                  </a:cubicBezTo>
                  <a:cubicBezTo>
                    <a:pt x="840026" y="2014679"/>
                    <a:pt x="693935" y="1926360"/>
                    <a:pt x="727137" y="1927024"/>
                  </a:cubicBezTo>
                  <a:cubicBezTo>
                    <a:pt x="762332" y="1928352"/>
                    <a:pt x="808152" y="1908431"/>
                    <a:pt x="808816" y="1908431"/>
                  </a:cubicBezTo>
                  <a:cubicBezTo>
                    <a:pt x="829401" y="1901790"/>
                    <a:pt x="841354" y="1872572"/>
                    <a:pt x="848659" y="1863939"/>
                  </a:cubicBezTo>
                  <a:cubicBezTo>
                    <a:pt x="851315" y="1855307"/>
                    <a:pt x="866588" y="1842025"/>
                    <a:pt x="886510" y="1797534"/>
                  </a:cubicBezTo>
                  <a:cubicBezTo>
                    <a:pt x="891822" y="1785581"/>
                    <a:pt x="832722" y="1829408"/>
                    <a:pt x="832058" y="1829408"/>
                  </a:cubicBezTo>
                  <a:cubicBezTo>
                    <a:pt x="818776" y="1841362"/>
                    <a:pt x="816120" y="1835385"/>
                    <a:pt x="781590" y="1851986"/>
                  </a:cubicBezTo>
                  <a:cubicBezTo>
                    <a:pt x="745067" y="1842689"/>
                    <a:pt x="735770" y="1863275"/>
                    <a:pt x="695263" y="1839369"/>
                  </a:cubicBezTo>
                  <a:cubicBezTo>
                    <a:pt x="690614" y="1840697"/>
                    <a:pt x="685966" y="1842689"/>
                    <a:pt x="680654" y="1844018"/>
                  </a:cubicBezTo>
                  <a:cubicBezTo>
                    <a:pt x="683974" y="1838705"/>
                    <a:pt x="687294" y="1834057"/>
                    <a:pt x="690614" y="1828081"/>
                  </a:cubicBezTo>
                  <a:cubicBezTo>
                    <a:pt x="701239" y="1809487"/>
                    <a:pt x="659404" y="1804839"/>
                    <a:pt x="630850" y="1788237"/>
                  </a:cubicBezTo>
                  <a:cubicBezTo>
                    <a:pt x="604952" y="1772964"/>
                    <a:pt x="437610" y="1820112"/>
                    <a:pt x="452884" y="1790229"/>
                  </a:cubicBezTo>
                  <a:cubicBezTo>
                    <a:pt x="490735" y="1714527"/>
                    <a:pt x="491399" y="1704567"/>
                    <a:pt x="515305" y="1697262"/>
                  </a:cubicBezTo>
                  <a:cubicBezTo>
                    <a:pt x="602959" y="1668708"/>
                    <a:pt x="573741" y="1662731"/>
                    <a:pt x="602295" y="1671364"/>
                  </a:cubicBezTo>
                  <a:cubicBezTo>
                    <a:pt x="612256" y="1674684"/>
                    <a:pt x="618897" y="1671364"/>
                    <a:pt x="673349" y="1630857"/>
                  </a:cubicBezTo>
                  <a:cubicBezTo>
                    <a:pt x="773621" y="1555155"/>
                    <a:pt x="800183" y="1606287"/>
                    <a:pt x="891822" y="1575076"/>
                  </a:cubicBezTo>
                  <a:cubicBezTo>
                    <a:pt x="982133" y="1608279"/>
                    <a:pt x="987446" y="1593006"/>
                    <a:pt x="1023305" y="1620232"/>
                  </a:cubicBezTo>
                  <a:cubicBezTo>
                    <a:pt x="1024633" y="1620896"/>
                    <a:pt x="1182013" y="1717848"/>
                    <a:pt x="1166076" y="1688629"/>
                  </a:cubicBezTo>
                  <a:cubicBezTo>
                    <a:pt x="1107639" y="1580389"/>
                    <a:pt x="1067132" y="1551835"/>
                    <a:pt x="1057171" y="1529257"/>
                  </a:cubicBezTo>
                  <a:cubicBezTo>
                    <a:pt x="1037914" y="1510663"/>
                    <a:pt x="1000063" y="1438946"/>
                    <a:pt x="947603" y="1426993"/>
                  </a:cubicBezTo>
                  <a:cubicBezTo>
                    <a:pt x="946275" y="1426993"/>
                    <a:pt x="828737" y="1385822"/>
                    <a:pt x="740418" y="1397775"/>
                  </a:cubicBezTo>
                  <a:cubicBezTo>
                    <a:pt x="695263" y="1403751"/>
                    <a:pt x="778269" y="1329377"/>
                    <a:pt x="885182" y="1254339"/>
                  </a:cubicBezTo>
                  <a:cubicBezTo>
                    <a:pt x="886510" y="1253675"/>
                    <a:pt x="887174" y="1253011"/>
                    <a:pt x="888502" y="1252347"/>
                  </a:cubicBezTo>
                  <a:cubicBezTo>
                    <a:pt x="976157" y="1191254"/>
                    <a:pt x="1079085" y="1130161"/>
                    <a:pt x="1141506" y="1110904"/>
                  </a:cubicBezTo>
                  <a:cubicBezTo>
                    <a:pt x="1213888" y="1088990"/>
                    <a:pt x="1332753" y="988054"/>
                    <a:pt x="1377244" y="949539"/>
                  </a:cubicBezTo>
                  <a:cubicBezTo>
                    <a:pt x="1380565" y="946883"/>
                    <a:pt x="1385213" y="946219"/>
                    <a:pt x="1388533" y="948211"/>
                  </a:cubicBezTo>
                  <a:cubicBezTo>
                    <a:pt x="1381893" y="943563"/>
                    <a:pt x="1375252" y="938914"/>
                    <a:pt x="1368612" y="933602"/>
                  </a:cubicBezTo>
                  <a:cubicBezTo>
                    <a:pt x="1368612" y="936922"/>
                    <a:pt x="1367284" y="940906"/>
                    <a:pt x="1362635" y="944891"/>
                  </a:cubicBezTo>
                  <a:cubicBezTo>
                    <a:pt x="1290918" y="1018601"/>
                    <a:pt x="1150139" y="1085006"/>
                    <a:pt x="1135529" y="1090982"/>
                  </a:cubicBezTo>
                  <a:cubicBezTo>
                    <a:pt x="1061820" y="1118209"/>
                    <a:pt x="986782" y="1158716"/>
                    <a:pt x="914400" y="1205864"/>
                  </a:cubicBezTo>
                  <a:cubicBezTo>
                    <a:pt x="976157" y="1126841"/>
                    <a:pt x="1056507" y="985398"/>
                    <a:pt x="1078421" y="862548"/>
                  </a:cubicBezTo>
                  <a:cubicBezTo>
                    <a:pt x="1079749" y="854580"/>
                    <a:pt x="1100999" y="774230"/>
                    <a:pt x="1132209" y="729738"/>
                  </a:cubicBezTo>
                  <a:cubicBezTo>
                    <a:pt x="1140842" y="717121"/>
                    <a:pt x="1146154" y="735714"/>
                    <a:pt x="1166076" y="739699"/>
                  </a:cubicBezTo>
                  <a:cubicBezTo>
                    <a:pt x="1166076" y="739699"/>
                    <a:pt x="1199943" y="748995"/>
                    <a:pt x="1206583" y="755636"/>
                  </a:cubicBezTo>
                  <a:cubicBezTo>
                    <a:pt x="1218536" y="768917"/>
                    <a:pt x="1228497" y="758292"/>
                    <a:pt x="1236465" y="765597"/>
                  </a:cubicBezTo>
                  <a:cubicBezTo>
                    <a:pt x="1236465" y="765597"/>
                    <a:pt x="1334745" y="845947"/>
                    <a:pt x="1380565" y="868525"/>
                  </a:cubicBezTo>
                  <a:cubicBezTo>
                    <a:pt x="1403143" y="879814"/>
                    <a:pt x="1440329" y="858564"/>
                    <a:pt x="1433689" y="849931"/>
                  </a:cubicBezTo>
                  <a:cubicBezTo>
                    <a:pt x="1415760" y="828018"/>
                    <a:pt x="1401814" y="826026"/>
                    <a:pt x="1397166" y="817393"/>
                  </a:cubicBezTo>
                  <a:cubicBezTo>
                    <a:pt x="1390526" y="806104"/>
                    <a:pt x="1326777" y="737043"/>
                    <a:pt x="1282949" y="725754"/>
                  </a:cubicBezTo>
                  <a:cubicBezTo>
                    <a:pt x="1274980" y="723762"/>
                    <a:pt x="1274980" y="717121"/>
                    <a:pt x="1273652" y="708488"/>
                  </a:cubicBezTo>
                  <a:cubicBezTo>
                    <a:pt x="1266348" y="701848"/>
                    <a:pt x="1254395" y="708488"/>
                    <a:pt x="1243106" y="703176"/>
                  </a:cubicBezTo>
                  <a:cubicBezTo>
                    <a:pt x="1237130" y="701184"/>
                    <a:pt x="1249082" y="688567"/>
                    <a:pt x="1243106" y="669973"/>
                  </a:cubicBezTo>
                  <a:cubicBezTo>
                    <a:pt x="1233145" y="636771"/>
                    <a:pt x="1362635" y="687239"/>
                    <a:pt x="1360643" y="718449"/>
                  </a:cubicBezTo>
                  <a:cubicBezTo>
                    <a:pt x="1360643" y="727746"/>
                    <a:pt x="1372596" y="727082"/>
                    <a:pt x="1371932" y="741027"/>
                  </a:cubicBezTo>
                  <a:cubicBezTo>
                    <a:pt x="1367284" y="814737"/>
                    <a:pt x="1468884" y="804112"/>
                    <a:pt x="1483493" y="778214"/>
                  </a:cubicBezTo>
                  <a:cubicBezTo>
                    <a:pt x="1483493" y="778214"/>
                    <a:pt x="1290918" y="670637"/>
                    <a:pt x="1398494" y="712473"/>
                  </a:cubicBezTo>
                  <a:cubicBezTo>
                    <a:pt x="1427713" y="723762"/>
                    <a:pt x="1426384" y="711145"/>
                    <a:pt x="1444314" y="721769"/>
                  </a:cubicBezTo>
                  <a:cubicBezTo>
                    <a:pt x="1488141" y="747667"/>
                    <a:pt x="1527320" y="750324"/>
                    <a:pt x="1519352" y="695871"/>
                  </a:cubicBezTo>
                  <a:cubicBezTo>
                    <a:pt x="1514039" y="657356"/>
                    <a:pt x="1543922" y="662005"/>
                    <a:pt x="1494782" y="653372"/>
                  </a:cubicBezTo>
                  <a:close/>
                  <a:moveTo>
                    <a:pt x="84999" y="701184"/>
                  </a:moveTo>
                  <a:cubicBezTo>
                    <a:pt x="78358" y="703176"/>
                    <a:pt x="64413" y="670637"/>
                    <a:pt x="74374" y="669309"/>
                  </a:cubicBezTo>
                  <a:cubicBezTo>
                    <a:pt x="91639" y="667981"/>
                    <a:pt x="90311" y="699191"/>
                    <a:pt x="84999" y="701184"/>
                  </a:cubicBezTo>
                  <a:close/>
                  <a:moveTo>
                    <a:pt x="89647" y="521890"/>
                  </a:moveTo>
                  <a:cubicBezTo>
                    <a:pt x="84999" y="523882"/>
                    <a:pt x="84335" y="465445"/>
                    <a:pt x="60429" y="408337"/>
                  </a:cubicBezTo>
                  <a:cubicBezTo>
                    <a:pt x="37187" y="353884"/>
                    <a:pt x="25898" y="338611"/>
                    <a:pt x="80350" y="357869"/>
                  </a:cubicBezTo>
                  <a:cubicBezTo>
                    <a:pt x="84999" y="359861"/>
                    <a:pt x="107576" y="513921"/>
                    <a:pt x="89647" y="521890"/>
                  </a:cubicBezTo>
                  <a:close/>
                  <a:moveTo>
                    <a:pt x="165349" y="127442"/>
                  </a:moveTo>
                  <a:cubicBezTo>
                    <a:pt x="185935" y="130099"/>
                    <a:pt x="143435" y="151348"/>
                    <a:pt x="110233" y="137403"/>
                  </a:cubicBezTo>
                  <a:cubicBezTo>
                    <a:pt x="107576" y="136075"/>
                    <a:pt x="95624" y="117482"/>
                    <a:pt x="165349" y="127442"/>
                  </a:cubicBezTo>
                  <a:close/>
                  <a:moveTo>
                    <a:pt x="116209" y="1399767"/>
                  </a:moveTo>
                  <a:cubicBezTo>
                    <a:pt x="116209" y="1404415"/>
                    <a:pt x="108241" y="1426993"/>
                    <a:pt x="96288" y="1413712"/>
                  </a:cubicBezTo>
                  <a:cubicBezTo>
                    <a:pt x="100272" y="1394454"/>
                    <a:pt x="117537" y="1389806"/>
                    <a:pt x="116209" y="1399767"/>
                  </a:cubicBezTo>
                  <a:close/>
                  <a:moveTo>
                    <a:pt x="77694" y="1857963"/>
                  </a:moveTo>
                  <a:cubicBezTo>
                    <a:pt x="53788" y="1878548"/>
                    <a:pt x="47148" y="1847338"/>
                    <a:pt x="74374" y="1839369"/>
                  </a:cubicBezTo>
                  <a:cubicBezTo>
                    <a:pt x="80350" y="1837377"/>
                    <a:pt x="86327" y="1850658"/>
                    <a:pt x="77694" y="1857963"/>
                  </a:cubicBezTo>
                  <a:close/>
                  <a:moveTo>
                    <a:pt x="106912" y="1793550"/>
                  </a:moveTo>
                  <a:lnTo>
                    <a:pt x="106912" y="1793550"/>
                  </a:lnTo>
                  <a:cubicBezTo>
                    <a:pt x="91639" y="1810815"/>
                    <a:pt x="91639" y="1820112"/>
                    <a:pt x="86991" y="1818120"/>
                  </a:cubicBezTo>
                  <a:cubicBezTo>
                    <a:pt x="84335" y="1816792"/>
                    <a:pt x="84999" y="1818120"/>
                    <a:pt x="90975" y="1795542"/>
                  </a:cubicBezTo>
                  <a:lnTo>
                    <a:pt x="91639" y="1795542"/>
                  </a:lnTo>
                  <a:cubicBezTo>
                    <a:pt x="100272" y="1740426"/>
                    <a:pt x="89647" y="1752378"/>
                    <a:pt x="132146" y="1715191"/>
                  </a:cubicBezTo>
                  <a:cubicBezTo>
                    <a:pt x="132146" y="1714527"/>
                    <a:pt x="137459" y="1715191"/>
                    <a:pt x="137459" y="1716520"/>
                  </a:cubicBezTo>
                  <a:cubicBezTo>
                    <a:pt x="147420" y="1770972"/>
                    <a:pt x="126834" y="1770308"/>
                    <a:pt x="106912" y="1793550"/>
                  </a:cubicBezTo>
                  <a:close/>
                  <a:moveTo>
                    <a:pt x="144099" y="1632185"/>
                  </a:moveTo>
                  <a:lnTo>
                    <a:pt x="144099" y="1632185"/>
                  </a:lnTo>
                  <a:cubicBezTo>
                    <a:pt x="89647" y="1666052"/>
                    <a:pt x="95624" y="1600311"/>
                    <a:pt x="113553" y="1608279"/>
                  </a:cubicBezTo>
                  <a:cubicBezTo>
                    <a:pt x="140779" y="1620896"/>
                    <a:pt x="142107" y="1606951"/>
                    <a:pt x="150076" y="1619568"/>
                  </a:cubicBezTo>
                  <a:cubicBezTo>
                    <a:pt x="152068" y="1622888"/>
                    <a:pt x="148748" y="1629529"/>
                    <a:pt x="144099" y="1632185"/>
                  </a:cubicBezTo>
                  <a:close/>
                  <a:moveTo>
                    <a:pt x="132146" y="1325393"/>
                  </a:moveTo>
                  <a:cubicBezTo>
                    <a:pt x="136795" y="1316096"/>
                    <a:pt x="143435" y="1309455"/>
                    <a:pt x="154060" y="1308128"/>
                  </a:cubicBezTo>
                  <a:cubicBezTo>
                    <a:pt x="149412" y="1344650"/>
                    <a:pt x="122850" y="1343322"/>
                    <a:pt x="132146" y="1325393"/>
                  </a:cubicBezTo>
                  <a:close/>
                  <a:moveTo>
                    <a:pt x="177966" y="1802182"/>
                  </a:moveTo>
                  <a:lnTo>
                    <a:pt x="177966" y="1802182"/>
                  </a:lnTo>
                  <a:cubicBezTo>
                    <a:pt x="155388" y="1808823"/>
                    <a:pt x="173318" y="1765659"/>
                    <a:pt x="169997" y="1749722"/>
                  </a:cubicBezTo>
                  <a:cubicBezTo>
                    <a:pt x="166013" y="1731129"/>
                    <a:pt x="168669" y="1733121"/>
                    <a:pt x="280894" y="1634841"/>
                  </a:cubicBezTo>
                  <a:cubicBezTo>
                    <a:pt x="288863" y="1627537"/>
                    <a:pt x="300816" y="1645466"/>
                    <a:pt x="290855" y="1649450"/>
                  </a:cubicBezTo>
                  <a:cubicBezTo>
                    <a:pt x="245035" y="1667380"/>
                    <a:pt x="300816" y="1751715"/>
                    <a:pt x="306128" y="1766988"/>
                  </a:cubicBezTo>
                  <a:cubicBezTo>
                    <a:pt x="312105" y="1786245"/>
                    <a:pt x="286871" y="1772964"/>
                    <a:pt x="177966" y="1802182"/>
                  </a:cubicBezTo>
                  <a:close/>
                  <a:moveTo>
                    <a:pt x="360580" y="2132880"/>
                  </a:moveTo>
                  <a:lnTo>
                    <a:pt x="360580" y="2132880"/>
                  </a:lnTo>
                  <a:cubicBezTo>
                    <a:pt x="347299" y="2154794"/>
                    <a:pt x="369213" y="2290925"/>
                    <a:pt x="347299" y="2263035"/>
                  </a:cubicBezTo>
                  <a:cubicBezTo>
                    <a:pt x="346635" y="2261707"/>
                    <a:pt x="224450" y="2095694"/>
                    <a:pt x="239059" y="2103662"/>
                  </a:cubicBezTo>
                  <a:cubicBezTo>
                    <a:pt x="290191" y="2130224"/>
                    <a:pt x="375854" y="2106318"/>
                    <a:pt x="360580" y="2132880"/>
                  </a:cubicBezTo>
                  <a:close/>
                  <a:moveTo>
                    <a:pt x="377846" y="2072452"/>
                  </a:moveTo>
                  <a:cubicBezTo>
                    <a:pt x="353940" y="2081748"/>
                    <a:pt x="162693" y="1918391"/>
                    <a:pt x="185935" y="1908431"/>
                  </a:cubicBezTo>
                  <a:cubicBezTo>
                    <a:pt x="193239" y="1905110"/>
                    <a:pt x="200544" y="1905774"/>
                    <a:pt x="206520" y="1909759"/>
                  </a:cubicBezTo>
                  <a:cubicBezTo>
                    <a:pt x="411712" y="2045890"/>
                    <a:pt x="390463" y="1894486"/>
                    <a:pt x="377846" y="2072452"/>
                  </a:cubicBezTo>
                  <a:close/>
                  <a:moveTo>
                    <a:pt x="1069124" y="2127568"/>
                  </a:moveTo>
                  <a:cubicBezTo>
                    <a:pt x="1071116" y="2127568"/>
                    <a:pt x="1079749" y="2146826"/>
                    <a:pt x="1064476" y="2136201"/>
                  </a:cubicBezTo>
                  <a:cubicBezTo>
                    <a:pt x="1059827" y="2132880"/>
                    <a:pt x="1064476" y="2130888"/>
                    <a:pt x="1069124" y="2127568"/>
                  </a:cubicBezTo>
                  <a:close/>
                  <a:moveTo>
                    <a:pt x="732450" y="1875892"/>
                  </a:moveTo>
                  <a:cubicBezTo>
                    <a:pt x="749715" y="1865267"/>
                    <a:pt x="769637" y="1861947"/>
                    <a:pt x="752371" y="1874564"/>
                  </a:cubicBezTo>
                  <a:cubicBezTo>
                    <a:pt x="747723" y="1878548"/>
                    <a:pt x="713192" y="1897806"/>
                    <a:pt x="710536" y="1914407"/>
                  </a:cubicBezTo>
                  <a:cubicBezTo>
                    <a:pt x="707880" y="1929016"/>
                    <a:pt x="668037" y="1889173"/>
                    <a:pt x="670029" y="1884525"/>
                  </a:cubicBezTo>
                  <a:cubicBezTo>
                    <a:pt x="686630" y="1883861"/>
                    <a:pt x="714520" y="1887845"/>
                    <a:pt x="732450" y="1875892"/>
                  </a:cubicBezTo>
                  <a:close/>
                  <a:moveTo>
                    <a:pt x="816784" y="1521288"/>
                  </a:moveTo>
                  <a:cubicBezTo>
                    <a:pt x="861940" y="1550507"/>
                    <a:pt x="812800" y="1546522"/>
                    <a:pt x="766316" y="1522616"/>
                  </a:cubicBezTo>
                  <a:cubicBezTo>
                    <a:pt x="717841" y="1497382"/>
                    <a:pt x="649443" y="1513320"/>
                    <a:pt x="608272" y="1515312"/>
                  </a:cubicBezTo>
                  <a:cubicBezTo>
                    <a:pt x="602959" y="1502695"/>
                    <a:pt x="692607" y="1395118"/>
                    <a:pt x="702567" y="1430977"/>
                  </a:cubicBezTo>
                  <a:cubicBezTo>
                    <a:pt x="713856" y="1470820"/>
                    <a:pt x="804167" y="1513320"/>
                    <a:pt x="816784" y="1521288"/>
                  </a:cubicBezTo>
                  <a:close/>
                  <a:moveTo>
                    <a:pt x="905767" y="1179965"/>
                  </a:moveTo>
                  <a:cubicBezTo>
                    <a:pt x="902447" y="1158052"/>
                    <a:pt x="904439" y="1120865"/>
                    <a:pt x="886510" y="1098287"/>
                  </a:cubicBezTo>
                  <a:cubicBezTo>
                    <a:pt x="869909" y="1076373"/>
                    <a:pt x="863268" y="1051139"/>
                    <a:pt x="882526" y="1071725"/>
                  </a:cubicBezTo>
                  <a:cubicBezTo>
                    <a:pt x="887838" y="1077701"/>
                    <a:pt x="918384" y="1120865"/>
                    <a:pt x="940962" y="1122857"/>
                  </a:cubicBezTo>
                  <a:cubicBezTo>
                    <a:pt x="960220" y="1124849"/>
                    <a:pt x="913072" y="1182622"/>
                    <a:pt x="905767" y="1180629"/>
                  </a:cubicBezTo>
                  <a:close/>
                  <a:moveTo>
                    <a:pt x="1192638" y="624818"/>
                  </a:moveTo>
                  <a:cubicBezTo>
                    <a:pt x="1189318" y="630794"/>
                    <a:pt x="1185333" y="626146"/>
                    <a:pt x="1180685" y="620169"/>
                  </a:cubicBezTo>
                  <a:cubicBezTo>
                    <a:pt x="1180685" y="618177"/>
                    <a:pt x="1205255" y="604232"/>
                    <a:pt x="1192638" y="624818"/>
                  </a:cubicBezTo>
                  <a:close/>
                </a:path>
              </a:pathLst>
            </a:custGeom>
            <a:solidFill>
              <a:schemeClr val="accent2"/>
            </a:solidFill>
            <a:ln w="0"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E1647573-E296-EB4B-2774-959FC4A6268C}"/>
                </a:ext>
              </a:extLst>
            </p:cNvPr>
            <p:cNvSpPr/>
            <p:nvPr/>
          </p:nvSpPr>
          <p:spPr>
            <a:xfrm>
              <a:off x="1233809" y="4022663"/>
              <a:ext cx="1328" cy="1992"/>
            </a:xfrm>
            <a:custGeom>
              <a:avLst/>
              <a:gdLst>
                <a:gd name="connsiteX0" fmla="*/ 0 w 1328"/>
                <a:gd name="connsiteY0" fmla="*/ 1328 h 1992"/>
                <a:gd name="connsiteX1" fmla="*/ 0 w 1328"/>
                <a:gd name="connsiteY1" fmla="*/ 1328 h 1992"/>
                <a:gd name="connsiteX2" fmla="*/ 1328 w 1328"/>
                <a:gd name="connsiteY2" fmla="*/ 1992 h 1992"/>
                <a:gd name="connsiteX3" fmla="*/ 1328 w 1328"/>
                <a:gd name="connsiteY3" fmla="*/ 0 h 1992"/>
                <a:gd name="connsiteX4" fmla="*/ 0 w 1328"/>
                <a:gd name="connsiteY4" fmla="*/ 0 h 1992"/>
                <a:gd name="connsiteX5" fmla="*/ 0 w 1328"/>
                <a:gd name="connsiteY5" fmla="*/ 1328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 h="1992">
                  <a:moveTo>
                    <a:pt x="0" y="1328"/>
                  </a:moveTo>
                  <a:lnTo>
                    <a:pt x="0" y="1328"/>
                  </a:lnTo>
                  <a:cubicBezTo>
                    <a:pt x="0" y="1992"/>
                    <a:pt x="1328" y="1992"/>
                    <a:pt x="1328" y="1992"/>
                  </a:cubicBezTo>
                  <a:lnTo>
                    <a:pt x="1328" y="0"/>
                  </a:lnTo>
                  <a:lnTo>
                    <a:pt x="0" y="0"/>
                  </a:lnTo>
                  <a:lnTo>
                    <a:pt x="0" y="1328"/>
                  </a:lnTo>
                  <a:close/>
                </a:path>
              </a:pathLst>
            </a:custGeom>
            <a:solidFill>
              <a:schemeClr val="accent2"/>
            </a:solidFill>
            <a:ln w="0"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D49E3E83-B6F4-FF59-8732-FEF6DDE75C1A}"/>
                </a:ext>
              </a:extLst>
            </p:cNvPr>
            <p:cNvSpPr/>
            <p:nvPr/>
          </p:nvSpPr>
          <p:spPr>
            <a:xfrm>
              <a:off x="1231816" y="4023328"/>
              <a:ext cx="1328" cy="662"/>
            </a:xfrm>
            <a:custGeom>
              <a:avLst/>
              <a:gdLst>
                <a:gd name="connsiteX0" fmla="*/ 0 w 1328"/>
                <a:gd name="connsiteY0" fmla="*/ 662 h 662"/>
                <a:gd name="connsiteX1" fmla="*/ 1328 w 1328"/>
                <a:gd name="connsiteY1" fmla="*/ 662 h 662"/>
                <a:gd name="connsiteX2" fmla="*/ 0 w 1328"/>
                <a:gd name="connsiteY2" fmla="*/ 662 h 662"/>
              </a:gdLst>
              <a:ahLst/>
              <a:cxnLst>
                <a:cxn ang="0">
                  <a:pos x="connsiteX0" y="connsiteY0"/>
                </a:cxn>
                <a:cxn ang="0">
                  <a:pos x="connsiteX1" y="connsiteY1"/>
                </a:cxn>
                <a:cxn ang="0">
                  <a:pos x="connsiteX2" y="connsiteY2"/>
                </a:cxn>
              </a:cxnLst>
              <a:rect l="l" t="t" r="r" b="b"/>
              <a:pathLst>
                <a:path w="1328" h="662">
                  <a:moveTo>
                    <a:pt x="0" y="662"/>
                  </a:moveTo>
                  <a:lnTo>
                    <a:pt x="1328" y="662"/>
                  </a:lnTo>
                  <a:cubicBezTo>
                    <a:pt x="1328" y="-221"/>
                    <a:pt x="883" y="-221"/>
                    <a:pt x="0" y="662"/>
                  </a:cubicBezTo>
                  <a:close/>
                </a:path>
              </a:pathLst>
            </a:custGeom>
            <a:solidFill>
              <a:schemeClr val="accent2"/>
            </a:solidFill>
            <a:ln w="0"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0C829FF0-EBC2-C73C-B33B-588BFB2BD712}"/>
                </a:ext>
              </a:extLst>
            </p:cNvPr>
            <p:cNvSpPr/>
            <p:nvPr/>
          </p:nvSpPr>
          <p:spPr>
            <a:xfrm>
              <a:off x="10624" y="1489967"/>
              <a:ext cx="201871" cy="104920"/>
            </a:xfrm>
            <a:custGeom>
              <a:avLst/>
              <a:gdLst>
                <a:gd name="connsiteX0" fmla="*/ 0 w 201871"/>
                <a:gd name="connsiteY0" fmla="*/ 0 h 104920"/>
                <a:gd name="connsiteX1" fmla="*/ 0 w 201871"/>
                <a:gd name="connsiteY1" fmla="*/ 104920 h 104920"/>
                <a:gd name="connsiteX2" fmla="*/ 201872 w 201871"/>
                <a:gd name="connsiteY2" fmla="*/ 15273 h 104920"/>
                <a:gd name="connsiteX3" fmla="*/ 0 w 201871"/>
                <a:gd name="connsiteY3" fmla="*/ 0 h 104920"/>
              </a:gdLst>
              <a:ahLst/>
              <a:cxnLst>
                <a:cxn ang="0">
                  <a:pos x="connsiteX0" y="connsiteY0"/>
                </a:cxn>
                <a:cxn ang="0">
                  <a:pos x="connsiteX1" y="connsiteY1"/>
                </a:cxn>
                <a:cxn ang="0">
                  <a:pos x="connsiteX2" y="connsiteY2"/>
                </a:cxn>
                <a:cxn ang="0">
                  <a:pos x="connsiteX3" y="connsiteY3"/>
                </a:cxn>
              </a:cxnLst>
              <a:rect l="l" t="t" r="r" b="b"/>
              <a:pathLst>
                <a:path w="201871" h="104920">
                  <a:moveTo>
                    <a:pt x="0" y="0"/>
                  </a:moveTo>
                  <a:lnTo>
                    <a:pt x="0" y="104920"/>
                  </a:lnTo>
                  <a:cubicBezTo>
                    <a:pt x="38515" y="94959"/>
                    <a:pt x="104920" y="73710"/>
                    <a:pt x="201872" y="15273"/>
                  </a:cubicBezTo>
                  <a:cubicBezTo>
                    <a:pt x="169333" y="-4648"/>
                    <a:pt x="37187" y="3984"/>
                    <a:pt x="0" y="0"/>
                  </a:cubicBezTo>
                  <a:close/>
                </a:path>
              </a:pathLst>
            </a:custGeom>
            <a:solidFill>
              <a:schemeClr val="accent2"/>
            </a:solidFill>
            <a:ln w="0"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6F5CAE98-2B77-B8B7-EE82-2D272ED89B57}"/>
                </a:ext>
              </a:extLst>
            </p:cNvPr>
            <p:cNvSpPr/>
            <p:nvPr/>
          </p:nvSpPr>
          <p:spPr>
            <a:xfrm>
              <a:off x="10624" y="1647348"/>
              <a:ext cx="11503" cy="24569"/>
            </a:xfrm>
            <a:custGeom>
              <a:avLst/>
              <a:gdLst>
                <a:gd name="connsiteX0" fmla="*/ 0 w 11503"/>
                <a:gd name="connsiteY0" fmla="*/ 24570 h 24569"/>
                <a:gd name="connsiteX1" fmla="*/ 0 w 11503"/>
                <a:gd name="connsiteY1" fmla="*/ 0 h 24569"/>
                <a:gd name="connsiteX2" fmla="*/ 0 w 11503"/>
                <a:gd name="connsiteY2" fmla="*/ 24570 h 24569"/>
              </a:gdLst>
              <a:ahLst/>
              <a:cxnLst>
                <a:cxn ang="0">
                  <a:pos x="connsiteX0" y="connsiteY0"/>
                </a:cxn>
                <a:cxn ang="0">
                  <a:pos x="connsiteX1" y="connsiteY1"/>
                </a:cxn>
                <a:cxn ang="0">
                  <a:pos x="connsiteX2" y="connsiteY2"/>
                </a:cxn>
              </a:cxnLst>
              <a:rect l="l" t="t" r="r" b="b"/>
              <a:pathLst>
                <a:path w="11503" h="24569">
                  <a:moveTo>
                    <a:pt x="0" y="24570"/>
                  </a:moveTo>
                  <a:cubicBezTo>
                    <a:pt x="13281" y="23242"/>
                    <a:pt x="17265" y="16601"/>
                    <a:pt x="0" y="0"/>
                  </a:cubicBezTo>
                  <a:lnTo>
                    <a:pt x="0" y="24570"/>
                  </a:lnTo>
                  <a:close/>
                </a:path>
              </a:pathLst>
            </a:custGeom>
            <a:solidFill>
              <a:schemeClr val="accent2"/>
            </a:solidFill>
            <a:ln w="0"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CAC23588-9DDE-DD38-4AD9-4493CE8B4251}"/>
                </a:ext>
              </a:extLst>
            </p:cNvPr>
            <p:cNvSpPr/>
            <p:nvPr/>
          </p:nvSpPr>
          <p:spPr>
            <a:xfrm>
              <a:off x="10624" y="1360625"/>
              <a:ext cx="116680" cy="120709"/>
            </a:xfrm>
            <a:custGeom>
              <a:avLst/>
              <a:gdLst>
                <a:gd name="connsiteX0" fmla="*/ 116209 w 116680"/>
                <a:gd name="connsiteY0" fmla="*/ 36375 h 120709"/>
                <a:gd name="connsiteX1" fmla="*/ 116209 w 116680"/>
                <a:gd name="connsiteY1" fmla="*/ 36375 h 120709"/>
                <a:gd name="connsiteX2" fmla="*/ 65077 w 116680"/>
                <a:gd name="connsiteY2" fmla="*/ 3837 h 120709"/>
                <a:gd name="connsiteX3" fmla="*/ 22578 w 116680"/>
                <a:gd name="connsiteY3" fmla="*/ 3837 h 120709"/>
                <a:gd name="connsiteX4" fmla="*/ 0 w 116680"/>
                <a:gd name="connsiteY4" fmla="*/ 11141 h 120709"/>
                <a:gd name="connsiteX5" fmla="*/ 0 w 116680"/>
                <a:gd name="connsiteY5" fmla="*/ 120710 h 120709"/>
                <a:gd name="connsiteX6" fmla="*/ 116209 w 116680"/>
                <a:gd name="connsiteY6" fmla="*/ 37039 h 12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09">
                  <a:moveTo>
                    <a:pt x="116209" y="36375"/>
                  </a:moveTo>
                  <a:lnTo>
                    <a:pt x="116209" y="36375"/>
                  </a:lnTo>
                  <a:cubicBezTo>
                    <a:pt x="119529" y="18446"/>
                    <a:pt x="105584" y="25086"/>
                    <a:pt x="65077" y="3837"/>
                  </a:cubicBezTo>
                  <a:cubicBezTo>
                    <a:pt x="48476" y="-4796"/>
                    <a:pt x="37187" y="3837"/>
                    <a:pt x="22578" y="3837"/>
                  </a:cubicBezTo>
                  <a:cubicBezTo>
                    <a:pt x="10625" y="2509"/>
                    <a:pt x="4648" y="5829"/>
                    <a:pt x="0" y="11141"/>
                  </a:cubicBezTo>
                  <a:lnTo>
                    <a:pt x="0" y="120710"/>
                  </a:lnTo>
                  <a:cubicBezTo>
                    <a:pt x="23906" y="112077"/>
                    <a:pt x="112225" y="62273"/>
                    <a:pt x="116209" y="37039"/>
                  </a:cubicBezTo>
                  <a:close/>
                </a:path>
              </a:pathLst>
            </a:custGeom>
            <a:solidFill>
              <a:schemeClr val="accent2"/>
            </a:solidFill>
            <a:ln w="0"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AC61956A-FF56-BA8F-4668-9F9B84839DE5}"/>
                </a:ext>
              </a:extLst>
            </p:cNvPr>
            <p:cNvSpPr/>
            <p:nvPr/>
          </p:nvSpPr>
          <p:spPr>
            <a:xfrm>
              <a:off x="0" y="4148715"/>
              <a:ext cx="698273" cy="1348713"/>
            </a:xfrm>
            <a:custGeom>
              <a:avLst/>
              <a:gdLst>
                <a:gd name="connsiteX0" fmla="*/ 425658 w 698273"/>
                <a:gd name="connsiteY0" fmla="*/ 316870 h 1348713"/>
                <a:gd name="connsiteX1" fmla="*/ 623545 w 698273"/>
                <a:gd name="connsiteY1" fmla="*/ 294957 h 1348713"/>
                <a:gd name="connsiteX2" fmla="*/ 131482 w 698273"/>
                <a:gd name="connsiteY2" fmla="*/ 200661 h 1348713"/>
                <a:gd name="connsiteX3" fmla="*/ 250348 w 698273"/>
                <a:gd name="connsiteY3" fmla="*/ 294293 h 1348713"/>
                <a:gd name="connsiteX4" fmla="*/ 231090 w 698273"/>
                <a:gd name="connsiteY4" fmla="*/ 352729 h 1348713"/>
                <a:gd name="connsiteX5" fmla="*/ 132146 w 698273"/>
                <a:gd name="connsiteY5" fmla="*/ 309566 h 1348713"/>
                <a:gd name="connsiteX6" fmla="*/ 135467 w 698273"/>
                <a:gd name="connsiteY6" fmla="*/ 305582 h 1348713"/>
                <a:gd name="connsiteX7" fmla="*/ 39843 w 698273"/>
                <a:gd name="connsiteY7" fmla="*/ 130272 h 1348713"/>
                <a:gd name="connsiteX8" fmla="*/ 217809 w 698273"/>
                <a:gd name="connsiteY8" fmla="*/ 116991 h 1348713"/>
                <a:gd name="connsiteX9" fmla="*/ 216481 w 698273"/>
                <a:gd name="connsiteY9" fmla="*/ 48593 h 1348713"/>
                <a:gd name="connsiteX10" fmla="*/ 173982 w 698273"/>
                <a:gd name="connsiteY10" fmla="*/ 23359 h 1348713"/>
                <a:gd name="connsiteX11" fmla="*/ 11289 w 698273"/>
                <a:gd name="connsiteY11" fmla="*/ 47929 h 1348713"/>
                <a:gd name="connsiteX12" fmla="*/ 0 w 698273"/>
                <a:gd name="connsiteY12" fmla="*/ 57890 h 1348713"/>
                <a:gd name="connsiteX13" fmla="*/ 0 w 698273"/>
                <a:gd name="connsiteY13" fmla="*/ 91757 h 1348713"/>
                <a:gd name="connsiteX14" fmla="*/ 25234 w 698273"/>
                <a:gd name="connsiteY14" fmla="*/ 118983 h 1348713"/>
                <a:gd name="connsiteX15" fmla="*/ 5976 w 698273"/>
                <a:gd name="connsiteY15" fmla="*/ 145545 h 1348713"/>
                <a:gd name="connsiteX16" fmla="*/ 0 w 698273"/>
                <a:gd name="connsiteY16" fmla="*/ 154177 h 1348713"/>
                <a:gd name="connsiteX17" fmla="*/ 0 w 698273"/>
                <a:gd name="connsiteY17" fmla="*/ 170779 h 1348713"/>
                <a:gd name="connsiteX18" fmla="*/ 7305 w 698273"/>
                <a:gd name="connsiteY18" fmla="*/ 214606 h 1348713"/>
                <a:gd name="connsiteX19" fmla="*/ 0 w 698273"/>
                <a:gd name="connsiteY19" fmla="*/ 212614 h 1348713"/>
                <a:gd name="connsiteX20" fmla="*/ 0 w 698273"/>
                <a:gd name="connsiteY20" fmla="*/ 293628 h 1348713"/>
                <a:gd name="connsiteX21" fmla="*/ 99608 w 698273"/>
                <a:gd name="connsiteY21" fmla="*/ 323511 h 1348713"/>
                <a:gd name="connsiteX22" fmla="*/ 74374 w 698273"/>
                <a:gd name="connsiteY22" fmla="*/ 351401 h 1348713"/>
                <a:gd name="connsiteX23" fmla="*/ 0 w 698273"/>
                <a:gd name="connsiteY23" fmla="*/ 326167 h 1348713"/>
                <a:gd name="connsiteX24" fmla="*/ 0 w 698273"/>
                <a:gd name="connsiteY24" fmla="*/ 1209357 h 1348713"/>
                <a:gd name="connsiteX25" fmla="*/ 163357 w 698273"/>
                <a:gd name="connsiteY25" fmla="*/ 1323574 h 1348713"/>
                <a:gd name="connsiteX26" fmla="*/ 197888 w 698273"/>
                <a:gd name="connsiteY26" fmla="*/ 1290371 h 1348713"/>
                <a:gd name="connsiteX27" fmla="*/ 200544 w 698273"/>
                <a:gd name="connsiteY27" fmla="*/ 1290371 h 1348713"/>
                <a:gd name="connsiteX28" fmla="*/ 154724 w 698273"/>
                <a:gd name="connsiteY28" fmla="*/ 1098460 h 1348713"/>
                <a:gd name="connsiteX29" fmla="*/ 306792 w 698273"/>
                <a:gd name="connsiteY29" fmla="*/ 1119710 h 1348713"/>
                <a:gd name="connsiteX30" fmla="*/ 429642 w 698273"/>
                <a:gd name="connsiteY30" fmla="*/ 1056625 h 1348713"/>
                <a:gd name="connsiteX31" fmla="*/ 349956 w 698273"/>
                <a:gd name="connsiteY31" fmla="*/ 974282 h 1348713"/>
                <a:gd name="connsiteX32" fmla="*/ 243707 w 698273"/>
                <a:gd name="connsiteY32" fmla="*/ 904556 h 1348713"/>
                <a:gd name="connsiteX33" fmla="*/ 31210 w 698273"/>
                <a:gd name="connsiteY33" fmla="*/ 801628 h 1348713"/>
                <a:gd name="connsiteX34" fmla="*/ 159373 w 698273"/>
                <a:gd name="connsiteY34" fmla="*/ 783035 h 1348713"/>
                <a:gd name="connsiteX35" fmla="*/ 110233 w 698273"/>
                <a:gd name="connsiteY35" fmla="*/ 601749 h 1348713"/>
                <a:gd name="connsiteX36" fmla="*/ 302808 w 698273"/>
                <a:gd name="connsiteY36" fmla="*/ 634951 h 1348713"/>
                <a:gd name="connsiteX37" fmla="*/ 216481 w 698273"/>
                <a:gd name="connsiteY37" fmla="*/ 494172 h 1348713"/>
                <a:gd name="connsiteX38" fmla="*/ 397767 w 698273"/>
                <a:gd name="connsiteY38" fmla="*/ 508781 h 1348713"/>
                <a:gd name="connsiteX39" fmla="*/ 691278 w 698273"/>
                <a:gd name="connsiteY39" fmla="*/ 479563 h 1348713"/>
                <a:gd name="connsiteX40" fmla="*/ 660732 w 698273"/>
                <a:gd name="connsiteY40" fmla="*/ 425111 h 1348713"/>
                <a:gd name="connsiteX41" fmla="*/ 425658 w 698273"/>
                <a:gd name="connsiteY41" fmla="*/ 316870 h 1348713"/>
                <a:gd name="connsiteX42" fmla="*/ 272261 w 698273"/>
                <a:gd name="connsiteY42" fmla="*/ 412494 h 1348713"/>
                <a:gd name="connsiteX43" fmla="*/ 300152 w 698273"/>
                <a:gd name="connsiteY43" fmla="*/ 397885 h 1348713"/>
                <a:gd name="connsiteX44" fmla="*/ 272261 w 698273"/>
                <a:gd name="connsiteY44" fmla="*/ 412494 h 134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98273" h="1348713">
                  <a:moveTo>
                    <a:pt x="425658" y="316870"/>
                  </a:moveTo>
                  <a:cubicBezTo>
                    <a:pt x="357924" y="289644"/>
                    <a:pt x="658740" y="324839"/>
                    <a:pt x="623545" y="294957"/>
                  </a:cubicBezTo>
                  <a:cubicBezTo>
                    <a:pt x="494055" y="183396"/>
                    <a:pt x="162029" y="160818"/>
                    <a:pt x="131482" y="200661"/>
                  </a:cubicBezTo>
                  <a:cubicBezTo>
                    <a:pt x="121522" y="213278"/>
                    <a:pt x="180622" y="269723"/>
                    <a:pt x="250348" y="294293"/>
                  </a:cubicBezTo>
                  <a:cubicBezTo>
                    <a:pt x="278902" y="304253"/>
                    <a:pt x="273590" y="382611"/>
                    <a:pt x="231090" y="352729"/>
                  </a:cubicBezTo>
                  <a:cubicBezTo>
                    <a:pt x="189255" y="323511"/>
                    <a:pt x="140779" y="336792"/>
                    <a:pt x="132146" y="309566"/>
                  </a:cubicBezTo>
                  <a:cubicBezTo>
                    <a:pt x="132146" y="308238"/>
                    <a:pt x="134139" y="304917"/>
                    <a:pt x="135467" y="305582"/>
                  </a:cubicBezTo>
                  <a:cubicBezTo>
                    <a:pt x="291519" y="346753"/>
                    <a:pt x="128162" y="315542"/>
                    <a:pt x="39843" y="130272"/>
                  </a:cubicBezTo>
                  <a:cubicBezTo>
                    <a:pt x="27226" y="104373"/>
                    <a:pt x="106912" y="158162"/>
                    <a:pt x="217809" y="116991"/>
                  </a:cubicBezTo>
                  <a:cubicBezTo>
                    <a:pt x="353940" y="65858"/>
                    <a:pt x="310112" y="96405"/>
                    <a:pt x="216481" y="48593"/>
                  </a:cubicBezTo>
                  <a:cubicBezTo>
                    <a:pt x="197888" y="39296"/>
                    <a:pt x="191247" y="26015"/>
                    <a:pt x="173982" y="23359"/>
                  </a:cubicBezTo>
                  <a:cubicBezTo>
                    <a:pt x="85663" y="9414"/>
                    <a:pt x="58437" y="-32421"/>
                    <a:pt x="11289" y="47929"/>
                  </a:cubicBezTo>
                  <a:cubicBezTo>
                    <a:pt x="8633" y="52577"/>
                    <a:pt x="3984" y="55898"/>
                    <a:pt x="0" y="57890"/>
                  </a:cubicBezTo>
                  <a:lnTo>
                    <a:pt x="0" y="91757"/>
                  </a:lnTo>
                  <a:cubicBezTo>
                    <a:pt x="5976" y="99061"/>
                    <a:pt x="14609" y="107694"/>
                    <a:pt x="25234" y="118983"/>
                  </a:cubicBezTo>
                  <a:cubicBezTo>
                    <a:pt x="19258" y="135584"/>
                    <a:pt x="19922" y="135584"/>
                    <a:pt x="5976" y="145545"/>
                  </a:cubicBezTo>
                  <a:cubicBezTo>
                    <a:pt x="2656" y="147537"/>
                    <a:pt x="664" y="150857"/>
                    <a:pt x="0" y="154177"/>
                  </a:cubicBezTo>
                  <a:lnTo>
                    <a:pt x="0" y="170779"/>
                  </a:lnTo>
                  <a:cubicBezTo>
                    <a:pt x="3984" y="190700"/>
                    <a:pt x="16601" y="213278"/>
                    <a:pt x="7305" y="214606"/>
                  </a:cubicBezTo>
                  <a:cubicBezTo>
                    <a:pt x="4648" y="214606"/>
                    <a:pt x="1992" y="214606"/>
                    <a:pt x="0" y="212614"/>
                  </a:cubicBezTo>
                  <a:lnTo>
                    <a:pt x="0" y="293628"/>
                  </a:lnTo>
                  <a:cubicBezTo>
                    <a:pt x="25234" y="306909"/>
                    <a:pt x="55780" y="314878"/>
                    <a:pt x="99608" y="323511"/>
                  </a:cubicBezTo>
                  <a:cubicBezTo>
                    <a:pt x="114217" y="326831"/>
                    <a:pt x="81014" y="338784"/>
                    <a:pt x="74374" y="351401"/>
                  </a:cubicBezTo>
                  <a:cubicBezTo>
                    <a:pt x="72382" y="355386"/>
                    <a:pt x="34531" y="340776"/>
                    <a:pt x="0" y="326167"/>
                  </a:cubicBezTo>
                  <a:lnTo>
                    <a:pt x="0" y="1209357"/>
                  </a:lnTo>
                  <a:cubicBezTo>
                    <a:pt x="53788" y="1273770"/>
                    <a:pt x="128162" y="1285723"/>
                    <a:pt x="163357" y="1323574"/>
                  </a:cubicBezTo>
                  <a:cubicBezTo>
                    <a:pt x="203864" y="1366737"/>
                    <a:pt x="241051" y="1353456"/>
                    <a:pt x="197888" y="1290371"/>
                  </a:cubicBezTo>
                  <a:lnTo>
                    <a:pt x="200544" y="1290371"/>
                  </a:lnTo>
                  <a:cubicBezTo>
                    <a:pt x="175974" y="1253848"/>
                    <a:pt x="142107" y="1133654"/>
                    <a:pt x="154724" y="1098460"/>
                  </a:cubicBezTo>
                  <a:cubicBezTo>
                    <a:pt x="173318" y="1103772"/>
                    <a:pt x="227770" y="1132991"/>
                    <a:pt x="306792" y="1119710"/>
                  </a:cubicBezTo>
                  <a:cubicBezTo>
                    <a:pt x="410384" y="1103108"/>
                    <a:pt x="466829" y="1112405"/>
                    <a:pt x="429642" y="1056625"/>
                  </a:cubicBezTo>
                  <a:cubicBezTo>
                    <a:pt x="403080" y="1016118"/>
                    <a:pt x="374526" y="1012133"/>
                    <a:pt x="349956" y="974282"/>
                  </a:cubicBezTo>
                  <a:cubicBezTo>
                    <a:pt x="334018" y="949712"/>
                    <a:pt x="308784" y="951704"/>
                    <a:pt x="243707" y="904556"/>
                  </a:cubicBezTo>
                  <a:cubicBezTo>
                    <a:pt x="185935" y="862721"/>
                    <a:pt x="45156" y="846784"/>
                    <a:pt x="31210" y="801628"/>
                  </a:cubicBezTo>
                  <a:cubicBezTo>
                    <a:pt x="249684" y="921822"/>
                    <a:pt x="171325" y="816902"/>
                    <a:pt x="159373" y="783035"/>
                  </a:cubicBezTo>
                  <a:cubicBezTo>
                    <a:pt x="89647" y="583819"/>
                    <a:pt x="51796" y="586476"/>
                    <a:pt x="110233" y="601749"/>
                  </a:cubicBezTo>
                  <a:cubicBezTo>
                    <a:pt x="111561" y="601749"/>
                    <a:pt x="286207" y="648896"/>
                    <a:pt x="302808" y="634951"/>
                  </a:cubicBezTo>
                  <a:cubicBezTo>
                    <a:pt x="262965" y="585147"/>
                    <a:pt x="264957" y="538664"/>
                    <a:pt x="216481" y="494172"/>
                  </a:cubicBezTo>
                  <a:cubicBezTo>
                    <a:pt x="190583" y="470266"/>
                    <a:pt x="266285" y="504133"/>
                    <a:pt x="397767" y="508781"/>
                  </a:cubicBezTo>
                  <a:cubicBezTo>
                    <a:pt x="559796" y="514758"/>
                    <a:pt x="685966" y="481555"/>
                    <a:pt x="691278" y="479563"/>
                  </a:cubicBezTo>
                  <a:cubicBezTo>
                    <a:pt x="711200" y="471595"/>
                    <a:pt x="684638" y="454993"/>
                    <a:pt x="660732" y="425111"/>
                  </a:cubicBezTo>
                  <a:cubicBezTo>
                    <a:pt x="613584" y="367338"/>
                    <a:pt x="551163" y="367338"/>
                    <a:pt x="425658" y="316870"/>
                  </a:cubicBezTo>
                  <a:close/>
                  <a:moveTo>
                    <a:pt x="272261" y="412494"/>
                  </a:moveTo>
                  <a:cubicBezTo>
                    <a:pt x="263629" y="407845"/>
                    <a:pt x="284214" y="390580"/>
                    <a:pt x="300152" y="397885"/>
                  </a:cubicBezTo>
                  <a:cubicBezTo>
                    <a:pt x="369213" y="429759"/>
                    <a:pt x="316753" y="435072"/>
                    <a:pt x="272261" y="412494"/>
                  </a:cubicBezTo>
                  <a:close/>
                </a:path>
              </a:pathLst>
            </a:custGeom>
            <a:solidFill>
              <a:schemeClr val="accent2"/>
            </a:solidFill>
            <a:ln w="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818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8503920" cy="3566160"/>
          </a:xfrm>
        </p:spPr>
        <p:txBody>
          <a:bodyPr anchor="t" anchorCtr="0">
            <a:normAutofit/>
          </a:bodyPr>
          <a:lstStyle>
            <a:lvl1pPr marL="411480" indent="-411480">
              <a:lnSpc>
                <a:spcPct val="100000"/>
              </a:lnSpc>
              <a:defRPr sz="1800"/>
            </a:lvl1pPr>
            <a:lvl2pPr marL="914400" indent="-411480">
              <a:lnSpc>
                <a:spcPct val="100000"/>
              </a:lnSpc>
              <a:spcBef>
                <a:spcPts val="1500"/>
              </a:spcBef>
              <a:defRPr sz="1800"/>
            </a:lvl2pPr>
            <a:lvl3pPr marL="1371600" indent="-411480">
              <a:lnSpc>
                <a:spcPct val="100000"/>
              </a:lnSpc>
              <a:spcBef>
                <a:spcPts val="1500"/>
              </a:spcBef>
              <a:defRPr sz="1800"/>
            </a:lvl3pPr>
            <a:lvl4pPr marL="1828800" indent="-411480">
              <a:lnSpc>
                <a:spcPct val="100000"/>
              </a:lnSpc>
              <a:spcBef>
                <a:spcPts val="1500"/>
              </a:spcBef>
              <a:defRPr sz="1800"/>
            </a:lvl4pPr>
            <a:lvl5pPr marL="22860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3" name="Graphic 12">
            <a:extLst>
              <a:ext uri="{FF2B5EF4-FFF2-40B4-BE49-F238E27FC236}">
                <a16:creationId xmlns:a16="http://schemas.microsoft.com/office/drawing/2014/main" id="{66A8BE16-D280-E111-E0F4-BA93CDD034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5410" b="56394"/>
          <a:stretch/>
        </p:blipFill>
        <p:spPr>
          <a:xfrm rot="10800000">
            <a:off x="-1" y="3867462"/>
            <a:ext cx="3057993" cy="2990538"/>
          </a:xfrm>
          <a:prstGeom prst="rect">
            <a:avLst/>
          </a:prstGeom>
        </p:spPr>
      </p:pic>
    </p:spTree>
    <p:extLst>
      <p:ext uri="{BB962C8B-B14F-4D97-AF65-F5344CB8AC3E}">
        <p14:creationId xmlns:p14="http://schemas.microsoft.com/office/powerpoint/2010/main" val="258801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14400" y="914400"/>
            <a:ext cx="6126480" cy="3200400"/>
          </a:xfrm>
        </p:spPr>
        <p:txBody>
          <a:bodyPr anchor="b">
            <a:no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914400" y="4389120"/>
            <a:ext cx="6126480" cy="1554480"/>
          </a:xfrm>
        </p:spPr>
        <p:txBody>
          <a:bodyPr>
            <a:noAutofit/>
          </a:bodyPr>
          <a:lstStyle>
            <a:lvl1pPr marL="0" indent="0" algn="l">
              <a:lnSpc>
                <a:spcPct val="100000"/>
              </a:lnSpc>
              <a:spcBef>
                <a:spcPts val="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8" name="Graphic 7">
            <a:extLst>
              <a:ext uri="{FF2B5EF4-FFF2-40B4-BE49-F238E27FC236}">
                <a16:creationId xmlns:a16="http://schemas.microsoft.com/office/drawing/2014/main" id="{8F4818E9-D18D-C994-A1B8-D018459CED7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5608" r="17187" b="13735"/>
          <a:stretch/>
        </p:blipFill>
        <p:spPr>
          <a:xfrm rot="5400000" flipH="1">
            <a:off x="7648021" y="1495927"/>
            <a:ext cx="5221810" cy="3866147"/>
          </a:xfrm>
          <a:prstGeom prst="rect">
            <a:avLst/>
          </a:prstGeom>
        </p:spPr>
      </p:pic>
    </p:spTree>
    <p:extLst>
      <p:ext uri="{BB962C8B-B14F-4D97-AF65-F5344CB8AC3E}">
        <p14:creationId xmlns:p14="http://schemas.microsoft.com/office/powerpoint/2010/main" val="183644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704088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15">
            <a:extLst>
              <a:ext uri="{FF2B5EF4-FFF2-40B4-BE49-F238E27FC236}">
                <a16:creationId xmlns:a16="http://schemas.microsoft.com/office/drawing/2014/main" id="{F8F6ABAF-5625-55D0-BC3F-25D1695786CC}"/>
              </a:ext>
            </a:extLst>
          </p:cNvPr>
          <p:cNvSpPr/>
          <p:nvPr userDrawn="1"/>
        </p:nvSpPr>
        <p:spPr>
          <a:xfrm>
            <a:off x="0" y="3084811"/>
            <a:ext cx="1296396" cy="3773189"/>
          </a:xfrm>
          <a:custGeom>
            <a:avLst/>
            <a:gdLst>
              <a:gd name="connsiteX0" fmla="*/ 0 w 1296396"/>
              <a:gd name="connsiteY0" fmla="*/ 3764808 h 3773189"/>
              <a:gd name="connsiteX1" fmla="*/ 5967 w 1296396"/>
              <a:gd name="connsiteY1" fmla="*/ 3773189 h 3773189"/>
              <a:gd name="connsiteX2" fmla="*/ 0 w 1296396"/>
              <a:gd name="connsiteY2" fmla="*/ 3773189 h 3773189"/>
              <a:gd name="connsiteX3" fmla="*/ 43609 w 1296396"/>
              <a:gd name="connsiteY3" fmla="*/ 3672065 h 3773189"/>
              <a:gd name="connsiteX4" fmla="*/ 18095 w 1296396"/>
              <a:gd name="connsiteY4" fmla="*/ 3676765 h 3773189"/>
              <a:gd name="connsiteX5" fmla="*/ 73212 w 1296396"/>
              <a:gd name="connsiteY5" fmla="*/ 3686726 h 3773189"/>
              <a:gd name="connsiteX6" fmla="*/ 43609 w 1296396"/>
              <a:gd name="connsiteY6" fmla="*/ 3672065 h 3773189"/>
              <a:gd name="connsiteX7" fmla="*/ 45737 w 1296396"/>
              <a:gd name="connsiteY7" fmla="*/ 2476989 h 3773189"/>
              <a:gd name="connsiteX8" fmla="*/ 40009 w 1296396"/>
              <a:gd name="connsiteY8" fmla="*/ 2488775 h 3773189"/>
              <a:gd name="connsiteX9" fmla="*/ 61923 w 1296396"/>
              <a:gd name="connsiteY9" fmla="*/ 2506041 h 3773189"/>
              <a:gd name="connsiteX10" fmla="*/ 45737 w 1296396"/>
              <a:gd name="connsiteY10" fmla="*/ 2476989 h 3773189"/>
              <a:gd name="connsiteX11" fmla="*/ 4150 w 1296396"/>
              <a:gd name="connsiteY11" fmla="*/ 2400456 h 3773189"/>
              <a:gd name="connsiteX12" fmla="*/ 24072 w 1296396"/>
              <a:gd name="connsiteY12" fmla="*/ 2414401 h 3773189"/>
              <a:gd name="connsiteX13" fmla="*/ 4150 w 1296396"/>
              <a:gd name="connsiteY13" fmla="*/ 2400456 h 3773189"/>
              <a:gd name="connsiteX14" fmla="*/ 733778 w 1296396"/>
              <a:gd name="connsiteY14" fmla="*/ 2272295 h 3773189"/>
              <a:gd name="connsiteX15" fmla="*/ 674179 w 1296396"/>
              <a:gd name="connsiteY15" fmla="*/ 2291552 h 3773189"/>
              <a:gd name="connsiteX16" fmla="*/ 516135 w 1296396"/>
              <a:gd name="connsiteY16" fmla="*/ 2298856 h 3773189"/>
              <a:gd name="connsiteX17" fmla="*/ 610430 w 1296396"/>
              <a:gd name="connsiteY17" fmla="*/ 2383191 h 3773189"/>
              <a:gd name="connsiteX18" fmla="*/ 724647 w 1296396"/>
              <a:gd name="connsiteY18" fmla="*/ 2292880 h 3773189"/>
              <a:gd name="connsiteX19" fmla="*/ 733778 w 1296396"/>
              <a:gd name="connsiteY19" fmla="*/ 2272295 h 3773189"/>
              <a:gd name="connsiteX20" fmla="*/ 21696 w 1296396"/>
              <a:gd name="connsiteY20" fmla="*/ 2172552 h 3773189"/>
              <a:gd name="connsiteX21" fmla="*/ 21416 w 1296396"/>
              <a:gd name="connsiteY21" fmla="*/ 2205889 h 3773189"/>
              <a:gd name="connsiteX22" fmla="*/ 57938 w 1296396"/>
              <a:gd name="connsiteY22" fmla="*/ 2194600 h 3773189"/>
              <a:gd name="connsiteX23" fmla="*/ 51962 w 1296396"/>
              <a:gd name="connsiteY23" fmla="*/ 2181983 h 3773189"/>
              <a:gd name="connsiteX24" fmla="*/ 21696 w 1296396"/>
              <a:gd name="connsiteY24" fmla="*/ 2172552 h 3773189"/>
              <a:gd name="connsiteX25" fmla="*/ 85828 w 1296396"/>
              <a:gd name="connsiteY25" fmla="*/ 2011986 h 3773189"/>
              <a:gd name="connsiteX26" fmla="*/ 77860 w 1296396"/>
              <a:gd name="connsiteY26" fmla="*/ 2064446 h 3773189"/>
              <a:gd name="connsiteX27" fmla="*/ 188756 w 1296396"/>
              <a:gd name="connsiteY27" fmla="*/ 2179327 h 3773189"/>
              <a:gd name="connsiteX28" fmla="*/ 198717 w 1296396"/>
              <a:gd name="connsiteY28" fmla="*/ 2164718 h 3773189"/>
              <a:gd name="connsiteX29" fmla="*/ 213991 w 1296396"/>
              <a:gd name="connsiteY29" fmla="*/ 2047180 h 3773189"/>
              <a:gd name="connsiteX30" fmla="*/ 85828 w 1296396"/>
              <a:gd name="connsiteY30" fmla="*/ 2011986 h 3773189"/>
              <a:gd name="connsiteX31" fmla="*/ 285709 w 1296396"/>
              <a:gd name="connsiteY31" fmla="*/ 1741716 h 3773189"/>
              <a:gd name="connsiteX32" fmla="*/ 93797 w 1296396"/>
              <a:gd name="connsiteY32" fmla="*/ 1905737 h 3773189"/>
              <a:gd name="connsiteX33" fmla="*/ 114383 w 1296396"/>
              <a:gd name="connsiteY33" fmla="*/ 1904409 h 3773189"/>
              <a:gd name="connsiteX34" fmla="*/ 285709 w 1296396"/>
              <a:gd name="connsiteY34" fmla="*/ 1741716 h 3773189"/>
              <a:gd name="connsiteX35" fmla="*/ 255162 w 1296396"/>
              <a:gd name="connsiteY35" fmla="*/ 1551134 h 3773189"/>
              <a:gd name="connsiteX36" fmla="*/ 146922 w 1296396"/>
              <a:gd name="connsiteY36" fmla="*/ 1710506 h 3773189"/>
              <a:gd name="connsiteX37" fmla="*/ 268443 w 1296396"/>
              <a:gd name="connsiteY37" fmla="*/ 1681288 h 3773189"/>
              <a:gd name="connsiteX38" fmla="*/ 255162 w 1296396"/>
              <a:gd name="connsiteY38" fmla="*/ 1551134 h 3773189"/>
              <a:gd name="connsiteX39" fmla="*/ 1139680 w 1296396"/>
              <a:gd name="connsiteY39" fmla="*/ 1472775 h 3773189"/>
              <a:gd name="connsiteX40" fmla="*/ 1141008 w 1296396"/>
              <a:gd name="connsiteY40" fmla="*/ 1472775 h 3773189"/>
              <a:gd name="connsiteX41" fmla="*/ 1141008 w 1296396"/>
              <a:gd name="connsiteY41" fmla="*/ 1474767 h 3773189"/>
              <a:gd name="connsiteX42" fmla="*/ 1139680 w 1296396"/>
              <a:gd name="connsiteY42" fmla="*/ 1474767 h 3773189"/>
              <a:gd name="connsiteX43" fmla="*/ 1139680 w 1296396"/>
              <a:gd name="connsiteY43" fmla="*/ 1473439 h 3773189"/>
              <a:gd name="connsiteX44" fmla="*/ 47314 w 1296396"/>
              <a:gd name="connsiteY44" fmla="*/ 1215258 h 3773189"/>
              <a:gd name="connsiteX45" fmla="*/ 123680 w 1296396"/>
              <a:gd name="connsiteY45" fmla="*/ 1231060 h 3773189"/>
              <a:gd name="connsiteX46" fmla="*/ 122352 w 1296396"/>
              <a:gd name="connsiteY46" fmla="*/ 1299457 h 3773189"/>
              <a:gd name="connsiteX47" fmla="*/ 79853 w 1296396"/>
              <a:gd name="connsiteY47" fmla="*/ 1324691 h 3773189"/>
              <a:gd name="connsiteX48" fmla="*/ 23803 w 1296396"/>
              <a:gd name="connsiteY48" fmla="*/ 1338035 h 3773189"/>
              <a:gd name="connsiteX49" fmla="*/ 0 w 1296396"/>
              <a:gd name="connsiteY49" fmla="*/ 1343721 h 3773189"/>
              <a:gd name="connsiteX50" fmla="*/ 0 w 1296396"/>
              <a:gd name="connsiteY50" fmla="*/ 1218015 h 3773189"/>
              <a:gd name="connsiteX51" fmla="*/ 241763 w 1296396"/>
              <a:gd name="connsiteY51" fmla="*/ 1169722 h 3773189"/>
              <a:gd name="connsiteX52" fmla="*/ 683475 w 1296396"/>
              <a:gd name="connsiteY52" fmla="*/ 1341957 h 3773189"/>
              <a:gd name="connsiteX53" fmla="*/ 684140 w 1296396"/>
              <a:gd name="connsiteY53" fmla="*/ 1341957 h 3773189"/>
              <a:gd name="connsiteX54" fmla="*/ 449065 w 1296396"/>
              <a:gd name="connsiteY54" fmla="*/ 1318051 h 3773189"/>
              <a:gd name="connsiteX55" fmla="*/ 344145 w 1296396"/>
              <a:gd name="connsiteY55" fmla="*/ 1246997 h 3773189"/>
              <a:gd name="connsiteX56" fmla="*/ 336177 w 1296396"/>
              <a:gd name="connsiteY56" fmla="*/ 1289497 h 3773189"/>
              <a:gd name="connsiteX57" fmla="*/ 336177 w 1296396"/>
              <a:gd name="connsiteY57" fmla="*/ 1293481 h 3773189"/>
              <a:gd name="connsiteX58" fmla="*/ 338833 w 1296396"/>
              <a:gd name="connsiteY58" fmla="*/ 1334652 h 3773189"/>
              <a:gd name="connsiteX59" fmla="*/ 304966 w 1296396"/>
              <a:gd name="connsiteY59" fmla="*/ 1661366 h 3773189"/>
              <a:gd name="connsiteX60" fmla="*/ 360082 w 1296396"/>
              <a:gd name="connsiteY60" fmla="*/ 1576367 h 3773189"/>
              <a:gd name="connsiteX61" fmla="*/ 440432 w 1296396"/>
              <a:gd name="connsiteY61" fmla="*/ 1714490 h 3773189"/>
              <a:gd name="connsiteX62" fmla="*/ 299654 w 1296396"/>
              <a:gd name="connsiteY62" fmla="*/ 1732420 h 3773189"/>
              <a:gd name="connsiteX63" fmla="*/ 334848 w 1296396"/>
              <a:gd name="connsiteY63" fmla="*/ 1835348 h 3773189"/>
              <a:gd name="connsiteX64" fmla="*/ 598477 w 1296396"/>
              <a:gd name="connsiteY64" fmla="*/ 1984760 h 3773189"/>
              <a:gd name="connsiteX65" fmla="*/ 538712 w 1296396"/>
              <a:gd name="connsiteY65" fmla="*/ 2024603 h 3773189"/>
              <a:gd name="connsiteX66" fmla="*/ 360746 w 1296396"/>
              <a:gd name="connsiteY66" fmla="*/ 2022611 h 3773189"/>
              <a:gd name="connsiteX67" fmla="*/ 423167 w 1296396"/>
              <a:gd name="connsiteY67" fmla="*/ 2115578 h 3773189"/>
              <a:gd name="connsiteX68" fmla="*/ 510158 w 1296396"/>
              <a:gd name="connsiteY68" fmla="*/ 2141476 h 3773189"/>
              <a:gd name="connsiteX69" fmla="*/ 581212 w 1296396"/>
              <a:gd name="connsiteY69" fmla="*/ 2181983 h 3773189"/>
              <a:gd name="connsiteX70" fmla="*/ 799685 w 1296396"/>
              <a:gd name="connsiteY70" fmla="*/ 2237764 h 3773189"/>
              <a:gd name="connsiteX71" fmla="*/ 931167 w 1296396"/>
              <a:gd name="connsiteY71" fmla="*/ 2192608 h 3773189"/>
              <a:gd name="connsiteX72" fmla="*/ 1073938 w 1296396"/>
              <a:gd name="connsiteY72" fmla="*/ 2124211 h 3773189"/>
              <a:gd name="connsiteX73" fmla="*/ 965034 w 1296396"/>
              <a:gd name="connsiteY73" fmla="*/ 2283583 h 3773189"/>
              <a:gd name="connsiteX74" fmla="*/ 855465 w 1296396"/>
              <a:gd name="connsiteY74" fmla="*/ 2385847 h 3773189"/>
              <a:gd name="connsiteX75" fmla="*/ 648281 w 1296396"/>
              <a:gd name="connsiteY75" fmla="*/ 2415066 h 3773189"/>
              <a:gd name="connsiteX76" fmla="*/ 1049369 w 1296396"/>
              <a:gd name="connsiteY76" fmla="*/ 2701936 h 3773189"/>
              <a:gd name="connsiteX77" fmla="*/ 1285107 w 1296396"/>
              <a:gd name="connsiteY77" fmla="*/ 2863301 h 3773189"/>
              <a:gd name="connsiteX78" fmla="*/ 1296396 w 1296396"/>
              <a:gd name="connsiteY78" fmla="*/ 2864629 h 3773189"/>
              <a:gd name="connsiteX79" fmla="*/ 1276474 w 1296396"/>
              <a:gd name="connsiteY79" fmla="*/ 2879238 h 3773189"/>
              <a:gd name="connsiteX80" fmla="*/ 1270498 w 1296396"/>
              <a:gd name="connsiteY80" fmla="*/ 2867949 h 3773189"/>
              <a:gd name="connsiteX81" fmla="*/ 1043392 w 1296396"/>
              <a:gd name="connsiteY81" fmla="*/ 2721858 h 3773189"/>
              <a:gd name="connsiteX82" fmla="*/ 376684 w 1296396"/>
              <a:gd name="connsiteY82" fmla="*/ 2173350 h 3773189"/>
              <a:gd name="connsiteX83" fmla="*/ 366723 w 1296396"/>
              <a:gd name="connsiteY83" fmla="*/ 2134835 h 3773189"/>
              <a:gd name="connsiteX84" fmla="*/ 350121 w 1296396"/>
              <a:gd name="connsiteY84" fmla="*/ 2070422 h 3773189"/>
              <a:gd name="connsiteX85" fmla="*/ 271763 w 1296396"/>
              <a:gd name="connsiteY85" fmla="*/ 2231123 h 3773189"/>
              <a:gd name="connsiteX86" fmla="*/ 273755 w 1296396"/>
              <a:gd name="connsiteY86" fmla="*/ 2253701 h 3773189"/>
              <a:gd name="connsiteX87" fmla="*/ 342153 w 1296396"/>
              <a:gd name="connsiteY87" fmla="*/ 2371238 h 3773189"/>
              <a:gd name="connsiteX88" fmla="*/ 302310 w 1296396"/>
              <a:gd name="connsiteY88" fmla="*/ 2472838 h 3773189"/>
              <a:gd name="connsiteX89" fmla="*/ 231256 w 1296396"/>
              <a:gd name="connsiteY89" fmla="*/ 2518658 h 3773189"/>
              <a:gd name="connsiteX90" fmla="*/ 63251 w 1296396"/>
              <a:gd name="connsiteY90" fmla="*/ 2504713 h 3773189"/>
              <a:gd name="connsiteX91" fmla="*/ 128328 w 1296396"/>
              <a:gd name="connsiteY91" fmla="*/ 2744435 h 3773189"/>
              <a:gd name="connsiteX92" fmla="*/ 237233 w 1296396"/>
              <a:gd name="connsiteY92" fmla="*/ 2536587 h 3773189"/>
              <a:gd name="connsiteX93" fmla="*/ 200710 w 1296396"/>
              <a:gd name="connsiteY93" fmla="*/ 2671390 h 3773189"/>
              <a:gd name="connsiteX94" fmla="*/ 67899 w 1296396"/>
              <a:gd name="connsiteY94" fmla="*/ 2848028 h 3773189"/>
              <a:gd name="connsiteX95" fmla="*/ 56611 w 1296396"/>
              <a:gd name="connsiteY95" fmla="*/ 2937675 h 3773189"/>
              <a:gd name="connsiteX96" fmla="*/ 99109 w 1296396"/>
              <a:gd name="connsiteY96" fmla="*/ 2941659 h 3773189"/>
              <a:gd name="connsiteX97" fmla="*/ 121687 w 1296396"/>
              <a:gd name="connsiteY97" fmla="*/ 2901816 h 3773189"/>
              <a:gd name="connsiteX98" fmla="*/ 128992 w 1296396"/>
              <a:gd name="connsiteY98" fmla="*/ 2861973 h 3773189"/>
              <a:gd name="connsiteX99" fmla="*/ 156882 w 1296396"/>
              <a:gd name="connsiteY99" fmla="*/ 3014041 h 3773189"/>
              <a:gd name="connsiteX100" fmla="*/ 83173 w 1296396"/>
              <a:gd name="connsiteY100" fmla="*/ 3225873 h 3773189"/>
              <a:gd name="connsiteX101" fmla="*/ 273755 w 1296396"/>
              <a:gd name="connsiteY101" fmla="*/ 3022673 h 3773189"/>
              <a:gd name="connsiteX102" fmla="*/ 233912 w 1296396"/>
              <a:gd name="connsiteY102" fmla="*/ 3254427 h 3773189"/>
              <a:gd name="connsiteX103" fmla="*/ 318247 w 1296396"/>
              <a:gd name="connsiteY103" fmla="*/ 3205288 h 3773189"/>
              <a:gd name="connsiteX104" fmla="*/ 366723 w 1296396"/>
              <a:gd name="connsiteY104" fmla="*/ 3241811 h 3773189"/>
              <a:gd name="connsiteX105" fmla="*/ 174811 w 1296396"/>
              <a:gd name="connsiteY105" fmla="*/ 3442355 h 3773189"/>
              <a:gd name="connsiteX106" fmla="*/ 193405 w 1296396"/>
              <a:gd name="connsiteY106" fmla="*/ 3446339 h 3773189"/>
              <a:gd name="connsiteX107" fmla="*/ 289029 w 1296396"/>
              <a:gd name="connsiteY107" fmla="*/ 3379270 h 3773189"/>
              <a:gd name="connsiteX108" fmla="*/ 455706 w 1296396"/>
              <a:gd name="connsiteY108" fmla="*/ 3162788 h 3773189"/>
              <a:gd name="connsiteX109" fmla="*/ 458362 w 1296396"/>
              <a:gd name="connsiteY109" fmla="*/ 3203960 h 3773189"/>
              <a:gd name="connsiteX110" fmla="*/ 421839 w 1296396"/>
              <a:gd name="connsiteY110" fmla="*/ 3381262 h 3773189"/>
              <a:gd name="connsiteX111" fmla="*/ 644961 w 1296396"/>
              <a:gd name="connsiteY111" fmla="*/ 3277005 h 3773189"/>
              <a:gd name="connsiteX112" fmla="*/ 368051 w 1296396"/>
              <a:gd name="connsiteY112" fmla="*/ 3491494 h 3773189"/>
              <a:gd name="connsiteX113" fmla="*/ 370043 w 1296396"/>
              <a:gd name="connsiteY113" fmla="*/ 3498135 h 3773189"/>
              <a:gd name="connsiteX114" fmla="*/ 461683 w 1296396"/>
              <a:gd name="connsiteY114" fmla="*/ 3486182 h 3773189"/>
              <a:gd name="connsiteX115" fmla="*/ 243209 w 1296396"/>
              <a:gd name="connsiteY115" fmla="*/ 3611688 h 3773189"/>
              <a:gd name="connsiteX116" fmla="*/ 449065 w 1296396"/>
              <a:gd name="connsiteY116" fmla="*/ 3630281 h 3773189"/>
              <a:gd name="connsiteX117" fmla="*/ 545353 w 1296396"/>
              <a:gd name="connsiteY117" fmla="*/ 3621649 h 3773189"/>
              <a:gd name="connsiteX118" fmla="*/ 548009 w 1296396"/>
              <a:gd name="connsiteY118" fmla="*/ 3631609 h 3773189"/>
              <a:gd name="connsiteX119" fmla="*/ 5153 w 1296396"/>
              <a:gd name="connsiteY119" fmla="*/ 3729349 h 3773189"/>
              <a:gd name="connsiteX120" fmla="*/ 0 w 1296396"/>
              <a:gd name="connsiteY120" fmla="*/ 3728438 h 3773189"/>
              <a:gd name="connsiteX121" fmla="*/ 0 w 1296396"/>
              <a:gd name="connsiteY121" fmla="*/ 3386595 h 3773189"/>
              <a:gd name="connsiteX122" fmla="*/ 1328 w 1296396"/>
              <a:gd name="connsiteY122" fmla="*/ 3376530 h 3773189"/>
              <a:gd name="connsiteX123" fmla="*/ 4275 w 1296396"/>
              <a:gd name="connsiteY123" fmla="*/ 3320989 h 3773189"/>
              <a:gd name="connsiteX124" fmla="*/ 0 w 1296396"/>
              <a:gd name="connsiteY124" fmla="*/ 3302847 h 3773189"/>
              <a:gd name="connsiteX125" fmla="*/ 0 w 1296396"/>
              <a:gd name="connsiteY125" fmla="*/ 2829077 h 3773189"/>
              <a:gd name="connsiteX126" fmla="*/ 6807 w 1296396"/>
              <a:gd name="connsiteY126" fmla="*/ 2808849 h 3773189"/>
              <a:gd name="connsiteX127" fmla="*/ 6001 w 1296396"/>
              <a:gd name="connsiteY127" fmla="*/ 2489867 h 3773189"/>
              <a:gd name="connsiteX128" fmla="*/ 0 w 1296396"/>
              <a:gd name="connsiteY128" fmla="*/ 2480568 h 3773189"/>
              <a:gd name="connsiteX129" fmla="*/ 0 w 1296396"/>
              <a:gd name="connsiteY129" fmla="*/ 2022446 h 3773189"/>
              <a:gd name="connsiteX130" fmla="*/ 3496 w 1296396"/>
              <a:gd name="connsiteY130" fmla="*/ 2049204 h 3773189"/>
              <a:gd name="connsiteX131" fmla="*/ 40009 w 1296396"/>
              <a:gd name="connsiteY131" fmla="*/ 2098976 h 3773189"/>
              <a:gd name="connsiteX132" fmla="*/ 45321 w 1296396"/>
              <a:gd name="connsiteY132" fmla="*/ 2097649 h 3773189"/>
              <a:gd name="connsiteX133" fmla="*/ 14775 w 1296396"/>
              <a:gd name="connsiteY133" fmla="*/ 2020618 h 3773189"/>
              <a:gd name="connsiteX134" fmla="*/ 829 w 1296396"/>
              <a:gd name="connsiteY134" fmla="*/ 2001112 h 3773189"/>
              <a:gd name="connsiteX135" fmla="*/ 0 w 1296396"/>
              <a:gd name="connsiteY135" fmla="*/ 2000410 h 3773189"/>
              <a:gd name="connsiteX136" fmla="*/ 0 w 1296396"/>
              <a:gd name="connsiteY136" fmla="*/ 1456786 h 3773189"/>
              <a:gd name="connsiteX137" fmla="*/ 4787 w 1296396"/>
              <a:gd name="connsiteY137" fmla="*/ 1453426 h 3773189"/>
              <a:gd name="connsiteX138" fmla="*/ 38017 w 1296396"/>
              <a:gd name="connsiteY138" fmla="*/ 1431604 h 3773189"/>
              <a:gd name="connsiteX139" fmla="*/ 121023 w 1296396"/>
              <a:gd name="connsiteY139" fmla="*/ 1488713 h 3773189"/>
              <a:gd name="connsiteX140" fmla="*/ 227272 w 1296396"/>
              <a:gd name="connsiteY140" fmla="*/ 1496681 h 3773189"/>
              <a:gd name="connsiteX141" fmla="*/ 332192 w 1296396"/>
              <a:gd name="connsiteY141" fmla="*/ 1262271 h 3773189"/>
              <a:gd name="connsiteX142" fmla="*/ 340825 w 1296396"/>
              <a:gd name="connsiteY142" fmla="*/ 1245670 h 3773189"/>
              <a:gd name="connsiteX143" fmla="*/ 278403 w 1296396"/>
              <a:gd name="connsiteY143" fmla="*/ 1215123 h 3773189"/>
              <a:gd name="connsiteX144" fmla="*/ 140281 w 1296396"/>
              <a:gd name="connsiteY144" fmla="*/ 1197194 h 3773189"/>
              <a:gd name="connsiteX145" fmla="*/ 241763 w 1296396"/>
              <a:gd name="connsiteY145" fmla="*/ 1169722 h 3773189"/>
              <a:gd name="connsiteX146" fmla="*/ 234660 w 1296396"/>
              <a:gd name="connsiteY146" fmla="*/ 923105 h 3773189"/>
              <a:gd name="connsiteX147" fmla="*/ 178132 w 1296396"/>
              <a:gd name="connsiteY147" fmla="*/ 936220 h 3773189"/>
              <a:gd name="connsiteX148" fmla="*/ 206023 w 1296396"/>
              <a:gd name="connsiteY148" fmla="*/ 950830 h 3773189"/>
              <a:gd name="connsiteX149" fmla="*/ 234660 w 1296396"/>
              <a:gd name="connsiteY149" fmla="*/ 923105 h 3773189"/>
              <a:gd name="connsiteX150" fmla="*/ 468946 w 1296396"/>
              <a:gd name="connsiteY150" fmla="*/ 774544 h 3773189"/>
              <a:gd name="connsiteX151" fmla="*/ 436449 w 1296396"/>
              <a:gd name="connsiteY151" fmla="*/ 826652 h 3773189"/>
              <a:gd name="connsiteX152" fmla="*/ 520119 w 1296396"/>
              <a:gd name="connsiteY152" fmla="*/ 818019 h 3773189"/>
              <a:gd name="connsiteX153" fmla="*/ 546681 w 1296396"/>
              <a:gd name="connsiteY153" fmla="*/ 813371 h 3773189"/>
              <a:gd name="connsiteX154" fmla="*/ 479612 w 1296396"/>
              <a:gd name="connsiteY154" fmla="*/ 774856 h 3773189"/>
              <a:gd name="connsiteX155" fmla="*/ 468946 w 1296396"/>
              <a:gd name="connsiteY155" fmla="*/ 774544 h 3773189"/>
              <a:gd name="connsiteX156" fmla="*/ 76793 w 1296396"/>
              <a:gd name="connsiteY156" fmla="*/ 491220 h 3773189"/>
              <a:gd name="connsiteX157" fmla="*/ 65243 w 1296396"/>
              <a:gd name="connsiteY157" fmla="*/ 565679 h 3773189"/>
              <a:gd name="connsiteX158" fmla="*/ 19932 w 1296396"/>
              <a:gd name="connsiteY158" fmla="*/ 680197 h 3773189"/>
              <a:gd name="connsiteX159" fmla="*/ 0 w 1296396"/>
              <a:gd name="connsiteY159" fmla="*/ 721462 h 3773189"/>
              <a:gd name="connsiteX160" fmla="*/ 0 w 1296396"/>
              <a:gd name="connsiteY160" fmla="*/ 514952 h 3773189"/>
              <a:gd name="connsiteX161" fmla="*/ 5805 w 1296396"/>
              <a:gd name="connsiteY161" fmla="*/ 511987 h 3773189"/>
              <a:gd name="connsiteX162" fmla="*/ 76793 w 1296396"/>
              <a:gd name="connsiteY162" fmla="*/ 491220 h 3773189"/>
              <a:gd name="connsiteX163" fmla="*/ 877099 w 1296396"/>
              <a:gd name="connsiteY163" fmla="*/ 368622 h 3773189"/>
              <a:gd name="connsiteX164" fmla="*/ 868747 w 1296396"/>
              <a:gd name="connsiteY164" fmla="*/ 375096 h 3773189"/>
              <a:gd name="connsiteX165" fmla="*/ 877380 w 1296396"/>
              <a:gd name="connsiteY165" fmla="*/ 385057 h 3773189"/>
              <a:gd name="connsiteX166" fmla="*/ 877099 w 1296396"/>
              <a:gd name="connsiteY166" fmla="*/ 368622 h 3773189"/>
              <a:gd name="connsiteX167" fmla="*/ 721493 w 1296396"/>
              <a:gd name="connsiteY167" fmla="*/ 73285 h 3773189"/>
              <a:gd name="connsiteX168" fmla="*/ 739920 w 1296396"/>
              <a:gd name="connsiteY168" fmla="*/ 96858 h 3773189"/>
              <a:gd name="connsiteX169" fmla="*/ 801014 w 1296396"/>
              <a:gd name="connsiteY169" fmla="*/ 207755 h 3773189"/>
              <a:gd name="connsiteX170" fmla="*/ 828903 w 1296396"/>
              <a:gd name="connsiteY170" fmla="*/ 346542 h 3773189"/>
              <a:gd name="connsiteX171" fmla="*/ 836873 w 1296396"/>
              <a:gd name="connsiteY171" fmla="*/ 359823 h 3773189"/>
              <a:gd name="connsiteX172" fmla="*/ 840193 w 1296396"/>
              <a:gd name="connsiteY172" fmla="*/ 278809 h 3773189"/>
              <a:gd name="connsiteX173" fmla="*/ 828903 w 1296396"/>
              <a:gd name="connsiteY173" fmla="*/ 236973 h 3773189"/>
              <a:gd name="connsiteX174" fmla="*/ 814959 w 1296396"/>
              <a:gd name="connsiteY174" fmla="*/ 211075 h 3773189"/>
              <a:gd name="connsiteX175" fmla="*/ 803005 w 1296396"/>
              <a:gd name="connsiteY175" fmla="*/ 172560 h 3773189"/>
              <a:gd name="connsiteX176" fmla="*/ 867419 w 1296396"/>
              <a:gd name="connsiteY176" fmla="*/ 92210 h 3773189"/>
              <a:gd name="connsiteX177" fmla="*/ 953746 w 1296396"/>
              <a:gd name="connsiteY177" fmla="*/ 154631 h 3773189"/>
              <a:gd name="connsiteX178" fmla="*/ 988276 w 1296396"/>
              <a:gd name="connsiteY178" fmla="*/ 189826 h 3773189"/>
              <a:gd name="connsiteX179" fmla="*/ 1036088 w 1296396"/>
              <a:gd name="connsiteY179" fmla="*/ 193146 h 3773189"/>
              <a:gd name="connsiteX180" fmla="*/ 1046049 w 1296396"/>
              <a:gd name="connsiteY180" fmla="*/ 203107 h 3773189"/>
              <a:gd name="connsiteX181" fmla="*/ 976987 w 1296396"/>
              <a:gd name="connsiteY181" fmla="*/ 274160 h 3773189"/>
              <a:gd name="connsiteX182" fmla="*/ 897301 w 1296396"/>
              <a:gd name="connsiteY182" fmla="*/ 353847 h 3773189"/>
              <a:gd name="connsiteX183" fmla="*/ 965698 w 1296396"/>
              <a:gd name="connsiteY183" fmla="*/ 339238 h 3773189"/>
              <a:gd name="connsiteX184" fmla="*/ 992260 w 1296396"/>
              <a:gd name="connsiteY184" fmla="*/ 314004 h 3773189"/>
              <a:gd name="connsiteX185" fmla="*/ 1143664 w 1296396"/>
              <a:gd name="connsiteY185" fmla="*/ 310683 h 3773189"/>
              <a:gd name="connsiteX186" fmla="*/ 1172883 w 1296396"/>
              <a:gd name="connsiteY186" fmla="*/ 304707 h 3773189"/>
              <a:gd name="connsiteX187" fmla="*/ 1161594 w 1296396"/>
              <a:gd name="connsiteY187" fmla="*/ 389041 h 3773189"/>
              <a:gd name="connsiteX188" fmla="*/ 1125071 w 1296396"/>
              <a:gd name="connsiteY188" fmla="*/ 397674 h 3773189"/>
              <a:gd name="connsiteX189" fmla="*/ 1067298 w 1296396"/>
              <a:gd name="connsiteY189" fmla="*/ 397674 h 3773189"/>
              <a:gd name="connsiteX190" fmla="*/ 1085892 w 1296396"/>
              <a:gd name="connsiteY190" fmla="*/ 442830 h 3773189"/>
              <a:gd name="connsiteX191" fmla="*/ 1142337 w 1296396"/>
              <a:gd name="connsiteY191" fmla="*/ 480016 h 3773189"/>
              <a:gd name="connsiteX192" fmla="*/ 1014174 w 1296396"/>
              <a:gd name="connsiteY192" fmla="*/ 445486 h 3773189"/>
              <a:gd name="connsiteX193" fmla="*/ 1074603 w 1296396"/>
              <a:gd name="connsiteY193" fmla="*/ 446814 h 3773189"/>
              <a:gd name="connsiteX194" fmla="*/ 943785 w 1296396"/>
              <a:gd name="connsiteY194" fmla="*/ 432869 h 3773189"/>
              <a:gd name="connsiteX195" fmla="*/ 943785 w 1296396"/>
              <a:gd name="connsiteY195" fmla="*/ 444822 h 3773189"/>
              <a:gd name="connsiteX196" fmla="*/ 1048041 w 1296396"/>
              <a:gd name="connsiteY196" fmla="*/ 569000 h 3773189"/>
              <a:gd name="connsiteX197" fmla="*/ 1021479 w 1296396"/>
              <a:gd name="connsiteY197" fmla="*/ 614155 h 3773189"/>
              <a:gd name="connsiteX198" fmla="*/ 1010854 w 1296396"/>
              <a:gd name="connsiteY198" fmla="*/ 622124 h 3773189"/>
              <a:gd name="connsiteX199" fmla="*/ 982964 w 1296396"/>
              <a:gd name="connsiteY199" fmla="*/ 598882 h 3773189"/>
              <a:gd name="connsiteX200" fmla="*/ 949762 w 1296396"/>
              <a:gd name="connsiteY200" fmla="*/ 546422 h 3773189"/>
              <a:gd name="connsiteX201" fmla="*/ 940465 w 1296396"/>
              <a:gd name="connsiteY201" fmla="*/ 664623 h 3773189"/>
              <a:gd name="connsiteX202" fmla="*/ 919879 w 1296396"/>
              <a:gd name="connsiteY202" fmla="*/ 648022 h 3773189"/>
              <a:gd name="connsiteX203" fmla="*/ 892652 w 1296396"/>
              <a:gd name="connsiteY203" fmla="*/ 610835 h 3773189"/>
              <a:gd name="connsiteX204" fmla="*/ 868747 w 1296396"/>
              <a:gd name="connsiteY204" fmla="*/ 566343 h 3773189"/>
              <a:gd name="connsiteX205" fmla="*/ 838200 w 1296396"/>
              <a:gd name="connsiteY205" fmla="*/ 530485 h 3773189"/>
              <a:gd name="connsiteX206" fmla="*/ 829567 w 1296396"/>
              <a:gd name="connsiteY206" fmla="*/ 516539 h 3773189"/>
              <a:gd name="connsiteX207" fmla="*/ 872731 w 1296396"/>
              <a:gd name="connsiteY207" fmla="*/ 451462 h 3773189"/>
              <a:gd name="connsiteX208" fmla="*/ 863435 w 1296396"/>
              <a:gd name="connsiteY208" fmla="*/ 451462 h 3773189"/>
              <a:gd name="connsiteX209" fmla="*/ 833552 w 1296396"/>
              <a:gd name="connsiteY209" fmla="*/ 467400 h 3773189"/>
              <a:gd name="connsiteX210" fmla="*/ 803005 w 1296396"/>
              <a:gd name="connsiteY210" fmla="*/ 462751 h 3773189"/>
              <a:gd name="connsiteX211" fmla="*/ 797029 w 1296396"/>
              <a:gd name="connsiteY211" fmla="*/ 464743 h 3773189"/>
              <a:gd name="connsiteX212" fmla="*/ 685468 w 1296396"/>
              <a:gd name="connsiteY212" fmla="*/ 568336 h 3773189"/>
              <a:gd name="connsiteX213" fmla="*/ 496213 w 1296396"/>
              <a:gd name="connsiteY213" fmla="*/ 750950 h 3773189"/>
              <a:gd name="connsiteX214" fmla="*/ 607775 w 1296396"/>
              <a:gd name="connsiteY214" fmla="*/ 749622 h 3773189"/>
              <a:gd name="connsiteX215" fmla="*/ 673515 w 1296396"/>
              <a:gd name="connsiteY215" fmla="*/ 794777 h 3773189"/>
              <a:gd name="connsiteX216" fmla="*/ 743241 w 1296396"/>
              <a:gd name="connsiteY216" fmla="*/ 869151 h 3773189"/>
              <a:gd name="connsiteX217" fmla="*/ 662890 w 1296396"/>
              <a:gd name="connsiteY217" fmla="*/ 844581 h 3773189"/>
              <a:gd name="connsiteX218" fmla="*/ 590509 w 1296396"/>
              <a:gd name="connsiteY218" fmla="*/ 831300 h 3773189"/>
              <a:gd name="connsiteX219" fmla="*/ 514807 w 1296396"/>
              <a:gd name="connsiteY219" fmla="*/ 851886 h 3773189"/>
              <a:gd name="connsiteX220" fmla="*/ 597149 w 1296396"/>
              <a:gd name="connsiteY220" fmla="*/ 868487 h 3773189"/>
              <a:gd name="connsiteX221" fmla="*/ 566603 w 1296396"/>
              <a:gd name="connsiteY221" fmla="*/ 922939 h 3773189"/>
              <a:gd name="connsiteX222" fmla="*/ 331528 w 1296396"/>
              <a:gd name="connsiteY222" fmla="*/ 1031180 h 3773189"/>
              <a:gd name="connsiteX223" fmla="*/ 529416 w 1296396"/>
              <a:gd name="connsiteY223" fmla="*/ 1053094 h 3773189"/>
              <a:gd name="connsiteX224" fmla="*/ 37353 w 1296396"/>
              <a:gd name="connsiteY224" fmla="*/ 1147389 h 3773189"/>
              <a:gd name="connsiteX225" fmla="*/ 156219 w 1296396"/>
              <a:gd name="connsiteY225" fmla="*/ 1053758 h 3773189"/>
              <a:gd name="connsiteX226" fmla="*/ 136961 w 1296396"/>
              <a:gd name="connsiteY226" fmla="*/ 995321 h 3773189"/>
              <a:gd name="connsiteX227" fmla="*/ 38017 w 1296396"/>
              <a:gd name="connsiteY227" fmla="*/ 1038484 h 3773189"/>
              <a:gd name="connsiteX228" fmla="*/ 41338 w 1296396"/>
              <a:gd name="connsiteY228" fmla="*/ 1042469 h 3773189"/>
              <a:gd name="connsiteX229" fmla="*/ 19860 w 1296396"/>
              <a:gd name="connsiteY229" fmla="*/ 1106436 h 3773189"/>
              <a:gd name="connsiteX230" fmla="*/ 0 w 1296396"/>
              <a:gd name="connsiteY230" fmla="*/ 1136259 h 3773189"/>
              <a:gd name="connsiteX231" fmla="*/ 0 w 1296396"/>
              <a:gd name="connsiteY231" fmla="*/ 1025813 h 3773189"/>
              <a:gd name="connsiteX232" fmla="*/ 5479 w 1296396"/>
              <a:gd name="connsiteY232" fmla="*/ 1024539 h 3773189"/>
              <a:gd name="connsiteX233" fmla="*/ 831 w 1296396"/>
              <a:gd name="connsiteY233" fmla="*/ 1014081 h 3773189"/>
              <a:gd name="connsiteX234" fmla="*/ 0 w 1296396"/>
              <a:gd name="connsiteY234" fmla="*/ 1013501 h 3773189"/>
              <a:gd name="connsiteX235" fmla="*/ 0 w 1296396"/>
              <a:gd name="connsiteY235" fmla="*/ 751346 h 3773189"/>
              <a:gd name="connsiteX236" fmla="*/ 16103 w 1296396"/>
              <a:gd name="connsiteY236" fmla="*/ 746966 h 3773189"/>
              <a:gd name="connsiteX237" fmla="*/ 208678 w 1296396"/>
              <a:gd name="connsiteY237" fmla="*/ 713763 h 3773189"/>
              <a:gd name="connsiteX238" fmla="*/ 122352 w 1296396"/>
              <a:gd name="connsiteY238" fmla="*/ 854542 h 3773189"/>
              <a:gd name="connsiteX239" fmla="*/ 303638 w 1296396"/>
              <a:gd name="connsiteY239" fmla="*/ 839933 h 3773189"/>
              <a:gd name="connsiteX240" fmla="*/ 399262 w 1296396"/>
              <a:gd name="connsiteY240" fmla="*/ 840597 h 3773189"/>
              <a:gd name="connsiteX241" fmla="*/ 680156 w 1296396"/>
              <a:gd name="connsiteY241" fmla="*/ 559703 h 3773189"/>
              <a:gd name="connsiteX242" fmla="*/ 788396 w 1296396"/>
              <a:gd name="connsiteY242" fmla="*/ 465407 h 3773189"/>
              <a:gd name="connsiteX243" fmla="*/ 767811 w 1296396"/>
              <a:gd name="connsiteY243" fmla="*/ 436853 h 3773189"/>
              <a:gd name="connsiteX244" fmla="*/ 739256 w 1296396"/>
              <a:gd name="connsiteY244" fmla="*/ 403650 h 3773189"/>
              <a:gd name="connsiteX245" fmla="*/ 719999 w 1296396"/>
              <a:gd name="connsiteY245" fmla="*/ 378417 h 3773189"/>
              <a:gd name="connsiteX246" fmla="*/ 575900 w 1296396"/>
              <a:gd name="connsiteY246" fmla="*/ 275488 h 3773189"/>
              <a:gd name="connsiteX247" fmla="*/ 575900 w 1296396"/>
              <a:gd name="connsiteY247" fmla="*/ 219044 h 3773189"/>
              <a:gd name="connsiteX248" fmla="*/ 618399 w 1296396"/>
              <a:gd name="connsiteY248" fmla="*/ 242950 h 3773189"/>
              <a:gd name="connsiteX249" fmla="*/ 741913 w 1296396"/>
              <a:gd name="connsiteY249" fmla="*/ 321308 h 3773189"/>
              <a:gd name="connsiteX250" fmla="*/ 761170 w 1296396"/>
              <a:gd name="connsiteY250" fmla="*/ 324628 h 3773189"/>
              <a:gd name="connsiteX251" fmla="*/ 775779 w 1296396"/>
              <a:gd name="connsiteY251" fmla="*/ 351854 h 3773189"/>
              <a:gd name="connsiteX252" fmla="*/ 806990 w 1296396"/>
              <a:gd name="connsiteY252" fmla="*/ 340566 h 3773189"/>
              <a:gd name="connsiteX253" fmla="*/ 723319 w 1296396"/>
              <a:gd name="connsiteY253" fmla="*/ 244942 h 3773189"/>
              <a:gd name="connsiteX254" fmla="*/ 698086 w 1296396"/>
              <a:gd name="connsiteY254" fmla="*/ 241622 h 3773189"/>
              <a:gd name="connsiteX255" fmla="*/ 626368 w 1296396"/>
              <a:gd name="connsiteY255" fmla="*/ 147990 h 3773189"/>
              <a:gd name="connsiteX256" fmla="*/ 716015 w 1296396"/>
              <a:gd name="connsiteY256" fmla="*/ 207091 h 3773189"/>
              <a:gd name="connsiteX257" fmla="*/ 692109 w 1296396"/>
              <a:gd name="connsiteY257" fmla="*/ 166584 h 3773189"/>
              <a:gd name="connsiteX258" fmla="*/ 692109 w 1296396"/>
              <a:gd name="connsiteY258" fmla="*/ 87562 h 3773189"/>
              <a:gd name="connsiteX259" fmla="*/ 721493 w 1296396"/>
              <a:gd name="connsiteY259" fmla="*/ 73285 h 3773189"/>
              <a:gd name="connsiteX260" fmla="*/ 117870 w 1296396"/>
              <a:gd name="connsiteY260" fmla="*/ 1899 h 3773189"/>
              <a:gd name="connsiteX261" fmla="*/ 103759 w 1296396"/>
              <a:gd name="connsiteY261" fmla="*/ 58343 h 3773189"/>
              <a:gd name="connsiteX262" fmla="*/ 106415 w 1296396"/>
              <a:gd name="connsiteY262" fmla="*/ 58343 h 3773189"/>
              <a:gd name="connsiteX263" fmla="*/ 60595 w 1296396"/>
              <a:gd name="connsiteY263" fmla="*/ 250254 h 3773189"/>
              <a:gd name="connsiteX264" fmla="*/ 212663 w 1296396"/>
              <a:gd name="connsiteY264" fmla="*/ 229005 h 3773189"/>
              <a:gd name="connsiteX265" fmla="*/ 335513 w 1296396"/>
              <a:gd name="connsiteY265" fmla="*/ 292090 h 3773189"/>
              <a:gd name="connsiteX266" fmla="*/ 255827 w 1296396"/>
              <a:gd name="connsiteY266" fmla="*/ 374432 h 3773189"/>
              <a:gd name="connsiteX267" fmla="*/ 149578 w 1296396"/>
              <a:gd name="connsiteY267" fmla="*/ 444158 h 3773189"/>
              <a:gd name="connsiteX268" fmla="*/ 26895 w 1296396"/>
              <a:gd name="connsiteY268" fmla="*/ 494377 h 3773189"/>
              <a:gd name="connsiteX269" fmla="*/ 0 w 1296396"/>
              <a:gd name="connsiteY269" fmla="*/ 505098 h 3773189"/>
              <a:gd name="connsiteX270" fmla="*/ 0 w 1296396"/>
              <a:gd name="connsiteY270" fmla="*/ 69361 h 3773189"/>
              <a:gd name="connsiteX271" fmla="*/ 36419 w 1296396"/>
              <a:gd name="connsiteY271" fmla="*/ 49898 h 3773189"/>
              <a:gd name="connsiteX272" fmla="*/ 69227 w 1296396"/>
              <a:gd name="connsiteY272" fmla="*/ 25141 h 3773189"/>
              <a:gd name="connsiteX273" fmla="*/ 117870 w 1296396"/>
              <a:gd name="connsiteY273" fmla="*/ 1899 h 377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1296396" h="3773189">
                <a:moveTo>
                  <a:pt x="0" y="3764808"/>
                </a:moveTo>
                <a:lnTo>
                  <a:pt x="5967" y="3773189"/>
                </a:lnTo>
                <a:lnTo>
                  <a:pt x="0" y="3773189"/>
                </a:lnTo>
                <a:close/>
                <a:moveTo>
                  <a:pt x="43609" y="3672065"/>
                </a:moveTo>
                <a:cubicBezTo>
                  <a:pt x="35278" y="3671992"/>
                  <a:pt x="26396" y="3673279"/>
                  <a:pt x="18095" y="3676765"/>
                </a:cubicBezTo>
                <a:cubicBezTo>
                  <a:pt x="15439" y="3678093"/>
                  <a:pt x="3486" y="3696687"/>
                  <a:pt x="73212" y="3686726"/>
                </a:cubicBezTo>
                <a:cubicBezTo>
                  <a:pt x="88651" y="3684733"/>
                  <a:pt x="68605" y="3672283"/>
                  <a:pt x="43609" y="3672065"/>
                </a:cubicBez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55162" y="1551134"/>
                </a:moveTo>
                <a:cubicBezTo>
                  <a:pt x="254498" y="1552462"/>
                  <a:pt x="132312" y="1718475"/>
                  <a:pt x="146922" y="1710506"/>
                </a:cubicBezTo>
                <a:cubicBezTo>
                  <a:pt x="198053" y="1683944"/>
                  <a:pt x="283716" y="1707850"/>
                  <a:pt x="268443" y="1681288"/>
                </a:cubicBezTo>
                <a:cubicBezTo>
                  <a:pt x="255162" y="1659374"/>
                  <a:pt x="277076" y="1523243"/>
                  <a:pt x="255162" y="1551134"/>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4882" y="3263724"/>
                  <a:pt x="638984" y="3362668"/>
                  <a:pt x="368051" y="3491494"/>
                </a:cubicBezTo>
                <a:cubicBezTo>
                  <a:pt x="364066" y="3493486"/>
                  <a:pt x="368715" y="3498135"/>
                  <a:pt x="370043" y="3498135"/>
                </a:cubicBezTo>
                <a:cubicBezTo>
                  <a:pt x="435784" y="3500127"/>
                  <a:pt x="426487" y="3480870"/>
                  <a:pt x="461683" y="3486182"/>
                </a:cubicBezTo>
                <a:cubicBezTo>
                  <a:pt x="480939" y="3488838"/>
                  <a:pt x="457034" y="3556571"/>
                  <a:pt x="243209" y="3611688"/>
                </a:cubicBezTo>
                <a:cubicBezTo>
                  <a:pt x="184772" y="3626961"/>
                  <a:pt x="436448" y="3636258"/>
                  <a:pt x="449065" y="3630281"/>
                </a:cubicBezTo>
                <a:cubicBezTo>
                  <a:pt x="518127" y="3599735"/>
                  <a:pt x="491565" y="3615008"/>
                  <a:pt x="545353" y="3621649"/>
                </a:cubicBezTo>
                <a:cubicBezTo>
                  <a:pt x="549337" y="3621649"/>
                  <a:pt x="550665" y="3628953"/>
                  <a:pt x="548009" y="3631609"/>
                </a:cubicBezTo>
                <a:cubicBezTo>
                  <a:pt x="413123" y="3781063"/>
                  <a:pt x="112969" y="3747274"/>
                  <a:pt x="5153" y="3729349"/>
                </a:cubicBezTo>
                <a:lnTo>
                  <a:pt x="0" y="3728438"/>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2290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803261FC-4B20-6516-369F-10095531E17D}"/>
              </a:ext>
            </a:extLst>
          </p:cNvPr>
          <p:cNvSpPr>
            <a:spLocks noGrp="1"/>
          </p:cNvSpPr>
          <p:nvPr>
            <p:ph idx="1"/>
          </p:nvPr>
        </p:nvSpPr>
        <p:spPr>
          <a:xfrm>
            <a:off x="2377440" y="2377440"/>
            <a:ext cx="4114800" cy="3474720"/>
          </a:xfrm>
        </p:spPr>
        <p:txBody>
          <a:bodyPr anchor="t" anchorCtr="0">
            <a:normAutofit/>
          </a:bodyPr>
          <a:lstStyle>
            <a:lvl1pPr marL="411480" indent="-411480">
              <a:lnSpc>
                <a:spcPct val="150000"/>
              </a:lnSpc>
              <a:buFont typeface="+mj-lt"/>
              <a:buAutoNum type="romanUcPeriod"/>
              <a:defRPr sz="1800"/>
            </a:lvl1pPr>
            <a:lvl2pPr marL="914400" indent="-411480">
              <a:lnSpc>
                <a:spcPct val="100000"/>
              </a:lnSpc>
              <a:spcBef>
                <a:spcPts val="1500"/>
              </a:spcBef>
              <a:buFont typeface="+mj-lt"/>
              <a:buAutoNum type="alphaUcPeriod"/>
              <a:defRPr sz="1800"/>
            </a:lvl2pPr>
            <a:lvl3pPr marL="1371600" indent="-411480">
              <a:lnSpc>
                <a:spcPct val="100000"/>
              </a:lnSpc>
              <a:spcBef>
                <a:spcPts val="1500"/>
              </a:spcBef>
              <a:buFont typeface="+mj-lt"/>
              <a:buAutoNum type="arabicPeriod"/>
              <a:defRPr sz="1800"/>
            </a:lvl3pPr>
            <a:lvl4pPr marL="1828800" indent="-411480">
              <a:lnSpc>
                <a:spcPct val="100000"/>
              </a:lnSpc>
              <a:spcBef>
                <a:spcPts val="1500"/>
              </a:spcBef>
              <a:buFont typeface="+mj-lt"/>
              <a:buAutoNum type="alphaLcPeriod"/>
              <a:defRPr sz="1800"/>
            </a:lvl4pPr>
            <a:lvl5pPr marL="2286000" indent="-411480">
              <a:lnSpc>
                <a:spcPct val="100000"/>
              </a:lnSpc>
              <a:spcBef>
                <a:spcPts val="1500"/>
              </a:spcBef>
              <a:buFont typeface="+mj-lt"/>
              <a:buAutoNum type="romanLcPeriod"/>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704088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6">
            <a:extLst>
              <a:ext uri="{FF2B5EF4-FFF2-40B4-BE49-F238E27FC236}">
                <a16:creationId xmlns:a16="http://schemas.microsoft.com/office/drawing/2014/main" id="{E7E1CCB4-37B5-56A7-0943-757A98DEF14C}"/>
              </a:ext>
            </a:extLst>
          </p:cNvPr>
          <p:cNvSpPr/>
          <p:nvPr userDrawn="1"/>
        </p:nvSpPr>
        <p:spPr>
          <a:xfrm>
            <a:off x="854701" y="5655270"/>
            <a:ext cx="3691349" cy="1198443"/>
          </a:xfrm>
          <a:custGeom>
            <a:avLst/>
            <a:gdLst>
              <a:gd name="connsiteX0" fmla="*/ 4470434 w 4497536"/>
              <a:gd name="connsiteY0" fmla="*/ 1393871 h 1460182"/>
              <a:gd name="connsiteX1" fmla="*/ 4495466 w 4497536"/>
              <a:gd name="connsiteY1" fmla="*/ 1444894 h 1460182"/>
              <a:gd name="connsiteX2" fmla="*/ 4497536 w 4497536"/>
              <a:gd name="connsiteY2" fmla="*/ 1460182 h 1460182"/>
              <a:gd name="connsiteX3" fmla="*/ 4376409 w 4497536"/>
              <a:gd name="connsiteY3" fmla="*/ 1460182 h 1460182"/>
              <a:gd name="connsiteX4" fmla="*/ 4430534 w 4497536"/>
              <a:gd name="connsiteY4" fmla="*/ 1408083 h 1460182"/>
              <a:gd name="connsiteX5" fmla="*/ 4470434 w 4497536"/>
              <a:gd name="connsiteY5" fmla="*/ 1393871 h 1460182"/>
              <a:gd name="connsiteX6" fmla="*/ 1705063 w 4497536"/>
              <a:gd name="connsiteY6" fmla="*/ 1381741 h 1460182"/>
              <a:gd name="connsiteX7" fmla="*/ 1759135 w 4497536"/>
              <a:gd name="connsiteY7" fmla="*/ 1398698 h 1460182"/>
              <a:gd name="connsiteX8" fmla="*/ 1841683 w 4497536"/>
              <a:gd name="connsiteY8" fmla="*/ 1430480 h 1460182"/>
              <a:gd name="connsiteX9" fmla="*/ 1879677 w 4497536"/>
              <a:gd name="connsiteY9" fmla="*/ 1460182 h 1460182"/>
              <a:gd name="connsiteX10" fmla="*/ 1623176 w 4497536"/>
              <a:gd name="connsiteY10" fmla="*/ 1460182 h 1460182"/>
              <a:gd name="connsiteX11" fmla="*/ 1628594 w 4497536"/>
              <a:gd name="connsiteY11" fmla="*/ 1449891 h 1460182"/>
              <a:gd name="connsiteX12" fmla="*/ 1705063 w 4497536"/>
              <a:gd name="connsiteY12" fmla="*/ 1381741 h 1460182"/>
              <a:gd name="connsiteX13" fmla="*/ 731231 w 4497536"/>
              <a:gd name="connsiteY13" fmla="*/ 1355718 h 1460182"/>
              <a:gd name="connsiteX14" fmla="*/ 687504 w 4497536"/>
              <a:gd name="connsiteY14" fmla="*/ 1429414 h 1460182"/>
              <a:gd name="connsiteX15" fmla="*/ 658749 w 4497536"/>
              <a:gd name="connsiteY15" fmla="*/ 1460182 h 1460182"/>
              <a:gd name="connsiteX16" fmla="*/ 516455 w 4497536"/>
              <a:gd name="connsiteY16" fmla="*/ 1460182 h 1460182"/>
              <a:gd name="connsiteX17" fmla="*/ 546302 w 4497536"/>
              <a:gd name="connsiteY17" fmla="*/ 1433674 h 1460182"/>
              <a:gd name="connsiteX18" fmla="*/ 640577 w 4497536"/>
              <a:gd name="connsiteY18" fmla="*/ 1367129 h 1460182"/>
              <a:gd name="connsiteX19" fmla="*/ 731231 w 4497536"/>
              <a:gd name="connsiteY19" fmla="*/ 1355718 h 1460182"/>
              <a:gd name="connsiteX20" fmla="*/ 147423 w 4497536"/>
              <a:gd name="connsiteY20" fmla="*/ 1132710 h 1460182"/>
              <a:gd name="connsiteX21" fmla="*/ 152543 w 4497536"/>
              <a:gd name="connsiteY21" fmla="*/ 1137616 h 1460182"/>
              <a:gd name="connsiteX22" fmla="*/ 141450 w 4497536"/>
              <a:gd name="connsiteY22" fmla="*/ 1261331 h 1460182"/>
              <a:gd name="connsiteX23" fmla="*/ 143156 w 4497536"/>
              <a:gd name="connsiteY23" fmla="*/ 1427813 h 1460182"/>
              <a:gd name="connsiteX24" fmla="*/ 145651 w 4497536"/>
              <a:gd name="connsiteY24" fmla="*/ 1460182 h 1460182"/>
              <a:gd name="connsiteX25" fmla="*/ 0 w 4497536"/>
              <a:gd name="connsiteY25" fmla="*/ 1460182 h 1460182"/>
              <a:gd name="connsiteX26" fmla="*/ 21908 w 4497536"/>
              <a:gd name="connsiteY26" fmla="*/ 1341106 h 1460182"/>
              <a:gd name="connsiteX27" fmla="*/ 139744 w 4497536"/>
              <a:gd name="connsiteY27" fmla="*/ 1134202 h 1460182"/>
              <a:gd name="connsiteX28" fmla="*/ 147423 w 4497536"/>
              <a:gd name="connsiteY28" fmla="*/ 1132710 h 1460182"/>
              <a:gd name="connsiteX29" fmla="*/ 3679243 w 4497536"/>
              <a:gd name="connsiteY29" fmla="*/ 1062933 h 1460182"/>
              <a:gd name="connsiteX30" fmla="*/ 3689094 w 4497536"/>
              <a:gd name="connsiteY30" fmla="*/ 1071919 h 1460182"/>
              <a:gd name="connsiteX31" fmla="*/ 3726635 w 4497536"/>
              <a:gd name="connsiteY31" fmla="*/ 1449037 h 1460182"/>
              <a:gd name="connsiteX32" fmla="*/ 3725931 w 4497536"/>
              <a:gd name="connsiteY32" fmla="*/ 1460182 h 1460182"/>
              <a:gd name="connsiteX33" fmla="*/ 3330762 w 4497536"/>
              <a:gd name="connsiteY33" fmla="*/ 1460182 h 1460182"/>
              <a:gd name="connsiteX34" fmla="*/ 3337079 w 4497536"/>
              <a:gd name="connsiteY34" fmla="*/ 1421752 h 1460182"/>
              <a:gd name="connsiteX35" fmla="*/ 3451903 w 4497536"/>
              <a:gd name="connsiteY35" fmla="*/ 1158946 h 1460182"/>
              <a:gd name="connsiteX36" fmla="*/ 3480058 w 4497536"/>
              <a:gd name="connsiteY36" fmla="*/ 1413202 h 1460182"/>
              <a:gd name="connsiteX37" fmla="*/ 3619131 w 4497536"/>
              <a:gd name="connsiteY37" fmla="*/ 1111166 h 1460182"/>
              <a:gd name="connsiteX38" fmla="*/ 3679243 w 4497536"/>
              <a:gd name="connsiteY38" fmla="*/ 1062933 h 1460182"/>
              <a:gd name="connsiteX39" fmla="*/ 595205 w 4497536"/>
              <a:gd name="connsiteY39" fmla="*/ 1003295 h 1460182"/>
              <a:gd name="connsiteX40" fmla="*/ 595358 w 4497536"/>
              <a:gd name="connsiteY40" fmla="*/ 1009635 h 1460182"/>
              <a:gd name="connsiteX41" fmla="*/ 461403 w 4497536"/>
              <a:gd name="connsiteY41" fmla="*/ 1296312 h 1460182"/>
              <a:gd name="connsiteX42" fmla="*/ 689211 w 4497536"/>
              <a:gd name="connsiteY42" fmla="*/ 1249387 h 1460182"/>
              <a:gd name="connsiteX43" fmla="*/ 742110 w 4497536"/>
              <a:gd name="connsiteY43" fmla="*/ 1252799 h 1460182"/>
              <a:gd name="connsiteX44" fmla="*/ 485714 w 4497536"/>
              <a:gd name="connsiteY44" fmla="*/ 1447219 h 1460182"/>
              <a:gd name="connsiteX45" fmla="*/ 471428 w 4497536"/>
              <a:gd name="connsiteY45" fmla="*/ 1460182 h 1460182"/>
              <a:gd name="connsiteX46" fmla="*/ 184701 w 4497536"/>
              <a:gd name="connsiteY46" fmla="*/ 1460182 h 1460182"/>
              <a:gd name="connsiteX47" fmla="*/ 192461 w 4497536"/>
              <a:gd name="connsiteY47" fmla="*/ 1433872 h 1460182"/>
              <a:gd name="connsiteX48" fmla="*/ 326596 w 4497536"/>
              <a:gd name="connsiteY48" fmla="*/ 1245120 h 1460182"/>
              <a:gd name="connsiteX49" fmla="*/ 311239 w 4497536"/>
              <a:gd name="connsiteY49" fmla="*/ 1362864 h 1460182"/>
              <a:gd name="connsiteX50" fmla="*/ 319771 w 4497536"/>
              <a:gd name="connsiteY50" fmla="*/ 1365423 h 1460182"/>
              <a:gd name="connsiteX51" fmla="*/ 595205 w 4497536"/>
              <a:gd name="connsiteY51" fmla="*/ 1003295 h 1460182"/>
              <a:gd name="connsiteX52" fmla="*/ 2305230 w 4497536"/>
              <a:gd name="connsiteY52" fmla="*/ 982385 h 1460182"/>
              <a:gd name="connsiteX53" fmla="*/ 2303377 w 4497536"/>
              <a:gd name="connsiteY53" fmla="*/ 987024 h 1460182"/>
              <a:gd name="connsiteX54" fmla="*/ 2315427 w 4497536"/>
              <a:gd name="connsiteY54" fmla="*/ 1016460 h 1460182"/>
              <a:gd name="connsiteX55" fmla="*/ 2326520 w 4497536"/>
              <a:gd name="connsiteY55" fmla="*/ 1096661 h 1460182"/>
              <a:gd name="connsiteX56" fmla="*/ 2364913 w 4497536"/>
              <a:gd name="connsiteY56" fmla="*/ 1044616 h 1460182"/>
              <a:gd name="connsiteX57" fmla="*/ 2313721 w 4497536"/>
              <a:gd name="connsiteY57" fmla="*/ 990864 h 1460182"/>
              <a:gd name="connsiteX58" fmla="*/ 2305230 w 4497536"/>
              <a:gd name="connsiteY58" fmla="*/ 982385 h 1460182"/>
              <a:gd name="connsiteX59" fmla="*/ 3086907 w 4497536"/>
              <a:gd name="connsiteY59" fmla="*/ 934894 h 1460182"/>
              <a:gd name="connsiteX60" fmla="*/ 3299618 w 4497536"/>
              <a:gd name="connsiteY60" fmla="*/ 1390420 h 1460182"/>
              <a:gd name="connsiteX61" fmla="*/ 3301279 w 4497536"/>
              <a:gd name="connsiteY61" fmla="*/ 1460182 h 1460182"/>
              <a:gd name="connsiteX62" fmla="*/ 3234688 w 4497536"/>
              <a:gd name="connsiteY62" fmla="*/ 1460182 h 1460182"/>
              <a:gd name="connsiteX63" fmla="*/ 3224309 w 4497536"/>
              <a:gd name="connsiteY63" fmla="*/ 1437839 h 1460182"/>
              <a:gd name="connsiteX64" fmla="*/ 3205325 w 4497536"/>
              <a:gd name="connsiteY64" fmla="*/ 1401258 h 1460182"/>
              <a:gd name="connsiteX65" fmla="*/ 3183995 w 4497536"/>
              <a:gd name="connsiteY65" fmla="*/ 1412350 h 1460182"/>
              <a:gd name="connsiteX66" fmla="*/ 3069625 w 4497536"/>
              <a:gd name="connsiteY66" fmla="*/ 1451411 h 1460182"/>
              <a:gd name="connsiteX67" fmla="*/ 3036784 w 4497536"/>
              <a:gd name="connsiteY67" fmla="*/ 1460182 h 1460182"/>
              <a:gd name="connsiteX68" fmla="*/ 2847684 w 4497536"/>
              <a:gd name="connsiteY68" fmla="*/ 1460182 h 1460182"/>
              <a:gd name="connsiteX69" fmla="*/ 2960134 w 4497536"/>
              <a:gd name="connsiteY69" fmla="*/ 1445664 h 1460182"/>
              <a:gd name="connsiteX70" fmla="*/ 3090995 w 4497536"/>
              <a:gd name="connsiteY70" fmla="*/ 1404670 h 1460182"/>
              <a:gd name="connsiteX71" fmla="*/ 3143894 w 4497536"/>
              <a:gd name="connsiteY71" fmla="*/ 1408083 h 1460182"/>
              <a:gd name="connsiteX72" fmla="*/ 3149013 w 4497536"/>
              <a:gd name="connsiteY72" fmla="*/ 1408083 h 1460182"/>
              <a:gd name="connsiteX73" fmla="*/ 3203619 w 4497536"/>
              <a:gd name="connsiteY73" fmla="*/ 1397845 h 1460182"/>
              <a:gd name="connsiteX74" fmla="*/ 3112325 w 4497536"/>
              <a:gd name="connsiteY74" fmla="*/ 1263037 h 1460182"/>
              <a:gd name="connsiteX75" fmla="*/ 3081609 w 4497536"/>
              <a:gd name="connsiteY75" fmla="*/ 961002 h 1460182"/>
              <a:gd name="connsiteX76" fmla="*/ 3086907 w 4497536"/>
              <a:gd name="connsiteY76" fmla="*/ 934894 h 1460182"/>
              <a:gd name="connsiteX77" fmla="*/ 1880238 w 4497536"/>
              <a:gd name="connsiteY77" fmla="*/ 885359 h 1460182"/>
              <a:gd name="connsiteX78" fmla="*/ 1859814 w 4497536"/>
              <a:gd name="connsiteY78" fmla="*/ 908103 h 1460182"/>
              <a:gd name="connsiteX79" fmla="*/ 1743777 w 4497536"/>
              <a:gd name="connsiteY79" fmla="*/ 1054855 h 1460182"/>
              <a:gd name="connsiteX80" fmla="*/ 1738991 w 4497536"/>
              <a:gd name="connsiteY80" fmla="*/ 1080143 h 1460182"/>
              <a:gd name="connsiteX81" fmla="*/ 1852135 w 4497536"/>
              <a:gd name="connsiteY81" fmla="*/ 1176010 h 1460182"/>
              <a:gd name="connsiteX82" fmla="*/ 1861520 w 4497536"/>
              <a:gd name="connsiteY82" fmla="*/ 972947 h 1460182"/>
              <a:gd name="connsiteX83" fmla="*/ 1880238 w 4497536"/>
              <a:gd name="connsiteY83" fmla="*/ 885359 h 1460182"/>
              <a:gd name="connsiteX84" fmla="*/ 1351918 w 4497536"/>
              <a:gd name="connsiteY84" fmla="*/ 743006 h 1460182"/>
              <a:gd name="connsiteX85" fmla="*/ 1347888 w 4497536"/>
              <a:gd name="connsiteY85" fmla="*/ 748552 h 1460182"/>
              <a:gd name="connsiteX86" fmla="*/ 1282191 w 4497536"/>
              <a:gd name="connsiteY86" fmla="*/ 823634 h 1460182"/>
              <a:gd name="connsiteX87" fmla="*/ 1272406 w 4497536"/>
              <a:gd name="connsiteY87" fmla="*/ 836272 h 1460182"/>
              <a:gd name="connsiteX88" fmla="*/ 1316320 w 4497536"/>
              <a:gd name="connsiteY88" fmla="*/ 818515 h 1460182"/>
              <a:gd name="connsiteX89" fmla="*/ 1421264 w 4497536"/>
              <a:gd name="connsiteY89" fmla="*/ 793773 h 1460182"/>
              <a:gd name="connsiteX90" fmla="*/ 1422117 w 4497536"/>
              <a:gd name="connsiteY90" fmla="*/ 793773 h 1460182"/>
              <a:gd name="connsiteX91" fmla="*/ 1351918 w 4497536"/>
              <a:gd name="connsiteY91" fmla="*/ 743006 h 1460182"/>
              <a:gd name="connsiteX92" fmla="*/ 2649460 w 4497536"/>
              <a:gd name="connsiteY92" fmla="*/ 578551 h 1460182"/>
              <a:gd name="connsiteX93" fmla="*/ 2638794 w 4497536"/>
              <a:gd name="connsiteY93" fmla="*/ 583883 h 1460182"/>
              <a:gd name="connsiteX94" fmla="*/ 2649886 w 4497536"/>
              <a:gd name="connsiteY94" fmla="*/ 589855 h 1460182"/>
              <a:gd name="connsiteX95" fmla="*/ 2649460 w 4497536"/>
              <a:gd name="connsiteY95" fmla="*/ 578551 h 1460182"/>
              <a:gd name="connsiteX96" fmla="*/ 695530 w 4497536"/>
              <a:gd name="connsiteY96" fmla="*/ 420747 h 1460182"/>
              <a:gd name="connsiteX97" fmla="*/ 694117 w 4497536"/>
              <a:gd name="connsiteY97" fmla="*/ 426786 h 1460182"/>
              <a:gd name="connsiteX98" fmla="*/ 702008 w 4497536"/>
              <a:gd name="connsiteY98" fmla="*/ 440544 h 1460182"/>
              <a:gd name="connsiteX99" fmla="*/ 707982 w 4497536"/>
              <a:gd name="connsiteY99" fmla="*/ 425186 h 1460182"/>
              <a:gd name="connsiteX100" fmla="*/ 695530 w 4497536"/>
              <a:gd name="connsiteY100" fmla="*/ 420747 h 1460182"/>
              <a:gd name="connsiteX101" fmla="*/ 2910968 w 4497536"/>
              <a:gd name="connsiteY101" fmla="*/ 373140 h 1460182"/>
              <a:gd name="connsiteX102" fmla="*/ 2913528 w 4497536"/>
              <a:gd name="connsiteY102" fmla="*/ 373140 h 1460182"/>
              <a:gd name="connsiteX103" fmla="*/ 2912674 w 4497536"/>
              <a:gd name="connsiteY103" fmla="*/ 374847 h 1460182"/>
              <a:gd name="connsiteX104" fmla="*/ 2910968 w 4497536"/>
              <a:gd name="connsiteY104" fmla="*/ 374847 h 1460182"/>
              <a:gd name="connsiteX105" fmla="*/ 757574 w 4497536"/>
              <a:gd name="connsiteY105" fmla="*/ 74 h 1460182"/>
              <a:gd name="connsiteX106" fmla="*/ 799274 w 4497536"/>
              <a:gd name="connsiteY106" fmla="*/ 5407 h 1460182"/>
              <a:gd name="connsiteX107" fmla="*/ 832550 w 4497536"/>
              <a:gd name="connsiteY107" fmla="*/ 101819 h 1460182"/>
              <a:gd name="connsiteX108" fmla="*/ 820606 w 4497536"/>
              <a:gd name="connsiteY108" fmla="*/ 160691 h 1460182"/>
              <a:gd name="connsiteX109" fmla="*/ 905073 w 4497536"/>
              <a:gd name="connsiteY109" fmla="*/ 51480 h 1460182"/>
              <a:gd name="connsiteX110" fmla="*/ 857293 w 4497536"/>
              <a:gd name="connsiteY110" fmla="*/ 194820 h 1460182"/>
              <a:gd name="connsiteX111" fmla="*/ 828284 w 4497536"/>
              <a:gd name="connsiteY111" fmla="*/ 209324 h 1460182"/>
              <a:gd name="connsiteX112" fmla="*/ 765999 w 4497536"/>
              <a:gd name="connsiteY112" fmla="*/ 360342 h 1460182"/>
              <a:gd name="connsiteX113" fmla="*/ 808660 w 4497536"/>
              <a:gd name="connsiteY113" fmla="*/ 360342 h 1460182"/>
              <a:gd name="connsiteX114" fmla="*/ 815485 w 4497536"/>
              <a:gd name="connsiteY114" fmla="*/ 321095 h 1460182"/>
              <a:gd name="connsiteX115" fmla="*/ 837670 w 4497536"/>
              <a:gd name="connsiteY115" fmla="*/ 309150 h 1460182"/>
              <a:gd name="connsiteX116" fmla="*/ 955412 w 4497536"/>
              <a:gd name="connsiteY116" fmla="*/ 162398 h 1460182"/>
              <a:gd name="connsiteX117" fmla="*/ 997219 w 4497536"/>
              <a:gd name="connsiteY117" fmla="*/ 115471 h 1460182"/>
              <a:gd name="connsiteX118" fmla="*/ 1021109 w 4497536"/>
              <a:gd name="connsiteY118" fmla="*/ 183727 h 1460182"/>
              <a:gd name="connsiteX119" fmla="*/ 888862 w 4497536"/>
              <a:gd name="connsiteY119" fmla="*/ 368875 h 1460182"/>
              <a:gd name="connsiteX120" fmla="*/ 876064 w 4497536"/>
              <a:gd name="connsiteY120" fmla="*/ 407269 h 1460182"/>
              <a:gd name="connsiteX121" fmla="*/ 855587 w 4497536"/>
              <a:gd name="connsiteY121" fmla="*/ 459314 h 1460182"/>
              <a:gd name="connsiteX122" fmla="*/ 842789 w 4497536"/>
              <a:gd name="connsiteY122" fmla="*/ 502828 h 1460182"/>
              <a:gd name="connsiteX123" fmla="*/ 1013430 w 4497536"/>
              <a:gd name="connsiteY123" fmla="*/ 571938 h 1460182"/>
              <a:gd name="connsiteX124" fmla="*/ 1454540 w 4497536"/>
              <a:gd name="connsiteY124" fmla="*/ 782681 h 1460182"/>
              <a:gd name="connsiteX125" fmla="*/ 1306934 w 4497536"/>
              <a:gd name="connsiteY125" fmla="*/ 498563 h 1460182"/>
              <a:gd name="connsiteX126" fmla="*/ 1119228 w 4497536"/>
              <a:gd name="connsiteY126" fmla="*/ 206765 h 1460182"/>
              <a:gd name="connsiteX127" fmla="*/ 1104724 w 4497536"/>
              <a:gd name="connsiteY127" fmla="*/ 199085 h 1460182"/>
              <a:gd name="connsiteX128" fmla="*/ 1123494 w 4497536"/>
              <a:gd name="connsiteY128" fmla="*/ 173490 h 1460182"/>
              <a:gd name="connsiteX129" fmla="*/ 1125200 w 4497536"/>
              <a:gd name="connsiteY129" fmla="*/ 187994 h 1460182"/>
              <a:gd name="connsiteX130" fmla="*/ 1332531 w 4497536"/>
              <a:gd name="connsiteY130" fmla="*/ 490883 h 1460182"/>
              <a:gd name="connsiteX131" fmla="*/ 1514264 w 4497536"/>
              <a:gd name="connsiteY131" fmla="*/ 815956 h 1460182"/>
              <a:gd name="connsiteX132" fmla="*/ 1516823 w 4497536"/>
              <a:gd name="connsiteY132" fmla="*/ 820222 h 1460182"/>
              <a:gd name="connsiteX133" fmla="*/ 1701118 w 4497536"/>
              <a:gd name="connsiteY133" fmla="*/ 1006222 h 1460182"/>
              <a:gd name="connsiteX134" fmla="*/ 1738658 w 4497536"/>
              <a:gd name="connsiteY134" fmla="*/ 740020 h 1460182"/>
              <a:gd name="connsiteX135" fmla="*/ 1870053 w 4497536"/>
              <a:gd name="connsiteY135" fmla="*/ 599241 h 1460182"/>
              <a:gd name="connsiteX136" fmla="*/ 2074822 w 4497536"/>
              <a:gd name="connsiteY136" fmla="*/ 459314 h 1460182"/>
              <a:gd name="connsiteX137" fmla="*/ 1986942 w 4497536"/>
              <a:gd name="connsiteY137" fmla="*/ 642754 h 1460182"/>
              <a:gd name="connsiteX138" fmla="*/ 1928923 w 4497536"/>
              <a:gd name="connsiteY138" fmla="*/ 811690 h 1460182"/>
              <a:gd name="connsiteX139" fmla="*/ 2000594 w 4497536"/>
              <a:gd name="connsiteY139" fmla="*/ 1092396 h 1460182"/>
              <a:gd name="connsiteX140" fmla="*/ 2052639 w 4497536"/>
              <a:gd name="connsiteY140" fmla="*/ 1183690 h 1460182"/>
              <a:gd name="connsiteX141" fmla="*/ 2085914 w 4497536"/>
              <a:gd name="connsiteY141" fmla="*/ 1295459 h 1460182"/>
              <a:gd name="connsiteX142" fmla="*/ 2205363 w 4497536"/>
              <a:gd name="connsiteY142" fmla="*/ 1375661 h 1460182"/>
              <a:gd name="connsiteX143" fmla="*/ 2202804 w 4497536"/>
              <a:gd name="connsiteY143" fmla="*/ 1147001 h 1460182"/>
              <a:gd name="connsiteX144" fmla="*/ 2253997 w 4497536"/>
              <a:gd name="connsiteY144" fmla="*/ 1070213 h 1460182"/>
              <a:gd name="connsiteX145" fmla="*/ 2274474 w 4497536"/>
              <a:gd name="connsiteY145" fmla="*/ 1083010 h 1460182"/>
              <a:gd name="connsiteX146" fmla="*/ 2268501 w 4497536"/>
              <a:gd name="connsiteY146" fmla="*/ 1064239 h 1460182"/>
              <a:gd name="connsiteX147" fmla="*/ 2284712 w 4497536"/>
              <a:gd name="connsiteY147" fmla="*/ 953322 h 1460182"/>
              <a:gd name="connsiteX148" fmla="*/ 2255702 w 4497536"/>
              <a:gd name="connsiteY148" fmla="*/ 888478 h 1460182"/>
              <a:gd name="connsiteX149" fmla="*/ 2214749 w 4497536"/>
              <a:gd name="connsiteY149" fmla="*/ 818515 h 1460182"/>
              <a:gd name="connsiteX150" fmla="*/ 2300070 w 4497536"/>
              <a:gd name="connsiteY150" fmla="*/ 867148 h 1460182"/>
              <a:gd name="connsiteX151" fmla="*/ 2357235 w 4497536"/>
              <a:gd name="connsiteY151" fmla="*/ 918341 h 1460182"/>
              <a:gd name="connsiteX152" fmla="*/ 2381124 w 4497536"/>
              <a:gd name="connsiteY152" fmla="*/ 1023286 h 1460182"/>
              <a:gd name="connsiteX153" fmla="*/ 2509106 w 4497536"/>
              <a:gd name="connsiteY153" fmla="*/ 804864 h 1460182"/>
              <a:gd name="connsiteX154" fmla="*/ 2580775 w 4497536"/>
              <a:gd name="connsiteY154" fmla="*/ 676883 h 1460182"/>
              <a:gd name="connsiteX155" fmla="*/ 2580775 w 4497536"/>
              <a:gd name="connsiteY155" fmla="*/ 670910 h 1460182"/>
              <a:gd name="connsiteX156" fmla="*/ 2569684 w 4497536"/>
              <a:gd name="connsiteY156" fmla="*/ 643607 h 1460182"/>
              <a:gd name="connsiteX157" fmla="*/ 2577363 w 4497536"/>
              <a:gd name="connsiteY157" fmla="*/ 612039 h 1460182"/>
              <a:gd name="connsiteX158" fmla="*/ 2575656 w 4497536"/>
              <a:gd name="connsiteY158" fmla="*/ 603507 h 1460182"/>
              <a:gd name="connsiteX159" fmla="*/ 2524464 w 4497536"/>
              <a:gd name="connsiteY159" fmla="*/ 658965 h 1460182"/>
              <a:gd name="connsiteX160" fmla="*/ 2509106 w 4497536"/>
              <a:gd name="connsiteY160" fmla="*/ 653846 h 1460182"/>
              <a:gd name="connsiteX161" fmla="*/ 2469005 w 4497536"/>
              <a:gd name="connsiteY161" fmla="*/ 633369 h 1460182"/>
              <a:gd name="connsiteX162" fmla="*/ 2422079 w 4497536"/>
              <a:gd name="connsiteY162" fmla="*/ 621424 h 1460182"/>
              <a:gd name="connsiteX163" fmla="*/ 2381124 w 4497536"/>
              <a:gd name="connsiteY163" fmla="*/ 604360 h 1460182"/>
              <a:gd name="connsiteX164" fmla="*/ 2360648 w 4497536"/>
              <a:gd name="connsiteY164" fmla="*/ 589002 h 1460182"/>
              <a:gd name="connsiteX165" fmla="*/ 2469005 w 4497536"/>
              <a:gd name="connsiteY165" fmla="*/ 553167 h 1460182"/>
              <a:gd name="connsiteX166" fmla="*/ 2412693 w 4497536"/>
              <a:gd name="connsiteY166" fmla="*/ 534397 h 1460182"/>
              <a:gd name="connsiteX167" fmla="*/ 2384537 w 4497536"/>
              <a:gd name="connsiteY167" fmla="*/ 513919 h 1460182"/>
              <a:gd name="connsiteX168" fmla="*/ 2389657 w 4497536"/>
              <a:gd name="connsiteY168" fmla="*/ 501975 h 1460182"/>
              <a:gd name="connsiteX169" fmla="*/ 2425492 w 4497536"/>
              <a:gd name="connsiteY169" fmla="*/ 466994 h 1460182"/>
              <a:gd name="connsiteX170" fmla="*/ 2565419 w 4497536"/>
              <a:gd name="connsiteY170" fmla="*/ 536103 h 1460182"/>
              <a:gd name="connsiteX171" fmla="*/ 2576509 w 4497536"/>
              <a:gd name="connsiteY171" fmla="*/ 533544 h 1460182"/>
              <a:gd name="connsiteX172" fmla="*/ 2533850 w 4497536"/>
              <a:gd name="connsiteY172" fmla="*/ 414094 h 1460182"/>
              <a:gd name="connsiteX173" fmla="*/ 2549206 w 4497536"/>
              <a:gd name="connsiteY173" fmla="*/ 470406 h 1460182"/>
              <a:gd name="connsiteX174" fmla="*/ 2487776 w 4497536"/>
              <a:gd name="connsiteY174" fmla="*/ 358636 h 1460182"/>
              <a:gd name="connsiteX175" fmla="*/ 2535556 w 4497536"/>
              <a:gd name="connsiteY175" fmla="*/ 403003 h 1460182"/>
              <a:gd name="connsiteX176" fmla="*/ 2581628 w 4497536"/>
              <a:gd name="connsiteY176" fmla="*/ 409828 h 1460182"/>
              <a:gd name="connsiteX177" fmla="*/ 2568831 w 4497536"/>
              <a:gd name="connsiteY177" fmla="*/ 356076 h 1460182"/>
              <a:gd name="connsiteX178" fmla="*/ 2568831 w 4497536"/>
              <a:gd name="connsiteY178" fmla="*/ 320242 h 1460182"/>
              <a:gd name="connsiteX179" fmla="*/ 2644766 w 4497536"/>
              <a:gd name="connsiteY179" fmla="*/ 290379 h 1460182"/>
              <a:gd name="connsiteX180" fmla="*/ 2645619 w 4497536"/>
              <a:gd name="connsiteY180" fmla="*/ 319389 h 1460182"/>
              <a:gd name="connsiteX181" fmla="*/ 2677188 w 4497536"/>
              <a:gd name="connsiteY181" fmla="*/ 461874 h 1460182"/>
              <a:gd name="connsiteX182" fmla="*/ 2659271 w 4497536"/>
              <a:gd name="connsiteY182" fmla="*/ 492589 h 1460182"/>
              <a:gd name="connsiteX183" fmla="*/ 2660977 w 4497536"/>
              <a:gd name="connsiteY183" fmla="*/ 559993 h 1460182"/>
              <a:gd name="connsiteX184" fmla="*/ 2717289 w 4497536"/>
              <a:gd name="connsiteY184" fmla="*/ 466994 h 1460182"/>
              <a:gd name="connsiteX185" fmla="*/ 2767629 w 4497536"/>
              <a:gd name="connsiteY185" fmla="*/ 385939 h 1460182"/>
              <a:gd name="connsiteX186" fmla="*/ 2779574 w 4497536"/>
              <a:gd name="connsiteY186" fmla="*/ 392764 h 1460182"/>
              <a:gd name="connsiteX187" fmla="*/ 2793224 w 4497536"/>
              <a:gd name="connsiteY187" fmla="*/ 437131 h 1460182"/>
              <a:gd name="connsiteX188" fmla="*/ 2834179 w 4497536"/>
              <a:gd name="connsiteY188" fmla="*/ 461020 h 1460182"/>
              <a:gd name="connsiteX189" fmla="*/ 2912674 w 4497536"/>
              <a:gd name="connsiteY189" fmla="*/ 527571 h 1460182"/>
              <a:gd name="connsiteX190" fmla="*/ 2852096 w 4497536"/>
              <a:gd name="connsiteY190" fmla="*/ 606066 h 1460182"/>
              <a:gd name="connsiteX191" fmla="*/ 2813702 w 4497536"/>
              <a:gd name="connsiteY191" fmla="*/ 603507 h 1460182"/>
              <a:gd name="connsiteX192" fmla="*/ 2786399 w 4497536"/>
              <a:gd name="connsiteY192" fmla="*/ 596682 h 1460182"/>
              <a:gd name="connsiteX193" fmla="*/ 2744593 w 4497536"/>
              <a:gd name="connsiteY193" fmla="*/ 595828 h 1460182"/>
              <a:gd name="connsiteX194" fmla="*/ 2669510 w 4497536"/>
              <a:gd name="connsiteY194" fmla="*/ 617158 h 1460182"/>
              <a:gd name="connsiteX195" fmla="*/ 2684014 w 4497536"/>
              <a:gd name="connsiteY195" fmla="*/ 621424 h 1460182"/>
              <a:gd name="connsiteX196" fmla="*/ 2820527 w 4497536"/>
              <a:gd name="connsiteY196" fmla="*/ 615452 h 1460182"/>
              <a:gd name="connsiteX197" fmla="*/ 2938270 w 4497536"/>
              <a:gd name="connsiteY197" fmla="*/ 647021 h 1460182"/>
              <a:gd name="connsiteX198" fmla="*/ 2957895 w 4497536"/>
              <a:gd name="connsiteY198" fmla="*/ 689680 h 1460182"/>
              <a:gd name="connsiteX199" fmla="*/ 2883665 w 4497536"/>
              <a:gd name="connsiteY199" fmla="*/ 707598 h 1460182"/>
              <a:gd name="connsiteX200" fmla="*/ 2840151 w 4497536"/>
              <a:gd name="connsiteY200" fmla="*/ 694801 h 1460182"/>
              <a:gd name="connsiteX201" fmla="*/ 2916087 w 4497536"/>
              <a:gd name="connsiteY201" fmla="*/ 765617 h 1460182"/>
              <a:gd name="connsiteX202" fmla="*/ 2811996 w 4497536"/>
              <a:gd name="connsiteY202" fmla="*/ 719543 h 1460182"/>
              <a:gd name="connsiteX203" fmla="*/ 2803463 w 4497536"/>
              <a:gd name="connsiteY203" fmla="*/ 696507 h 1460182"/>
              <a:gd name="connsiteX204" fmla="*/ 2695105 w 4497536"/>
              <a:gd name="connsiteY204" fmla="*/ 640194 h 1460182"/>
              <a:gd name="connsiteX205" fmla="*/ 2691693 w 4497536"/>
              <a:gd name="connsiteY205" fmla="*/ 671763 h 1460182"/>
              <a:gd name="connsiteX206" fmla="*/ 2720702 w 4497536"/>
              <a:gd name="connsiteY206" fmla="*/ 679443 h 1460182"/>
              <a:gd name="connsiteX207" fmla="*/ 2728380 w 4497536"/>
              <a:gd name="connsiteY207" fmla="*/ 696507 h 1460182"/>
              <a:gd name="connsiteX208" fmla="*/ 2829913 w 4497536"/>
              <a:gd name="connsiteY208" fmla="*/ 793773 h 1460182"/>
              <a:gd name="connsiteX209" fmla="*/ 2862335 w 4497536"/>
              <a:gd name="connsiteY209" fmla="*/ 827901 h 1460182"/>
              <a:gd name="connsiteX210" fmla="*/ 2809435 w 4497536"/>
              <a:gd name="connsiteY210" fmla="*/ 840700 h 1460182"/>
              <a:gd name="connsiteX211" fmla="*/ 2680602 w 4497536"/>
              <a:gd name="connsiteY211" fmla="*/ 728929 h 1460182"/>
              <a:gd name="connsiteX212" fmla="*/ 2652446 w 4497536"/>
              <a:gd name="connsiteY212" fmla="*/ 716984 h 1460182"/>
              <a:gd name="connsiteX213" fmla="*/ 2614905 w 4497536"/>
              <a:gd name="connsiteY213" fmla="*/ 698213 h 1460182"/>
              <a:gd name="connsiteX214" fmla="*/ 2583336 w 4497536"/>
              <a:gd name="connsiteY214" fmla="*/ 685415 h 1460182"/>
              <a:gd name="connsiteX215" fmla="*/ 2520198 w 4497536"/>
              <a:gd name="connsiteY215" fmla="*/ 808278 h 1460182"/>
              <a:gd name="connsiteX216" fmla="*/ 2328226 w 4497536"/>
              <a:gd name="connsiteY216" fmla="*/ 1128230 h 1460182"/>
              <a:gd name="connsiteX217" fmla="*/ 2447675 w 4497536"/>
              <a:gd name="connsiteY217" fmla="*/ 1409789 h 1460182"/>
              <a:gd name="connsiteX218" fmla="*/ 2579922 w 4497536"/>
              <a:gd name="connsiteY218" fmla="*/ 1455009 h 1460182"/>
              <a:gd name="connsiteX219" fmla="*/ 2602959 w 4497536"/>
              <a:gd name="connsiteY219" fmla="*/ 1274129 h 1460182"/>
              <a:gd name="connsiteX220" fmla="*/ 2780427 w 4497536"/>
              <a:gd name="connsiteY220" fmla="*/ 1377367 h 1460182"/>
              <a:gd name="connsiteX221" fmla="*/ 2671216 w 4497536"/>
              <a:gd name="connsiteY221" fmla="*/ 1448184 h 1460182"/>
              <a:gd name="connsiteX222" fmla="*/ 2662377 w 4497536"/>
              <a:gd name="connsiteY222" fmla="*/ 1459438 h 1460182"/>
              <a:gd name="connsiteX223" fmla="*/ 2665069 w 4497536"/>
              <a:gd name="connsiteY223" fmla="*/ 1460182 h 1460182"/>
              <a:gd name="connsiteX224" fmla="*/ 1966785 w 4497536"/>
              <a:gd name="connsiteY224" fmla="*/ 1460182 h 1460182"/>
              <a:gd name="connsiteX225" fmla="*/ 1971866 w 4497536"/>
              <a:gd name="connsiteY225" fmla="*/ 1454856 h 1460182"/>
              <a:gd name="connsiteX226" fmla="*/ 2145639 w 4497536"/>
              <a:gd name="connsiteY226" fmla="*/ 1388459 h 1460182"/>
              <a:gd name="connsiteX227" fmla="*/ 2062878 w 4497536"/>
              <a:gd name="connsiteY227" fmla="*/ 1367129 h 1460182"/>
              <a:gd name="connsiteX228" fmla="*/ 2013392 w 4497536"/>
              <a:gd name="connsiteY228" fmla="*/ 1354331 h 1460182"/>
              <a:gd name="connsiteX229" fmla="*/ 1486108 w 4497536"/>
              <a:gd name="connsiteY229" fmla="*/ 827901 h 1460182"/>
              <a:gd name="connsiteX230" fmla="*/ 1385429 w 4497536"/>
              <a:gd name="connsiteY230" fmla="*/ 873121 h 1460182"/>
              <a:gd name="connsiteX231" fmla="*/ 1236118 w 4497536"/>
              <a:gd name="connsiteY231" fmla="*/ 864589 h 1460182"/>
              <a:gd name="connsiteX232" fmla="*/ 1153357 w 4497536"/>
              <a:gd name="connsiteY232" fmla="*/ 910662 h 1460182"/>
              <a:gd name="connsiteX233" fmla="*/ 1066330 w 4497536"/>
              <a:gd name="connsiteY233" fmla="*/ 973800 h 1460182"/>
              <a:gd name="connsiteX234" fmla="*/ 1120082 w 4497536"/>
              <a:gd name="connsiteY234" fmla="*/ 854350 h 1460182"/>
              <a:gd name="connsiteX235" fmla="*/ 1181513 w 4497536"/>
              <a:gd name="connsiteY235" fmla="*/ 772442 h 1460182"/>
              <a:gd name="connsiteX236" fmla="*/ 1318026 w 4497536"/>
              <a:gd name="connsiteY236" fmla="*/ 727223 h 1460182"/>
              <a:gd name="connsiteX237" fmla="*/ 1011724 w 4497536"/>
              <a:gd name="connsiteY237" fmla="*/ 583883 h 1460182"/>
              <a:gd name="connsiteX238" fmla="*/ 832550 w 4497536"/>
              <a:gd name="connsiteY238" fmla="*/ 504535 h 1460182"/>
              <a:gd name="connsiteX239" fmla="*/ 824871 w 4497536"/>
              <a:gd name="connsiteY239" fmla="*/ 504535 h 1460182"/>
              <a:gd name="connsiteX240" fmla="*/ 789890 w 4497536"/>
              <a:gd name="connsiteY240" fmla="*/ 523305 h 1460182"/>
              <a:gd name="connsiteX241" fmla="*/ 747229 w 4497536"/>
              <a:gd name="connsiteY241" fmla="*/ 516480 h 1460182"/>
              <a:gd name="connsiteX242" fmla="*/ 735284 w 4497536"/>
              <a:gd name="connsiteY242" fmla="*/ 519892 h 1460182"/>
              <a:gd name="connsiteX243" fmla="*/ 814632 w 4497536"/>
              <a:gd name="connsiteY243" fmla="*/ 581324 h 1460182"/>
              <a:gd name="connsiteX244" fmla="*/ 810367 w 4497536"/>
              <a:gd name="connsiteY244" fmla="*/ 601800 h 1460182"/>
              <a:gd name="connsiteX245" fmla="*/ 788184 w 4497536"/>
              <a:gd name="connsiteY245" fmla="*/ 658112 h 1460182"/>
              <a:gd name="connsiteX246" fmla="*/ 777945 w 4497536"/>
              <a:gd name="connsiteY246" fmla="*/ 722102 h 1460182"/>
              <a:gd name="connsiteX247" fmla="*/ 760027 w 4497536"/>
              <a:gd name="connsiteY247" fmla="*/ 778415 h 1460182"/>
              <a:gd name="connsiteX248" fmla="*/ 742110 w 4497536"/>
              <a:gd name="connsiteY248" fmla="*/ 807423 h 1460182"/>
              <a:gd name="connsiteX249" fmla="*/ 681532 w 4497536"/>
              <a:gd name="connsiteY249" fmla="*/ 667498 h 1460182"/>
              <a:gd name="connsiteX250" fmla="*/ 662761 w 4497536"/>
              <a:gd name="connsiteY250" fmla="*/ 745140 h 1460182"/>
              <a:gd name="connsiteX251" fmla="*/ 638871 w 4497536"/>
              <a:gd name="connsiteY251" fmla="*/ 785240 h 1460182"/>
              <a:gd name="connsiteX252" fmla="*/ 622661 w 4497536"/>
              <a:gd name="connsiteY252" fmla="*/ 780121 h 1460182"/>
              <a:gd name="connsiteX253" fmla="*/ 571468 w 4497536"/>
              <a:gd name="connsiteY253" fmla="*/ 736607 h 1460182"/>
              <a:gd name="connsiteX254" fmla="*/ 646550 w 4497536"/>
              <a:gd name="connsiteY254" fmla="*/ 542075 h 1460182"/>
              <a:gd name="connsiteX255" fmla="*/ 641432 w 4497536"/>
              <a:gd name="connsiteY255" fmla="*/ 527571 h 1460182"/>
              <a:gd name="connsiteX256" fmla="*/ 487853 w 4497536"/>
              <a:gd name="connsiteY256" fmla="*/ 599241 h 1460182"/>
              <a:gd name="connsiteX257" fmla="*/ 560377 w 4497536"/>
              <a:gd name="connsiteY257" fmla="*/ 572791 h 1460182"/>
              <a:gd name="connsiteX258" fmla="*/ 418743 w 4497536"/>
              <a:gd name="connsiteY258" fmla="*/ 668351 h 1460182"/>
              <a:gd name="connsiteX259" fmla="*/ 471642 w 4497536"/>
              <a:gd name="connsiteY259" fmla="*/ 599241 h 1460182"/>
              <a:gd name="connsiteX260" fmla="*/ 475055 w 4497536"/>
              <a:gd name="connsiteY260" fmla="*/ 536956 h 1460182"/>
              <a:gd name="connsiteX261" fmla="*/ 405092 w 4497536"/>
              <a:gd name="connsiteY261" fmla="*/ 560846 h 1460182"/>
              <a:gd name="connsiteX262" fmla="*/ 357312 w 4497536"/>
              <a:gd name="connsiteY262" fmla="*/ 565966 h 1460182"/>
              <a:gd name="connsiteX263" fmla="*/ 308119 w 4497536"/>
              <a:gd name="connsiteY263" fmla="*/ 500095 h 1460182"/>
              <a:gd name="connsiteX264" fmla="*/ 308679 w 4497536"/>
              <a:gd name="connsiteY264" fmla="*/ 467847 h 1460182"/>
              <a:gd name="connsiteX265" fmla="*/ 347074 w 4497536"/>
              <a:gd name="connsiteY265" fmla="*/ 462727 h 1460182"/>
              <a:gd name="connsiteX266" fmla="*/ 532220 w 4497536"/>
              <a:gd name="connsiteY266" fmla="*/ 403856 h 1460182"/>
              <a:gd name="connsiteX267" fmla="*/ 574881 w 4497536"/>
              <a:gd name="connsiteY267" fmla="*/ 423480 h 1460182"/>
              <a:gd name="connsiteX268" fmla="*/ 664468 w 4497536"/>
              <a:gd name="connsiteY268" fmla="*/ 412387 h 1460182"/>
              <a:gd name="connsiteX269" fmla="*/ 534780 w 4497536"/>
              <a:gd name="connsiteY269" fmla="*/ 348397 h 1460182"/>
              <a:gd name="connsiteX270" fmla="*/ 421303 w 4497536"/>
              <a:gd name="connsiteY270" fmla="*/ 290379 h 1460182"/>
              <a:gd name="connsiteX271" fmla="*/ 428982 w 4497536"/>
              <a:gd name="connsiteY271" fmla="*/ 274168 h 1460182"/>
              <a:gd name="connsiteX272" fmla="*/ 485294 w 4497536"/>
              <a:gd name="connsiteY272" fmla="*/ 250278 h 1460182"/>
              <a:gd name="connsiteX273" fmla="*/ 512597 w 4497536"/>
              <a:gd name="connsiteY273" fmla="*/ 193113 h 1460182"/>
              <a:gd name="connsiteX274" fmla="*/ 591945 w 4497536"/>
              <a:gd name="connsiteY274" fmla="*/ 81343 h 1460182"/>
              <a:gd name="connsiteX275" fmla="*/ 703716 w 4497536"/>
              <a:gd name="connsiteY275" fmla="*/ 152159 h 1460182"/>
              <a:gd name="connsiteX276" fmla="*/ 705421 w 4497536"/>
              <a:gd name="connsiteY276" fmla="*/ 204204 h 1460182"/>
              <a:gd name="connsiteX277" fmla="*/ 699449 w 4497536"/>
              <a:gd name="connsiteY277" fmla="*/ 241746 h 1460182"/>
              <a:gd name="connsiteX278" fmla="*/ 702862 w 4497536"/>
              <a:gd name="connsiteY278" fmla="*/ 297204 h 1460182"/>
              <a:gd name="connsiteX279" fmla="*/ 740404 w 4497536"/>
              <a:gd name="connsiteY279" fmla="*/ 394470 h 1460182"/>
              <a:gd name="connsiteX280" fmla="*/ 744669 w 4497536"/>
              <a:gd name="connsiteY280" fmla="*/ 374847 h 1460182"/>
              <a:gd name="connsiteX281" fmla="*/ 720780 w 4497536"/>
              <a:gd name="connsiteY281" fmla="*/ 194820 h 1460182"/>
              <a:gd name="connsiteX282" fmla="*/ 748935 w 4497536"/>
              <a:gd name="connsiteY282" fmla="*/ 34416 h 1460182"/>
              <a:gd name="connsiteX283" fmla="*/ 744669 w 4497536"/>
              <a:gd name="connsiteY283" fmla="*/ 36975 h 1460182"/>
              <a:gd name="connsiteX284" fmla="*/ 757574 w 4497536"/>
              <a:gd name="connsiteY284" fmla="*/ 74 h 146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4497536" h="1460182">
                <a:moveTo>
                  <a:pt x="4470434" y="1393871"/>
                </a:moveTo>
                <a:cubicBezTo>
                  <a:pt x="4484372" y="1397111"/>
                  <a:pt x="4490661" y="1415168"/>
                  <a:pt x="4495466" y="1444894"/>
                </a:cubicBezTo>
                <a:lnTo>
                  <a:pt x="4497536" y="1460182"/>
                </a:lnTo>
                <a:lnTo>
                  <a:pt x="4376409" y="1460182"/>
                </a:lnTo>
                <a:lnTo>
                  <a:pt x="4430534" y="1408083"/>
                </a:lnTo>
                <a:cubicBezTo>
                  <a:pt x="4448451" y="1396138"/>
                  <a:pt x="4461142" y="1391712"/>
                  <a:pt x="4470434" y="1393871"/>
                </a:cubicBezTo>
                <a:close/>
                <a:moveTo>
                  <a:pt x="1705063" y="1381741"/>
                </a:moveTo>
                <a:cubicBezTo>
                  <a:pt x="1729913" y="1383980"/>
                  <a:pt x="1751030" y="1400404"/>
                  <a:pt x="1759135" y="1398698"/>
                </a:cubicBezTo>
                <a:cubicBezTo>
                  <a:pt x="1781745" y="1394005"/>
                  <a:pt x="1812888" y="1410216"/>
                  <a:pt x="1841683" y="1430480"/>
                </a:cubicBezTo>
                <a:lnTo>
                  <a:pt x="1879677" y="1460182"/>
                </a:lnTo>
                <a:lnTo>
                  <a:pt x="1623176" y="1460182"/>
                </a:lnTo>
                <a:lnTo>
                  <a:pt x="1628594" y="1449891"/>
                </a:lnTo>
                <a:cubicBezTo>
                  <a:pt x="1651631" y="1391446"/>
                  <a:pt x="1680214" y="1379501"/>
                  <a:pt x="1705063" y="1381741"/>
                </a:cubicBezTo>
                <a:close/>
                <a:moveTo>
                  <a:pt x="731231" y="1355718"/>
                </a:moveTo>
                <a:cubicBezTo>
                  <a:pt x="753627" y="1357958"/>
                  <a:pt x="753627" y="1374382"/>
                  <a:pt x="687504" y="1429414"/>
                </a:cubicBezTo>
                <a:lnTo>
                  <a:pt x="658749" y="1460182"/>
                </a:lnTo>
                <a:lnTo>
                  <a:pt x="516455" y="1460182"/>
                </a:lnTo>
                <a:lnTo>
                  <a:pt x="546302" y="1433674"/>
                </a:lnTo>
                <a:cubicBezTo>
                  <a:pt x="590145" y="1396285"/>
                  <a:pt x="628739" y="1368089"/>
                  <a:pt x="640577" y="1367129"/>
                </a:cubicBezTo>
                <a:cubicBezTo>
                  <a:pt x="664040" y="1365423"/>
                  <a:pt x="708834" y="1353478"/>
                  <a:pt x="731231" y="1355718"/>
                </a:cubicBezTo>
                <a:close/>
                <a:moveTo>
                  <a:pt x="147423" y="1132710"/>
                </a:moveTo>
                <a:cubicBezTo>
                  <a:pt x="150196" y="1133350"/>
                  <a:pt x="152543" y="1135056"/>
                  <a:pt x="152543" y="1137616"/>
                </a:cubicBezTo>
                <a:cubicBezTo>
                  <a:pt x="161074" y="1206726"/>
                  <a:pt x="180698" y="1172597"/>
                  <a:pt x="141450" y="1261331"/>
                </a:cubicBezTo>
                <a:cubicBezTo>
                  <a:pt x="137611" y="1269436"/>
                  <a:pt x="138677" y="1354331"/>
                  <a:pt x="143156" y="1427813"/>
                </a:cubicBezTo>
                <a:lnTo>
                  <a:pt x="145651" y="1460182"/>
                </a:lnTo>
                <a:lnTo>
                  <a:pt x="0" y="1460182"/>
                </a:lnTo>
                <a:lnTo>
                  <a:pt x="21908" y="1341106"/>
                </a:lnTo>
                <a:cubicBezTo>
                  <a:pt x="43865" y="1260958"/>
                  <a:pt x="80660" y="1187528"/>
                  <a:pt x="139744" y="1134202"/>
                </a:cubicBezTo>
                <a:cubicBezTo>
                  <a:pt x="141450" y="1132496"/>
                  <a:pt x="144650" y="1132069"/>
                  <a:pt x="147423" y="1132710"/>
                </a:cubicBezTo>
                <a:close/>
                <a:moveTo>
                  <a:pt x="3679243" y="1062933"/>
                </a:moveTo>
                <a:cubicBezTo>
                  <a:pt x="3683282" y="1062854"/>
                  <a:pt x="3686535" y="1065520"/>
                  <a:pt x="3689094" y="1071919"/>
                </a:cubicBezTo>
                <a:cubicBezTo>
                  <a:pt x="3691654" y="1078744"/>
                  <a:pt x="3734315" y="1240854"/>
                  <a:pt x="3726635" y="1449037"/>
                </a:cubicBezTo>
                <a:lnTo>
                  <a:pt x="3725931" y="1460182"/>
                </a:lnTo>
                <a:lnTo>
                  <a:pt x="3330762" y="1460182"/>
                </a:lnTo>
                <a:lnTo>
                  <a:pt x="3337079" y="1421752"/>
                </a:lnTo>
                <a:cubicBezTo>
                  <a:pt x="3360476" y="1320322"/>
                  <a:pt x="3398150" y="1221336"/>
                  <a:pt x="3451903" y="1158946"/>
                </a:cubicBezTo>
                <a:cubicBezTo>
                  <a:pt x="3490297" y="1113726"/>
                  <a:pt x="3445076" y="1500230"/>
                  <a:pt x="3480058" y="1413202"/>
                </a:cubicBezTo>
                <a:cubicBezTo>
                  <a:pt x="3544902" y="1251946"/>
                  <a:pt x="3544902" y="1171744"/>
                  <a:pt x="3619131" y="1111166"/>
                </a:cubicBezTo>
                <a:cubicBezTo>
                  <a:pt x="3647927" y="1088129"/>
                  <a:pt x="3667124" y="1063173"/>
                  <a:pt x="3679243" y="1062933"/>
                </a:cubicBezTo>
                <a:close/>
                <a:moveTo>
                  <a:pt x="595205" y="1003295"/>
                </a:moveTo>
                <a:cubicBezTo>
                  <a:pt x="597371" y="1004155"/>
                  <a:pt x="597491" y="1006435"/>
                  <a:pt x="595358" y="1009635"/>
                </a:cubicBezTo>
                <a:cubicBezTo>
                  <a:pt x="540752" y="1089836"/>
                  <a:pt x="453725" y="1288634"/>
                  <a:pt x="461403" y="1296312"/>
                </a:cubicBezTo>
                <a:cubicBezTo>
                  <a:pt x="468230" y="1303139"/>
                  <a:pt x="649963" y="1216965"/>
                  <a:pt x="689211" y="1249387"/>
                </a:cubicBezTo>
                <a:cubicBezTo>
                  <a:pt x="701155" y="1258771"/>
                  <a:pt x="731871" y="1241707"/>
                  <a:pt x="742110" y="1252799"/>
                </a:cubicBezTo>
                <a:cubicBezTo>
                  <a:pt x="742110" y="1252799"/>
                  <a:pt x="555284" y="1388673"/>
                  <a:pt x="485714" y="1447219"/>
                </a:cubicBezTo>
                <a:lnTo>
                  <a:pt x="471428" y="1460182"/>
                </a:lnTo>
                <a:lnTo>
                  <a:pt x="184701" y="1460182"/>
                </a:lnTo>
                <a:lnTo>
                  <a:pt x="192461" y="1433872"/>
                </a:lnTo>
                <a:cubicBezTo>
                  <a:pt x="256607" y="1244281"/>
                  <a:pt x="323611" y="1223470"/>
                  <a:pt x="326596" y="1245120"/>
                </a:cubicBezTo>
                <a:cubicBezTo>
                  <a:pt x="333423" y="1290340"/>
                  <a:pt x="308679" y="1278395"/>
                  <a:pt x="311239" y="1362864"/>
                </a:cubicBezTo>
                <a:cubicBezTo>
                  <a:pt x="311239" y="1364570"/>
                  <a:pt x="317212" y="1370542"/>
                  <a:pt x="319771" y="1365423"/>
                </a:cubicBezTo>
                <a:cubicBezTo>
                  <a:pt x="464603" y="1060827"/>
                  <a:pt x="580040" y="997276"/>
                  <a:pt x="595205" y="1003295"/>
                </a:cubicBezTo>
                <a:close/>
                <a:moveTo>
                  <a:pt x="2305230" y="982385"/>
                </a:moveTo>
                <a:cubicBezTo>
                  <a:pt x="2303564" y="982012"/>
                  <a:pt x="2303004" y="983825"/>
                  <a:pt x="2303377" y="987024"/>
                </a:cubicBezTo>
                <a:cubicBezTo>
                  <a:pt x="2304123" y="993424"/>
                  <a:pt x="2308602" y="1005368"/>
                  <a:pt x="2315427" y="1016460"/>
                </a:cubicBezTo>
                <a:cubicBezTo>
                  <a:pt x="2330785" y="1039497"/>
                  <a:pt x="2325666" y="1075332"/>
                  <a:pt x="2326520" y="1096661"/>
                </a:cubicBezTo>
                <a:cubicBezTo>
                  <a:pt x="2332492" y="1099221"/>
                  <a:pt x="2383684" y="1048028"/>
                  <a:pt x="2364913" y="1044616"/>
                </a:cubicBezTo>
                <a:cubicBezTo>
                  <a:pt x="2343584" y="1041203"/>
                  <a:pt x="2318840" y="996836"/>
                  <a:pt x="2313721" y="990864"/>
                </a:cubicBezTo>
                <a:cubicBezTo>
                  <a:pt x="2309669" y="985318"/>
                  <a:pt x="2306896" y="982758"/>
                  <a:pt x="2305230" y="982385"/>
                </a:cubicBezTo>
                <a:close/>
                <a:moveTo>
                  <a:pt x="3086907" y="934894"/>
                </a:moveTo>
                <a:cubicBezTo>
                  <a:pt x="3121260" y="937868"/>
                  <a:pt x="3268056" y="1159353"/>
                  <a:pt x="3299618" y="1390420"/>
                </a:cubicBezTo>
                <a:lnTo>
                  <a:pt x="3301279" y="1460182"/>
                </a:lnTo>
                <a:lnTo>
                  <a:pt x="3234688" y="1460182"/>
                </a:lnTo>
                <a:lnTo>
                  <a:pt x="3224309" y="1437839"/>
                </a:lnTo>
                <a:cubicBezTo>
                  <a:pt x="3217696" y="1424508"/>
                  <a:pt x="3211297" y="1412349"/>
                  <a:pt x="3205325" y="1401258"/>
                </a:cubicBezTo>
                <a:cubicBezTo>
                  <a:pt x="3201060" y="1403817"/>
                  <a:pt x="3195939" y="1408083"/>
                  <a:pt x="3183995" y="1412350"/>
                </a:cubicBezTo>
                <a:cubicBezTo>
                  <a:pt x="3143468" y="1429414"/>
                  <a:pt x="3104860" y="1441572"/>
                  <a:pt x="3069625" y="1451411"/>
                </a:cubicBezTo>
                <a:lnTo>
                  <a:pt x="3036784" y="1460182"/>
                </a:lnTo>
                <a:lnTo>
                  <a:pt x="2847684" y="1460182"/>
                </a:lnTo>
                <a:lnTo>
                  <a:pt x="2960134" y="1445664"/>
                </a:lnTo>
                <a:cubicBezTo>
                  <a:pt x="3011433" y="1435546"/>
                  <a:pt x="3058573" y="1421948"/>
                  <a:pt x="3090995" y="1404670"/>
                </a:cubicBezTo>
                <a:cubicBezTo>
                  <a:pt x="3102086" y="1405523"/>
                  <a:pt x="3120005" y="1406376"/>
                  <a:pt x="3143894" y="1408083"/>
                </a:cubicBezTo>
                <a:cubicBezTo>
                  <a:pt x="3146453" y="1408083"/>
                  <a:pt x="3148160" y="1408083"/>
                  <a:pt x="3149013" y="1408083"/>
                </a:cubicBezTo>
                <a:cubicBezTo>
                  <a:pt x="3161811" y="1408936"/>
                  <a:pt x="3179728" y="1407230"/>
                  <a:pt x="3203619" y="1397845"/>
                </a:cubicBezTo>
                <a:cubicBezTo>
                  <a:pt x="3162664" y="1325322"/>
                  <a:pt x="3130242" y="1296312"/>
                  <a:pt x="3112325" y="1263037"/>
                </a:cubicBezTo>
                <a:cubicBezTo>
                  <a:pt x="3021031" y="1094102"/>
                  <a:pt x="3104646" y="1070213"/>
                  <a:pt x="3081609" y="961002"/>
                </a:cubicBezTo>
                <a:cubicBezTo>
                  <a:pt x="3077663" y="942444"/>
                  <a:pt x="3080036" y="934299"/>
                  <a:pt x="3086907" y="934894"/>
                </a:cubicBezTo>
                <a:close/>
                <a:moveTo>
                  <a:pt x="1880238" y="885359"/>
                </a:moveTo>
                <a:cubicBezTo>
                  <a:pt x="1875918" y="886666"/>
                  <a:pt x="1869199" y="893598"/>
                  <a:pt x="1859814" y="908103"/>
                </a:cubicBezTo>
                <a:cubicBezTo>
                  <a:pt x="1849576" y="924314"/>
                  <a:pt x="1794970" y="1040350"/>
                  <a:pt x="1743777" y="1054855"/>
                </a:cubicBezTo>
                <a:cubicBezTo>
                  <a:pt x="1732260" y="1058054"/>
                  <a:pt x="1732260" y="1067652"/>
                  <a:pt x="1738991" y="1080143"/>
                </a:cubicBezTo>
                <a:cubicBezTo>
                  <a:pt x="1759189" y="1117619"/>
                  <a:pt x="1839978" y="1181130"/>
                  <a:pt x="1852135" y="1176010"/>
                </a:cubicBezTo>
                <a:cubicBezTo>
                  <a:pt x="1849576" y="1123111"/>
                  <a:pt x="1829098" y="1035230"/>
                  <a:pt x="1861520" y="972947"/>
                </a:cubicBezTo>
                <a:cubicBezTo>
                  <a:pt x="1884557" y="928153"/>
                  <a:pt x="1893196" y="881440"/>
                  <a:pt x="1880238" y="885359"/>
                </a:cubicBezTo>
                <a:close/>
                <a:moveTo>
                  <a:pt x="1351918" y="743006"/>
                </a:moveTo>
                <a:cubicBezTo>
                  <a:pt x="1349648" y="743700"/>
                  <a:pt x="1348208" y="745459"/>
                  <a:pt x="1347888" y="748552"/>
                </a:cubicBezTo>
                <a:cubicBezTo>
                  <a:pt x="1345329" y="777562"/>
                  <a:pt x="1289870" y="816809"/>
                  <a:pt x="1282191" y="823634"/>
                </a:cubicBezTo>
                <a:cubicBezTo>
                  <a:pt x="1275580" y="829819"/>
                  <a:pt x="1272646" y="833926"/>
                  <a:pt x="1272406" y="836272"/>
                </a:cubicBezTo>
                <a:cubicBezTo>
                  <a:pt x="1271686" y="843312"/>
                  <a:pt x="1295203" y="834513"/>
                  <a:pt x="1316320" y="818515"/>
                </a:cubicBezTo>
                <a:cubicBezTo>
                  <a:pt x="1345329" y="795479"/>
                  <a:pt x="1393109" y="798039"/>
                  <a:pt x="1421264" y="793773"/>
                </a:cubicBezTo>
                <a:lnTo>
                  <a:pt x="1422117" y="793773"/>
                </a:lnTo>
                <a:cubicBezTo>
                  <a:pt x="1424358" y="785560"/>
                  <a:pt x="1367806" y="738153"/>
                  <a:pt x="1351918" y="743006"/>
                </a:cubicBezTo>
                <a:close/>
                <a:moveTo>
                  <a:pt x="2649460" y="578551"/>
                </a:moveTo>
                <a:cubicBezTo>
                  <a:pt x="2644980" y="579191"/>
                  <a:pt x="2638794" y="582604"/>
                  <a:pt x="2638794" y="583883"/>
                </a:cubicBezTo>
                <a:cubicBezTo>
                  <a:pt x="2643060" y="589855"/>
                  <a:pt x="2645619" y="595828"/>
                  <a:pt x="2649886" y="589855"/>
                </a:cubicBezTo>
                <a:cubicBezTo>
                  <a:pt x="2656712" y="580044"/>
                  <a:pt x="2653939" y="577911"/>
                  <a:pt x="2649460" y="578551"/>
                </a:cubicBezTo>
                <a:close/>
                <a:moveTo>
                  <a:pt x="695530" y="420747"/>
                </a:moveTo>
                <a:cubicBezTo>
                  <a:pt x="693530" y="421427"/>
                  <a:pt x="693370" y="423853"/>
                  <a:pt x="694117" y="426786"/>
                </a:cubicBezTo>
                <a:cubicBezTo>
                  <a:pt x="695610" y="432651"/>
                  <a:pt x="700729" y="440544"/>
                  <a:pt x="702008" y="440544"/>
                </a:cubicBezTo>
                <a:cubicBezTo>
                  <a:pt x="709688" y="434572"/>
                  <a:pt x="715660" y="429452"/>
                  <a:pt x="707982" y="425186"/>
                </a:cubicBezTo>
                <a:cubicBezTo>
                  <a:pt x="701369" y="421133"/>
                  <a:pt x="697530" y="420067"/>
                  <a:pt x="695530" y="420747"/>
                </a:cubicBezTo>
                <a:close/>
                <a:moveTo>
                  <a:pt x="2910968" y="373140"/>
                </a:moveTo>
                <a:lnTo>
                  <a:pt x="2913528" y="373140"/>
                </a:lnTo>
                <a:cubicBezTo>
                  <a:pt x="2913528" y="373140"/>
                  <a:pt x="2913528" y="374847"/>
                  <a:pt x="2912674" y="374847"/>
                </a:cubicBezTo>
                <a:lnTo>
                  <a:pt x="2910968" y="374847"/>
                </a:lnTo>
                <a:close/>
                <a:moveTo>
                  <a:pt x="757574" y="74"/>
                </a:moveTo>
                <a:cubicBezTo>
                  <a:pt x="763653" y="928"/>
                  <a:pt x="774531" y="8820"/>
                  <a:pt x="799274" y="5407"/>
                </a:cubicBezTo>
                <a:cubicBezTo>
                  <a:pt x="869239" y="-4831"/>
                  <a:pt x="865825" y="45508"/>
                  <a:pt x="832550" y="101819"/>
                </a:cubicBezTo>
                <a:cubicBezTo>
                  <a:pt x="818899" y="124857"/>
                  <a:pt x="835110" y="123149"/>
                  <a:pt x="820606" y="160691"/>
                </a:cubicBezTo>
                <a:cubicBezTo>
                  <a:pt x="766852" y="298911"/>
                  <a:pt x="905073" y="51480"/>
                  <a:pt x="905073" y="51480"/>
                </a:cubicBezTo>
                <a:cubicBezTo>
                  <a:pt x="938348" y="70251"/>
                  <a:pt x="952000" y="200792"/>
                  <a:pt x="857293" y="194820"/>
                </a:cubicBezTo>
                <a:cubicBezTo>
                  <a:pt x="839376" y="193966"/>
                  <a:pt x="840229" y="209324"/>
                  <a:pt x="828284" y="209324"/>
                </a:cubicBezTo>
                <a:cubicBezTo>
                  <a:pt x="788184" y="206765"/>
                  <a:pt x="723340" y="373140"/>
                  <a:pt x="765999" y="360342"/>
                </a:cubicBezTo>
                <a:cubicBezTo>
                  <a:pt x="789890" y="352664"/>
                  <a:pt x="806101" y="368020"/>
                  <a:pt x="808660" y="360342"/>
                </a:cubicBezTo>
                <a:cubicBezTo>
                  <a:pt x="815485" y="345837"/>
                  <a:pt x="806954" y="330479"/>
                  <a:pt x="815485" y="321095"/>
                </a:cubicBezTo>
                <a:cubicBezTo>
                  <a:pt x="826578" y="319389"/>
                  <a:pt x="835110" y="319389"/>
                  <a:pt x="837670" y="309150"/>
                </a:cubicBezTo>
                <a:cubicBezTo>
                  <a:pt x="852174" y="252837"/>
                  <a:pt x="940908" y="170929"/>
                  <a:pt x="955412" y="162398"/>
                </a:cubicBezTo>
                <a:cubicBezTo>
                  <a:pt x="966504" y="156426"/>
                  <a:pt x="969064" y="138507"/>
                  <a:pt x="997219" y="115471"/>
                </a:cubicBezTo>
                <a:cubicBezTo>
                  <a:pt x="1008311" y="106939"/>
                  <a:pt x="1035614" y="154718"/>
                  <a:pt x="1021109" y="183727"/>
                </a:cubicBezTo>
                <a:cubicBezTo>
                  <a:pt x="992100" y="242599"/>
                  <a:pt x="888862" y="368875"/>
                  <a:pt x="888862" y="368875"/>
                </a:cubicBezTo>
                <a:cubicBezTo>
                  <a:pt x="879476" y="379112"/>
                  <a:pt x="893128" y="391911"/>
                  <a:pt x="876064" y="407269"/>
                </a:cubicBezTo>
                <a:cubicBezTo>
                  <a:pt x="867531" y="415800"/>
                  <a:pt x="855587" y="459314"/>
                  <a:pt x="855587" y="459314"/>
                </a:cubicBezTo>
                <a:cubicBezTo>
                  <a:pt x="850467" y="484911"/>
                  <a:pt x="826578" y="491736"/>
                  <a:pt x="842789" y="502828"/>
                </a:cubicBezTo>
                <a:cubicBezTo>
                  <a:pt x="899954" y="542928"/>
                  <a:pt x="1003192" y="570232"/>
                  <a:pt x="1013430" y="571938"/>
                </a:cubicBezTo>
                <a:cubicBezTo>
                  <a:pt x="1171274" y="600094"/>
                  <a:pt x="1353007" y="703332"/>
                  <a:pt x="1454540" y="782681"/>
                </a:cubicBezTo>
                <a:cubicBezTo>
                  <a:pt x="1393962" y="689680"/>
                  <a:pt x="1341917" y="593268"/>
                  <a:pt x="1306934" y="498563"/>
                </a:cubicBezTo>
                <a:cubicBezTo>
                  <a:pt x="1299256" y="479791"/>
                  <a:pt x="1213935" y="298911"/>
                  <a:pt x="1119228" y="206765"/>
                </a:cubicBezTo>
                <a:cubicBezTo>
                  <a:pt x="1114108" y="200792"/>
                  <a:pt x="1108989" y="199085"/>
                  <a:pt x="1104724" y="199085"/>
                </a:cubicBezTo>
                <a:cubicBezTo>
                  <a:pt x="1111549" y="190554"/>
                  <a:pt x="1117522" y="182021"/>
                  <a:pt x="1123494" y="173490"/>
                </a:cubicBezTo>
                <a:cubicBezTo>
                  <a:pt x="1120935" y="177755"/>
                  <a:pt x="1121788" y="183727"/>
                  <a:pt x="1125200" y="187994"/>
                </a:cubicBezTo>
                <a:cubicBezTo>
                  <a:pt x="1174687" y="245159"/>
                  <a:pt x="1304374" y="397883"/>
                  <a:pt x="1332531" y="490883"/>
                </a:cubicBezTo>
                <a:cubicBezTo>
                  <a:pt x="1357273" y="571085"/>
                  <a:pt x="1435769" y="703332"/>
                  <a:pt x="1514264" y="815956"/>
                </a:cubicBezTo>
                <a:cubicBezTo>
                  <a:pt x="1515117" y="817662"/>
                  <a:pt x="1515970" y="818515"/>
                  <a:pt x="1516823" y="820222"/>
                </a:cubicBezTo>
                <a:cubicBezTo>
                  <a:pt x="1613236" y="957589"/>
                  <a:pt x="1708796" y="1064239"/>
                  <a:pt x="1701118" y="1006222"/>
                </a:cubicBezTo>
                <a:cubicBezTo>
                  <a:pt x="1685760" y="892745"/>
                  <a:pt x="1738658" y="741726"/>
                  <a:pt x="1738658" y="740020"/>
                </a:cubicBezTo>
                <a:cubicBezTo>
                  <a:pt x="1754016" y="672616"/>
                  <a:pt x="1846162" y="623983"/>
                  <a:pt x="1870053" y="599241"/>
                </a:cubicBezTo>
                <a:cubicBezTo>
                  <a:pt x="1899062" y="586443"/>
                  <a:pt x="1935750" y="534397"/>
                  <a:pt x="2074822" y="459314"/>
                </a:cubicBezTo>
                <a:cubicBezTo>
                  <a:pt x="2112364" y="438837"/>
                  <a:pt x="1987795" y="641048"/>
                  <a:pt x="1986942" y="642754"/>
                </a:cubicBezTo>
                <a:cubicBezTo>
                  <a:pt x="1951961" y="688827"/>
                  <a:pt x="1971584" y="695654"/>
                  <a:pt x="1928923" y="811690"/>
                </a:cubicBezTo>
                <a:cubicBezTo>
                  <a:pt x="1969025" y="929433"/>
                  <a:pt x="1903328" y="963561"/>
                  <a:pt x="2000594" y="1092396"/>
                </a:cubicBezTo>
                <a:cubicBezTo>
                  <a:pt x="2052639" y="1162359"/>
                  <a:pt x="2056905" y="1170891"/>
                  <a:pt x="2052639" y="1183690"/>
                </a:cubicBezTo>
                <a:cubicBezTo>
                  <a:pt x="2041547" y="1220377"/>
                  <a:pt x="2049227" y="1182836"/>
                  <a:pt x="2085914" y="1295459"/>
                </a:cubicBezTo>
                <a:cubicBezTo>
                  <a:pt x="2095300" y="1326175"/>
                  <a:pt x="2108097" y="1327028"/>
                  <a:pt x="2205363" y="1375661"/>
                </a:cubicBezTo>
                <a:cubicBezTo>
                  <a:pt x="2243758" y="1395286"/>
                  <a:pt x="2183180" y="1180276"/>
                  <a:pt x="2202804" y="1147001"/>
                </a:cubicBezTo>
                <a:cubicBezTo>
                  <a:pt x="2224135" y="1110313"/>
                  <a:pt x="2230107" y="1056561"/>
                  <a:pt x="2253997" y="1070213"/>
                </a:cubicBezTo>
                <a:cubicBezTo>
                  <a:pt x="2261676" y="1074478"/>
                  <a:pt x="2267648" y="1078744"/>
                  <a:pt x="2274474" y="1083010"/>
                </a:cubicBezTo>
                <a:cubicBezTo>
                  <a:pt x="2272766" y="1076185"/>
                  <a:pt x="2270207" y="1070213"/>
                  <a:pt x="2268501" y="1064239"/>
                </a:cubicBezTo>
                <a:cubicBezTo>
                  <a:pt x="2299216" y="1012194"/>
                  <a:pt x="2272766" y="1000249"/>
                  <a:pt x="2284712" y="953322"/>
                </a:cubicBezTo>
                <a:cubicBezTo>
                  <a:pt x="2263382" y="908956"/>
                  <a:pt x="2271061" y="905543"/>
                  <a:pt x="2255702" y="888478"/>
                </a:cubicBezTo>
                <a:cubicBezTo>
                  <a:pt x="2255702" y="887625"/>
                  <a:pt x="2199391" y="811690"/>
                  <a:pt x="2214749" y="818515"/>
                </a:cubicBezTo>
                <a:cubicBezTo>
                  <a:pt x="2271913" y="844112"/>
                  <a:pt x="2288979" y="863736"/>
                  <a:pt x="2300070" y="867148"/>
                </a:cubicBezTo>
                <a:cubicBezTo>
                  <a:pt x="2311162" y="876534"/>
                  <a:pt x="2348703" y="891892"/>
                  <a:pt x="2357235" y="918341"/>
                </a:cubicBezTo>
                <a:cubicBezTo>
                  <a:pt x="2357235" y="919194"/>
                  <a:pt x="2382831" y="978066"/>
                  <a:pt x="2381124" y="1023286"/>
                </a:cubicBezTo>
                <a:cubicBezTo>
                  <a:pt x="2380271" y="1065946"/>
                  <a:pt x="2493748" y="878240"/>
                  <a:pt x="2509106" y="804864"/>
                </a:cubicBezTo>
                <a:cubicBezTo>
                  <a:pt x="2516786" y="766470"/>
                  <a:pt x="2562858" y="701626"/>
                  <a:pt x="2580775" y="676883"/>
                </a:cubicBezTo>
                <a:cubicBezTo>
                  <a:pt x="2581628" y="675176"/>
                  <a:pt x="2581628" y="672616"/>
                  <a:pt x="2580775" y="670910"/>
                </a:cubicBezTo>
                <a:cubicBezTo>
                  <a:pt x="2572244" y="658112"/>
                  <a:pt x="2572244" y="664085"/>
                  <a:pt x="2569684" y="643607"/>
                </a:cubicBezTo>
                <a:cubicBezTo>
                  <a:pt x="2578216" y="629957"/>
                  <a:pt x="2568831" y="629104"/>
                  <a:pt x="2577363" y="612039"/>
                </a:cubicBezTo>
                <a:cubicBezTo>
                  <a:pt x="2580775" y="605213"/>
                  <a:pt x="2575656" y="603507"/>
                  <a:pt x="2575656" y="603507"/>
                </a:cubicBezTo>
                <a:cubicBezTo>
                  <a:pt x="2550914" y="624837"/>
                  <a:pt x="2550914" y="655552"/>
                  <a:pt x="2524464" y="658965"/>
                </a:cubicBezTo>
                <a:cubicBezTo>
                  <a:pt x="2518492" y="659818"/>
                  <a:pt x="2517637" y="653846"/>
                  <a:pt x="2509106" y="653846"/>
                </a:cubicBezTo>
                <a:cubicBezTo>
                  <a:pt x="2493748" y="654699"/>
                  <a:pt x="2479244" y="647874"/>
                  <a:pt x="2469005" y="633369"/>
                </a:cubicBezTo>
                <a:cubicBezTo>
                  <a:pt x="2465592" y="628249"/>
                  <a:pt x="2436583" y="624837"/>
                  <a:pt x="2422079" y="621424"/>
                </a:cubicBezTo>
                <a:cubicBezTo>
                  <a:pt x="2395629" y="616305"/>
                  <a:pt x="2381124" y="604360"/>
                  <a:pt x="2381124" y="604360"/>
                </a:cubicBezTo>
                <a:cubicBezTo>
                  <a:pt x="2362354" y="602654"/>
                  <a:pt x="2366620" y="607772"/>
                  <a:pt x="2360648" y="589002"/>
                </a:cubicBezTo>
                <a:cubicBezTo>
                  <a:pt x="2384537" y="535250"/>
                  <a:pt x="2457914" y="563406"/>
                  <a:pt x="2469005" y="553167"/>
                </a:cubicBezTo>
                <a:cubicBezTo>
                  <a:pt x="2474125" y="549755"/>
                  <a:pt x="2432317" y="536956"/>
                  <a:pt x="2412693" y="534397"/>
                </a:cubicBezTo>
                <a:cubicBezTo>
                  <a:pt x="2405014" y="533544"/>
                  <a:pt x="2392217" y="526718"/>
                  <a:pt x="2384537" y="513919"/>
                </a:cubicBezTo>
                <a:cubicBezTo>
                  <a:pt x="2386245" y="509653"/>
                  <a:pt x="2387950" y="506241"/>
                  <a:pt x="2389657" y="501975"/>
                </a:cubicBezTo>
                <a:cubicBezTo>
                  <a:pt x="2422079" y="487470"/>
                  <a:pt x="2410987" y="472113"/>
                  <a:pt x="2425492" y="466994"/>
                </a:cubicBezTo>
                <a:cubicBezTo>
                  <a:pt x="2493748" y="442250"/>
                  <a:pt x="2538115" y="520746"/>
                  <a:pt x="2565419" y="536103"/>
                </a:cubicBezTo>
                <a:cubicBezTo>
                  <a:pt x="2573097" y="541222"/>
                  <a:pt x="2581628" y="541222"/>
                  <a:pt x="2576509" y="533544"/>
                </a:cubicBezTo>
                <a:cubicBezTo>
                  <a:pt x="2575656" y="531838"/>
                  <a:pt x="2562858" y="404709"/>
                  <a:pt x="2533850" y="414094"/>
                </a:cubicBezTo>
                <a:cubicBezTo>
                  <a:pt x="2530436" y="414947"/>
                  <a:pt x="2553473" y="470406"/>
                  <a:pt x="2549206" y="470406"/>
                </a:cubicBezTo>
                <a:cubicBezTo>
                  <a:pt x="2532142" y="469553"/>
                  <a:pt x="2451940" y="393617"/>
                  <a:pt x="2487776" y="358636"/>
                </a:cubicBezTo>
                <a:cubicBezTo>
                  <a:pt x="2501428" y="358636"/>
                  <a:pt x="2514225" y="390204"/>
                  <a:pt x="2535556" y="403003"/>
                </a:cubicBezTo>
                <a:cubicBezTo>
                  <a:pt x="2567124" y="421773"/>
                  <a:pt x="2568831" y="446516"/>
                  <a:pt x="2581628" y="409828"/>
                </a:cubicBezTo>
                <a:cubicBezTo>
                  <a:pt x="2589308" y="390204"/>
                  <a:pt x="2558592" y="368020"/>
                  <a:pt x="2568831" y="356076"/>
                </a:cubicBezTo>
                <a:cubicBezTo>
                  <a:pt x="2586748" y="334745"/>
                  <a:pt x="2573950" y="322801"/>
                  <a:pt x="2568831" y="320242"/>
                </a:cubicBezTo>
                <a:cubicBezTo>
                  <a:pt x="2555180" y="313415"/>
                  <a:pt x="2620877" y="275021"/>
                  <a:pt x="2644766" y="290379"/>
                </a:cubicBezTo>
                <a:cubicBezTo>
                  <a:pt x="2655858" y="298057"/>
                  <a:pt x="2637088" y="305737"/>
                  <a:pt x="2645619" y="319389"/>
                </a:cubicBezTo>
                <a:cubicBezTo>
                  <a:pt x="2671216" y="360342"/>
                  <a:pt x="2677188" y="412387"/>
                  <a:pt x="2677188" y="461874"/>
                </a:cubicBezTo>
                <a:cubicBezTo>
                  <a:pt x="2677188" y="467847"/>
                  <a:pt x="2687427" y="478085"/>
                  <a:pt x="2659271" y="492589"/>
                </a:cubicBezTo>
                <a:cubicBezTo>
                  <a:pt x="2614905" y="515627"/>
                  <a:pt x="2649886" y="521599"/>
                  <a:pt x="2660977" y="559993"/>
                </a:cubicBezTo>
                <a:cubicBezTo>
                  <a:pt x="2666097" y="577910"/>
                  <a:pt x="2713877" y="479791"/>
                  <a:pt x="2717289" y="466994"/>
                </a:cubicBezTo>
                <a:cubicBezTo>
                  <a:pt x="2725821" y="433719"/>
                  <a:pt x="2739472" y="403856"/>
                  <a:pt x="2767629" y="385939"/>
                </a:cubicBezTo>
                <a:cubicBezTo>
                  <a:pt x="2771894" y="385086"/>
                  <a:pt x="2772748" y="386792"/>
                  <a:pt x="2779574" y="392764"/>
                </a:cubicBezTo>
                <a:cubicBezTo>
                  <a:pt x="2780427" y="406415"/>
                  <a:pt x="2790665" y="426892"/>
                  <a:pt x="2793224" y="437131"/>
                </a:cubicBezTo>
                <a:cubicBezTo>
                  <a:pt x="2804316" y="473819"/>
                  <a:pt x="2782133" y="475525"/>
                  <a:pt x="2834179" y="461020"/>
                </a:cubicBezTo>
                <a:cubicBezTo>
                  <a:pt x="2897317" y="443103"/>
                  <a:pt x="2898170" y="495149"/>
                  <a:pt x="2912674" y="527571"/>
                </a:cubicBezTo>
                <a:cubicBezTo>
                  <a:pt x="2945096" y="600947"/>
                  <a:pt x="2856362" y="602654"/>
                  <a:pt x="2852096" y="606066"/>
                </a:cubicBezTo>
                <a:cubicBezTo>
                  <a:pt x="2840151" y="613746"/>
                  <a:pt x="2838445" y="603507"/>
                  <a:pt x="2813702" y="603507"/>
                </a:cubicBezTo>
                <a:cubicBezTo>
                  <a:pt x="2804316" y="604360"/>
                  <a:pt x="2794931" y="600947"/>
                  <a:pt x="2786399" y="596682"/>
                </a:cubicBezTo>
                <a:cubicBezTo>
                  <a:pt x="2769335" y="588149"/>
                  <a:pt x="2763362" y="601800"/>
                  <a:pt x="2744593" y="595828"/>
                </a:cubicBezTo>
                <a:cubicBezTo>
                  <a:pt x="2716436" y="586443"/>
                  <a:pt x="2653299" y="604360"/>
                  <a:pt x="2669510" y="617158"/>
                </a:cubicBezTo>
                <a:cubicBezTo>
                  <a:pt x="2673775" y="619718"/>
                  <a:pt x="2678041" y="623130"/>
                  <a:pt x="2684014" y="621424"/>
                </a:cubicBezTo>
                <a:cubicBezTo>
                  <a:pt x="2717289" y="612893"/>
                  <a:pt x="2820527" y="615452"/>
                  <a:pt x="2820527" y="615452"/>
                </a:cubicBezTo>
                <a:cubicBezTo>
                  <a:pt x="2852096" y="613746"/>
                  <a:pt x="2886224" y="632516"/>
                  <a:pt x="2938270" y="647021"/>
                </a:cubicBezTo>
                <a:cubicBezTo>
                  <a:pt x="2984343" y="659818"/>
                  <a:pt x="2956189" y="652140"/>
                  <a:pt x="2957895" y="689680"/>
                </a:cubicBezTo>
                <a:cubicBezTo>
                  <a:pt x="2960454" y="742580"/>
                  <a:pt x="2923767" y="735754"/>
                  <a:pt x="2883665" y="707598"/>
                </a:cubicBezTo>
                <a:cubicBezTo>
                  <a:pt x="2866601" y="696507"/>
                  <a:pt x="2867454" y="707598"/>
                  <a:pt x="2840151" y="694801"/>
                </a:cubicBezTo>
                <a:cubicBezTo>
                  <a:pt x="2740326" y="646168"/>
                  <a:pt x="2916087" y="765617"/>
                  <a:pt x="2916087" y="765617"/>
                </a:cubicBezTo>
                <a:cubicBezTo>
                  <a:pt x="2899023" y="788653"/>
                  <a:pt x="2800904" y="790359"/>
                  <a:pt x="2811996" y="719543"/>
                </a:cubicBezTo>
                <a:cubicBezTo>
                  <a:pt x="2814555" y="705891"/>
                  <a:pt x="2802610" y="705038"/>
                  <a:pt x="2803463" y="696507"/>
                </a:cubicBezTo>
                <a:cubicBezTo>
                  <a:pt x="2808583" y="667498"/>
                  <a:pt x="2688280" y="607772"/>
                  <a:pt x="2695105" y="640194"/>
                </a:cubicBezTo>
                <a:cubicBezTo>
                  <a:pt x="2698519" y="658112"/>
                  <a:pt x="2686574" y="669204"/>
                  <a:pt x="2691693" y="671763"/>
                </a:cubicBezTo>
                <a:cubicBezTo>
                  <a:pt x="2702785" y="677737"/>
                  <a:pt x="2714730" y="672616"/>
                  <a:pt x="2720702" y="679443"/>
                </a:cubicBezTo>
                <a:cubicBezTo>
                  <a:pt x="2721555" y="687974"/>
                  <a:pt x="2720702" y="693947"/>
                  <a:pt x="2728380" y="696507"/>
                </a:cubicBezTo>
                <a:cubicBezTo>
                  <a:pt x="2769335" y="710159"/>
                  <a:pt x="2824793" y="782681"/>
                  <a:pt x="2829913" y="793773"/>
                </a:cubicBezTo>
                <a:cubicBezTo>
                  <a:pt x="2833326" y="802304"/>
                  <a:pt x="2846977" y="805717"/>
                  <a:pt x="2862335" y="827901"/>
                </a:cubicBezTo>
                <a:cubicBezTo>
                  <a:pt x="2867454" y="836433"/>
                  <a:pt x="2829913" y="853497"/>
                  <a:pt x="2809435" y="840700"/>
                </a:cubicBezTo>
                <a:cubicBezTo>
                  <a:pt x="2767629" y="814250"/>
                  <a:pt x="2680602" y="728929"/>
                  <a:pt x="2680602" y="728929"/>
                </a:cubicBezTo>
                <a:cubicBezTo>
                  <a:pt x="2672922" y="721249"/>
                  <a:pt x="2662683" y="730635"/>
                  <a:pt x="2652446" y="716984"/>
                </a:cubicBezTo>
                <a:cubicBezTo>
                  <a:pt x="2646474" y="710159"/>
                  <a:pt x="2614905" y="698213"/>
                  <a:pt x="2614905" y="698213"/>
                </a:cubicBezTo>
                <a:cubicBezTo>
                  <a:pt x="2596133" y="692240"/>
                  <a:pt x="2592720" y="673470"/>
                  <a:pt x="2583336" y="685415"/>
                </a:cubicBezTo>
                <a:cubicBezTo>
                  <a:pt x="2549206" y="725515"/>
                  <a:pt x="2521904" y="800598"/>
                  <a:pt x="2520198" y="808278"/>
                </a:cubicBezTo>
                <a:cubicBezTo>
                  <a:pt x="2487776" y="927726"/>
                  <a:pt x="2394776" y="1059121"/>
                  <a:pt x="2328226" y="1128230"/>
                </a:cubicBezTo>
                <a:cubicBezTo>
                  <a:pt x="2429757" y="1233176"/>
                  <a:pt x="2439996" y="1373954"/>
                  <a:pt x="2447675" y="1409789"/>
                </a:cubicBezTo>
                <a:cubicBezTo>
                  <a:pt x="2447675" y="1409789"/>
                  <a:pt x="2577363" y="1454156"/>
                  <a:pt x="2579922" y="1455009"/>
                </a:cubicBezTo>
                <a:cubicBezTo>
                  <a:pt x="2627702" y="1416615"/>
                  <a:pt x="2600400" y="1322762"/>
                  <a:pt x="2602959" y="1274129"/>
                </a:cubicBezTo>
                <a:cubicBezTo>
                  <a:pt x="2606372" y="1216965"/>
                  <a:pt x="2835885" y="1311670"/>
                  <a:pt x="2780427" y="1377367"/>
                </a:cubicBezTo>
                <a:cubicBezTo>
                  <a:pt x="2747152" y="1416615"/>
                  <a:pt x="2737766" y="1415762"/>
                  <a:pt x="2671216" y="1448184"/>
                </a:cubicBezTo>
                <a:cubicBezTo>
                  <a:pt x="2661831" y="1452664"/>
                  <a:pt x="2659325" y="1456423"/>
                  <a:pt x="2662377" y="1459438"/>
                </a:cubicBezTo>
                <a:lnTo>
                  <a:pt x="2665069" y="1460182"/>
                </a:lnTo>
                <a:lnTo>
                  <a:pt x="1966785" y="1460182"/>
                </a:lnTo>
                <a:lnTo>
                  <a:pt x="1971866" y="1454856"/>
                </a:lnTo>
                <a:cubicBezTo>
                  <a:pt x="2065011" y="1391352"/>
                  <a:pt x="2256875" y="1433999"/>
                  <a:pt x="2145639" y="1388459"/>
                </a:cubicBezTo>
                <a:cubicBezTo>
                  <a:pt x="2099566" y="1369689"/>
                  <a:pt x="2075675" y="1378221"/>
                  <a:pt x="2062878" y="1367129"/>
                </a:cubicBezTo>
                <a:cubicBezTo>
                  <a:pt x="2046667" y="1352625"/>
                  <a:pt x="2032162" y="1360303"/>
                  <a:pt x="2013392" y="1354331"/>
                </a:cubicBezTo>
                <a:cubicBezTo>
                  <a:pt x="1922951" y="1326175"/>
                  <a:pt x="1672961" y="1099221"/>
                  <a:pt x="1486108" y="827901"/>
                </a:cubicBezTo>
                <a:cubicBezTo>
                  <a:pt x="1452833" y="842406"/>
                  <a:pt x="1418704" y="857764"/>
                  <a:pt x="1385429" y="873121"/>
                </a:cubicBezTo>
                <a:cubicBezTo>
                  <a:pt x="1312907" y="838139"/>
                  <a:pt x="1300109" y="873975"/>
                  <a:pt x="1236118" y="864589"/>
                </a:cubicBezTo>
                <a:cubicBezTo>
                  <a:pt x="1179807" y="897864"/>
                  <a:pt x="1173833" y="888478"/>
                  <a:pt x="1153357" y="910662"/>
                </a:cubicBezTo>
                <a:cubicBezTo>
                  <a:pt x="1153357" y="911515"/>
                  <a:pt x="1059503" y="995130"/>
                  <a:pt x="1066330" y="973800"/>
                </a:cubicBezTo>
                <a:cubicBezTo>
                  <a:pt x="1092778" y="894451"/>
                  <a:pt x="1116669" y="869708"/>
                  <a:pt x="1120082" y="854350"/>
                </a:cubicBezTo>
                <a:cubicBezTo>
                  <a:pt x="1131174" y="838992"/>
                  <a:pt x="1147385" y="786946"/>
                  <a:pt x="1181513" y="772442"/>
                </a:cubicBezTo>
                <a:cubicBezTo>
                  <a:pt x="1182366" y="771589"/>
                  <a:pt x="1257448" y="729782"/>
                  <a:pt x="1318026" y="727223"/>
                </a:cubicBezTo>
                <a:cubicBezTo>
                  <a:pt x="1374337" y="723809"/>
                  <a:pt x="1110696" y="594974"/>
                  <a:pt x="1011724" y="583883"/>
                </a:cubicBezTo>
                <a:cubicBezTo>
                  <a:pt x="959678" y="577910"/>
                  <a:pt x="867531" y="525011"/>
                  <a:pt x="832550" y="504535"/>
                </a:cubicBezTo>
                <a:cubicBezTo>
                  <a:pt x="830843" y="502828"/>
                  <a:pt x="827431" y="502828"/>
                  <a:pt x="824871" y="504535"/>
                </a:cubicBezTo>
                <a:cubicBezTo>
                  <a:pt x="808660" y="518186"/>
                  <a:pt x="817192" y="517333"/>
                  <a:pt x="789890" y="523305"/>
                </a:cubicBezTo>
                <a:cubicBezTo>
                  <a:pt x="771119" y="513066"/>
                  <a:pt x="771119" y="525864"/>
                  <a:pt x="747229" y="516480"/>
                </a:cubicBezTo>
                <a:cubicBezTo>
                  <a:pt x="736990" y="513066"/>
                  <a:pt x="735284" y="519892"/>
                  <a:pt x="735284" y="519892"/>
                </a:cubicBezTo>
                <a:cubicBezTo>
                  <a:pt x="765999" y="549755"/>
                  <a:pt x="806954" y="546341"/>
                  <a:pt x="814632" y="581324"/>
                </a:cubicBezTo>
                <a:cubicBezTo>
                  <a:pt x="816339" y="589002"/>
                  <a:pt x="808660" y="590708"/>
                  <a:pt x="810367" y="601800"/>
                </a:cubicBezTo>
                <a:cubicBezTo>
                  <a:pt x="813779" y="622277"/>
                  <a:pt x="806101" y="642754"/>
                  <a:pt x="788184" y="658112"/>
                </a:cubicBezTo>
                <a:cubicBezTo>
                  <a:pt x="782210" y="663232"/>
                  <a:pt x="780504" y="702479"/>
                  <a:pt x="777945" y="722102"/>
                </a:cubicBezTo>
                <a:cubicBezTo>
                  <a:pt x="773679" y="757937"/>
                  <a:pt x="760027" y="778415"/>
                  <a:pt x="760027" y="778415"/>
                </a:cubicBezTo>
                <a:cubicBezTo>
                  <a:pt x="760027" y="803157"/>
                  <a:pt x="766852" y="797185"/>
                  <a:pt x="742110" y="807423"/>
                </a:cubicBezTo>
                <a:cubicBezTo>
                  <a:pt x="667880" y="782681"/>
                  <a:pt x="696036" y="680296"/>
                  <a:pt x="681532" y="667498"/>
                </a:cubicBezTo>
                <a:cubicBezTo>
                  <a:pt x="675560" y="662379"/>
                  <a:pt x="663615" y="718690"/>
                  <a:pt x="662761" y="745140"/>
                </a:cubicBezTo>
                <a:cubicBezTo>
                  <a:pt x="662761" y="755378"/>
                  <a:pt x="655082" y="773295"/>
                  <a:pt x="638871" y="785240"/>
                </a:cubicBezTo>
                <a:cubicBezTo>
                  <a:pt x="633752" y="783534"/>
                  <a:pt x="628633" y="781828"/>
                  <a:pt x="622661" y="780121"/>
                </a:cubicBezTo>
                <a:cubicBezTo>
                  <a:pt x="599624" y="739167"/>
                  <a:pt x="580853" y="755378"/>
                  <a:pt x="571468" y="736607"/>
                </a:cubicBezTo>
                <a:cubicBezTo>
                  <a:pt x="530514" y="648727"/>
                  <a:pt x="629486" y="580471"/>
                  <a:pt x="646550" y="542075"/>
                </a:cubicBezTo>
                <a:cubicBezTo>
                  <a:pt x="651669" y="530984"/>
                  <a:pt x="650816" y="519892"/>
                  <a:pt x="641432" y="527571"/>
                </a:cubicBezTo>
                <a:cubicBezTo>
                  <a:pt x="639725" y="529277"/>
                  <a:pt x="471642" y="561699"/>
                  <a:pt x="487853" y="599241"/>
                </a:cubicBezTo>
                <a:cubicBezTo>
                  <a:pt x="489559" y="604360"/>
                  <a:pt x="560377" y="566819"/>
                  <a:pt x="560377" y="572791"/>
                </a:cubicBezTo>
                <a:cubicBezTo>
                  <a:pt x="561230" y="595828"/>
                  <a:pt x="469936" y="711865"/>
                  <a:pt x="418743" y="668351"/>
                </a:cubicBezTo>
                <a:cubicBezTo>
                  <a:pt x="417037" y="650433"/>
                  <a:pt x="457991" y="629104"/>
                  <a:pt x="471642" y="599241"/>
                </a:cubicBezTo>
                <a:cubicBezTo>
                  <a:pt x="492973" y="554021"/>
                  <a:pt x="525394" y="549755"/>
                  <a:pt x="475055" y="536956"/>
                </a:cubicBezTo>
                <a:cubicBezTo>
                  <a:pt x="447753" y="530130"/>
                  <a:pt x="423009" y="572791"/>
                  <a:pt x="405092" y="560846"/>
                </a:cubicBezTo>
                <a:cubicBezTo>
                  <a:pt x="374376" y="540369"/>
                  <a:pt x="359872" y="558286"/>
                  <a:pt x="357312" y="565966"/>
                </a:cubicBezTo>
                <a:cubicBezTo>
                  <a:pt x="352193" y="579404"/>
                  <a:pt x="317798" y="536691"/>
                  <a:pt x="308119" y="500095"/>
                </a:cubicBezTo>
                <a:cubicBezTo>
                  <a:pt x="304893" y="487897"/>
                  <a:pt x="304413" y="476378"/>
                  <a:pt x="308679" y="467847"/>
                </a:cubicBezTo>
                <a:cubicBezTo>
                  <a:pt x="317212" y="451636"/>
                  <a:pt x="330009" y="475525"/>
                  <a:pt x="347074" y="462727"/>
                </a:cubicBezTo>
                <a:cubicBezTo>
                  <a:pt x="398267" y="424333"/>
                  <a:pt x="467376" y="410681"/>
                  <a:pt x="532220" y="403856"/>
                </a:cubicBezTo>
                <a:cubicBezTo>
                  <a:pt x="539899" y="403003"/>
                  <a:pt x="552697" y="387645"/>
                  <a:pt x="574881" y="423480"/>
                </a:cubicBezTo>
                <a:cubicBezTo>
                  <a:pt x="610716" y="479791"/>
                  <a:pt x="614128" y="432011"/>
                  <a:pt x="664468" y="412387"/>
                </a:cubicBezTo>
                <a:cubicBezTo>
                  <a:pt x="688357" y="403003"/>
                  <a:pt x="551844" y="351811"/>
                  <a:pt x="534780" y="348397"/>
                </a:cubicBezTo>
                <a:cubicBezTo>
                  <a:pt x="489559" y="339865"/>
                  <a:pt x="448606" y="326214"/>
                  <a:pt x="421303" y="290379"/>
                </a:cubicBezTo>
                <a:cubicBezTo>
                  <a:pt x="419597" y="285259"/>
                  <a:pt x="421303" y="283553"/>
                  <a:pt x="428982" y="274168"/>
                </a:cubicBezTo>
                <a:cubicBezTo>
                  <a:pt x="445193" y="270756"/>
                  <a:pt x="472495" y="254545"/>
                  <a:pt x="485294" y="250278"/>
                </a:cubicBezTo>
                <a:cubicBezTo>
                  <a:pt x="533927" y="230654"/>
                  <a:pt x="538192" y="260517"/>
                  <a:pt x="512597" y="193113"/>
                </a:cubicBezTo>
                <a:cubicBezTo>
                  <a:pt x="481881" y="112058"/>
                  <a:pt x="550138" y="104379"/>
                  <a:pt x="591945" y="81343"/>
                </a:cubicBezTo>
                <a:cubicBezTo>
                  <a:pt x="684944" y="29297"/>
                  <a:pt x="699449" y="146187"/>
                  <a:pt x="703716" y="152159"/>
                </a:cubicBezTo>
                <a:cubicBezTo>
                  <a:pt x="715660" y="167516"/>
                  <a:pt x="701155" y="170929"/>
                  <a:pt x="705421" y="204204"/>
                </a:cubicBezTo>
                <a:cubicBezTo>
                  <a:pt x="707129" y="217003"/>
                  <a:pt x="704568" y="229801"/>
                  <a:pt x="699449" y="241746"/>
                </a:cubicBezTo>
                <a:cubicBezTo>
                  <a:pt x="689211" y="264782"/>
                  <a:pt x="708835" y="271609"/>
                  <a:pt x="702862" y="297204"/>
                </a:cubicBezTo>
                <a:cubicBezTo>
                  <a:pt x="694330" y="335600"/>
                  <a:pt x="725046" y="417508"/>
                  <a:pt x="740404" y="394470"/>
                </a:cubicBezTo>
                <a:cubicBezTo>
                  <a:pt x="744669" y="388498"/>
                  <a:pt x="747229" y="382525"/>
                  <a:pt x="744669" y="374847"/>
                </a:cubicBezTo>
                <a:cubicBezTo>
                  <a:pt x="730165" y="332186"/>
                  <a:pt x="720780" y="194820"/>
                  <a:pt x="720780" y="194820"/>
                </a:cubicBezTo>
                <a:cubicBezTo>
                  <a:pt x="715660" y="153012"/>
                  <a:pt x="736137" y="105232"/>
                  <a:pt x="748935" y="34416"/>
                </a:cubicBezTo>
                <a:lnTo>
                  <a:pt x="744669" y="36975"/>
                </a:lnTo>
                <a:cubicBezTo>
                  <a:pt x="750216" y="5407"/>
                  <a:pt x="751495" y="-779"/>
                  <a:pt x="757574" y="7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6295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68234FEA-60DB-51A9-B253-4C17EF93DB3C}"/>
              </a:ext>
            </a:extLst>
          </p:cNvPr>
          <p:cNvSpPr>
            <a:spLocks noGrp="1"/>
          </p:cNvSpPr>
          <p:nvPr>
            <p:ph type="pic" sz="quarter" idx="13"/>
          </p:nvPr>
        </p:nvSpPr>
        <p:spPr>
          <a:xfrm>
            <a:off x="7437120" y="2378075"/>
            <a:ext cx="4754880" cy="2925445"/>
          </a:xfrm>
        </p:spPr>
        <p:txBody>
          <a:bodyPr/>
          <a:lstStyle>
            <a:lvl1pPr marL="0" indent="0">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3">
            <a:extLst>
              <a:ext uri="{FF2B5EF4-FFF2-40B4-BE49-F238E27FC236}">
                <a16:creationId xmlns:a16="http://schemas.microsoft.com/office/drawing/2014/main" id="{A48EEF9F-E222-DD26-24FD-578181232DCE}"/>
              </a:ext>
            </a:extLst>
          </p:cNvPr>
          <p:cNvSpPr/>
          <p:nvPr userDrawn="1"/>
        </p:nvSpPr>
        <p:spPr>
          <a:xfrm>
            <a:off x="1" y="3037751"/>
            <a:ext cx="1365531" cy="3777554"/>
          </a:xfrm>
          <a:custGeom>
            <a:avLst/>
            <a:gdLst>
              <a:gd name="connsiteX0" fmla="*/ 0 w 1365531"/>
              <a:gd name="connsiteY0" fmla="*/ 3522032 h 3777554"/>
              <a:gd name="connsiteX1" fmla="*/ 28073 w 1365531"/>
              <a:gd name="connsiteY1" fmla="*/ 3531591 h 3777554"/>
              <a:gd name="connsiteX2" fmla="*/ 83687 w 1365531"/>
              <a:gd name="connsiteY2" fmla="*/ 3558972 h 3777554"/>
              <a:gd name="connsiteX3" fmla="*/ 189936 w 1365531"/>
              <a:gd name="connsiteY3" fmla="*/ 3628698 h 3777554"/>
              <a:gd name="connsiteX4" fmla="*/ 269622 w 1365531"/>
              <a:gd name="connsiteY4" fmla="*/ 3711041 h 3777554"/>
              <a:gd name="connsiteX5" fmla="*/ 146772 w 1365531"/>
              <a:gd name="connsiteY5" fmla="*/ 3774126 h 3777554"/>
              <a:gd name="connsiteX6" fmla="*/ 15197 w 1365531"/>
              <a:gd name="connsiteY6" fmla="*/ 3760305 h 3777554"/>
              <a:gd name="connsiteX7" fmla="*/ 0 w 1365531"/>
              <a:gd name="connsiteY7" fmla="*/ 3754796 h 3777554"/>
              <a:gd name="connsiteX8" fmla="*/ 0 w 1365531"/>
              <a:gd name="connsiteY8" fmla="*/ 3438853 h 3777554"/>
              <a:gd name="connsiteX9" fmla="*/ 15093 w 1365531"/>
              <a:gd name="connsiteY9" fmla="*/ 3471546 h 3777554"/>
              <a:gd name="connsiteX10" fmla="*/ 10902 w 1365531"/>
              <a:gd name="connsiteY10" fmla="*/ 3511911 h 3777554"/>
              <a:gd name="connsiteX11" fmla="*/ 0 w 1365531"/>
              <a:gd name="connsiteY11" fmla="*/ 3510517 h 3777554"/>
              <a:gd name="connsiteX12" fmla="*/ 140132 w 1365531"/>
              <a:gd name="connsiteY12" fmla="*/ 3052301 h 3777554"/>
              <a:gd name="connsiteX13" fmla="*/ 112241 w 1365531"/>
              <a:gd name="connsiteY13" fmla="*/ 3066910 h 3777554"/>
              <a:gd name="connsiteX14" fmla="*/ 140132 w 1365531"/>
              <a:gd name="connsiteY14" fmla="*/ 3052301 h 3777554"/>
              <a:gd name="connsiteX15" fmla="*/ 0 w 1365531"/>
              <a:gd name="connsiteY15" fmla="*/ 2940891 h 3777554"/>
              <a:gd name="connsiteX16" fmla="*/ 19274 w 1365531"/>
              <a:gd name="connsiteY16" fmla="*/ 2957259 h 3777554"/>
              <a:gd name="connsiteX17" fmla="*/ 19765 w 1365531"/>
              <a:gd name="connsiteY17" fmla="*/ 2971885 h 3777554"/>
              <a:gd name="connsiteX18" fmla="*/ 0 w 1365531"/>
              <a:gd name="connsiteY18" fmla="*/ 2966584 h 3777554"/>
              <a:gd name="connsiteX19" fmla="*/ 43024 w 1365531"/>
              <a:gd name="connsiteY19" fmla="*/ 2837314 h 3777554"/>
              <a:gd name="connsiteX20" fmla="*/ 463525 w 1365531"/>
              <a:gd name="connsiteY20" fmla="*/ 2949373 h 3777554"/>
              <a:gd name="connsiteX21" fmla="*/ 265638 w 1365531"/>
              <a:gd name="connsiteY21" fmla="*/ 2971286 h 3777554"/>
              <a:gd name="connsiteX22" fmla="*/ 500712 w 1365531"/>
              <a:gd name="connsiteY22" fmla="*/ 3079527 h 3777554"/>
              <a:gd name="connsiteX23" fmla="*/ 531258 w 1365531"/>
              <a:gd name="connsiteY23" fmla="*/ 3133979 h 3777554"/>
              <a:gd name="connsiteX24" fmla="*/ 237747 w 1365531"/>
              <a:gd name="connsiteY24" fmla="*/ 3163197 h 3777554"/>
              <a:gd name="connsiteX25" fmla="*/ 56461 w 1365531"/>
              <a:gd name="connsiteY25" fmla="*/ 3148588 h 3777554"/>
              <a:gd name="connsiteX26" fmla="*/ 142788 w 1365531"/>
              <a:gd name="connsiteY26" fmla="*/ 3289367 h 3777554"/>
              <a:gd name="connsiteX27" fmla="*/ 7351 w 1365531"/>
              <a:gd name="connsiteY27" fmla="*/ 3270347 h 3777554"/>
              <a:gd name="connsiteX28" fmla="*/ 0 w 1365531"/>
              <a:gd name="connsiteY28" fmla="*/ 3268554 h 3777554"/>
              <a:gd name="connsiteX29" fmla="*/ 0 w 1365531"/>
              <a:gd name="connsiteY29" fmla="*/ 2982237 h 3777554"/>
              <a:gd name="connsiteX30" fmla="*/ 9147 w 1365531"/>
              <a:gd name="connsiteY30" fmla="*/ 2984817 h 3777554"/>
              <a:gd name="connsiteX31" fmla="*/ 71070 w 1365531"/>
              <a:gd name="connsiteY31" fmla="*/ 3007145 h 3777554"/>
              <a:gd name="connsiteX32" fmla="*/ 90328 w 1365531"/>
              <a:gd name="connsiteY32" fmla="*/ 2948709 h 3777554"/>
              <a:gd name="connsiteX33" fmla="*/ 1013 w 1365531"/>
              <a:gd name="connsiteY33" fmla="*/ 2897411 h 3777554"/>
              <a:gd name="connsiteX34" fmla="*/ 0 w 1365531"/>
              <a:gd name="connsiteY34" fmla="*/ 2896364 h 3777554"/>
              <a:gd name="connsiteX35" fmla="*/ 0 w 1365531"/>
              <a:gd name="connsiteY35" fmla="*/ 2842628 h 3777554"/>
              <a:gd name="connsiteX36" fmla="*/ 0 w 1365531"/>
              <a:gd name="connsiteY36" fmla="*/ 2674452 h 3777554"/>
              <a:gd name="connsiteX37" fmla="*/ 13962 w 1365531"/>
              <a:gd name="connsiteY37" fmla="*/ 2677775 h 3777554"/>
              <a:gd name="connsiteX38" fmla="*/ 56461 w 1365531"/>
              <a:gd name="connsiteY38" fmla="*/ 2703009 h 3777554"/>
              <a:gd name="connsiteX39" fmla="*/ 57789 w 1365531"/>
              <a:gd name="connsiteY39" fmla="*/ 2771407 h 3777554"/>
              <a:gd name="connsiteX40" fmla="*/ 0 w 1365531"/>
              <a:gd name="connsiteY40" fmla="*/ 2783365 h 3777554"/>
              <a:gd name="connsiteX41" fmla="*/ 1073789 w 1365531"/>
              <a:gd name="connsiteY41" fmla="*/ 2528364 h 3777554"/>
              <a:gd name="connsiteX42" fmla="*/ 1075117 w 1365531"/>
              <a:gd name="connsiteY42" fmla="*/ 2528364 h 3777554"/>
              <a:gd name="connsiteX43" fmla="*/ 1075117 w 1365531"/>
              <a:gd name="connsiteY43" fmla="*/ 2530356 h 3777554"/>
              <a:gd name="connsiteX44" fmla="*/ 1073789 w 1365531"/>
              <a:gd name="connsiteY44" fmla="*/ 2529692 h 3777554"/>
              <a:gd name="connsiteX45" fmla="*/ 911096 w 1365531"/>
              <a:gd name="connsiteY45" fmla="*/ 2316531 h 3777554"/>
              <a:gd name="connsiteX46" fmla="*/ 906448 w 1365531"/>
              <a:gd name="connsiteY46" fmla="*/ 2325164 h 3777554"/>
              <a:gd name="connsiteX47" fmla="*/ 911096 w 1365531"/>
              <a:gd name="connsiteY47" fmla="*/ 2316531 h 3777554"/>
              <a:gd name="connsiteX48" fmla="*/ 81031 w 1365531"/>
              <a:gd name="connsiteY48" fmla="*/ 2292625 h 3777554"/>
              <a:gd name="connsiteX49" fmla="*/ 189271 w 1365531"/>
              <a:gd name="connsiteY49" fmla="*/ 2451998 h 3777554"/>
              <a:gd name="connsiteX50" fmla="*/ 202552 w 1365531"/>
              <a:gd name="connsiteY50" fmla="*/ 2321843 h 3777554"/>
              <a:gd name="connsiteX51" fmla="*/ 81031 w 1365531"/>
              <a:gd name="connsiteY51" fmla="*/ 2292625 h 3777554"/>
              <a:gd name="connsiteX52" fmla="*/ 27907 w 1365531"/>
              <a:gd name="connsiteY52" fmla="*/ 2097394 h 3777554"/>
              <a:gd name="connsiteX53" fmla="*/ 219818 w 1365531"/>
              <a:gd name="connsiteY53" fmla="*/ 2261415 h 3777554"/>
              <a:gd name="connsiteX54" fmla="*/ 48492 w 1365531"/>
              <a:gd name="connsiteY54" fmla="*/ 2098722 h 3777554"/>
              <a:gd name="connsiteX55" fmla="*/ 27907 w 1365531"/>
              <a:gd name="connsiteY55" fmla="*/ 2097394 h 3777554"/>
              <a:gd name="connsiteX56" fmla="*/ 597332 w 1365531"/>
              <a:gd name="connsiteY56" fmla="*/ 2055476 h 3777554"/>
              <a:gd name="connsiteX57" fmla="*/ 574422 w 1365531"/>
              <a:gd name="connsiteY57" fmla="*/ 2064855 h 3777554"/>
              <a:gd name="connsiteX58" fmla="*/ 512001 w 1365531"/>
              <a:gd name="connsiteY58" fmla="*/ 2073488 h 3777554"/>
              <a:gd name="connsiteX59" fmla="*/ 552508 w 1365531"/>
              <a:gd name="connsiteY59" fmla="*/ 2103370 h 3777554"/>
              <a:gd name="connsiteX60" fmla="*/ 594343 w 1365531"/>
              <a:gd name="connsiteY60" fmla="*/ 2063527 h 3777554"/>
              <a:gd name="connsiteX61" fmla="*/ 597332 w 1365531"/>
              <a:gd name="connsiteY61" fmla="*/ 2055476 h 3777554"/>
              <a:gd name="connsiteX62" fmla="*/ 122866 w 1365531"/>
              <a:gd name="connsiteY62" fmla="*/ 1823804 h 3777554"/>
              <a:gd name="connsiteX63" fmla="*/ 11969 w 1365531"/>
              <a:gd name="connsiteY63" fmla="*/ 1938685 h 3777554"/>
              <a:gd name="connsiteX64" fmla="*/ 19938 w 1365531"/>
              <a:gd name="connsiteY64" fmla="*/ 1991145 h 3777554"/>
              <a:gd name="connsiteX65" fmla="*/ 148100 w 1365531"/>
              <a:gd name="connsiteY65" fmla="*/ 1955951 h 3777554"/>
              <a:gd name="connsiteX66" fmla="*/ 132827 w 1365531"/>
              <a:gd name="connsiteY66" fmla="*/ 1838413 h 3777554"/>
              <a:gd name="connsiteX67" fmla="*/ 122866 w 1365531"/>
              <a:gd name="connsiteY67" fmla="*/ 1823804 h 3777554"/>
              <a:gd name="connsiteX68" fmla="*/ 524857 w 1365531"/>
              <a:gd name="connsiteY68" fmla="*/ 1616215 h 3777554"/>
              <a:gd name="connsiteX69" fmla="*/ 450244 w 1365531"/>
              <a:gd name="connsiteY69" fmla="*/ 1704275 h 3777554"/>
              <a:gd name="connsiteX70" fmla="*/ 608288 w 1365531"/>
              <a:gd name="connsiteY70" fmla="*/ 1711579 h 3777554"/>
              <a:gd name="connsiteX71" fmla="*/ 658756 w 1365531"/>
              <a:gd name="connsiteY71" fmla="*/ 1710251 h 3777554"/>
              <a:gd name="connsiteX72" fmla="*/ 544539 w 1365531"/>
              <a:gd name="connsiteY72" fmla="*/ 1619940 h 3777554"/>
              <a:gd name="connsiteX73" fmla="*/ 524857 w 1365531"/>
              <a:gd name="connsiteY73" fmla="*/ 1616215 h 3777554"/>
              <a:gd name="connsiteX74" fmla="*/ 714662 w 1365531"/>
              <a:gd name="connsiteY74" fmla="*/ 1253072 h 3777554"/>
              <a:gd name="connsiteX75" fmla="*/ 728482 w 1365531"/>
              <a:gd name="connsiteY75" fmla="*/ 1287250 h 3777554"/>
              <a:gd name="connsiteX76" fmla="*/ 747739 w 1365531"/>
              <a:gd name="connsiteY76" fmla="*/ 1368928 h 3777554"/>
              <a:gd name="connsiteX77" fmla="*/ 747739 w 1365531"/>
              <a:gd name="connsiteY77" fmla="*/ 1369592 h 3777554"/>
              <a:gd name="connsiteX78" fmla="*/ 782934 w 1365531"/>
              <a:gd name="connsiteY78" fmla="*/ 1311820 h 3777554"/>
              <a:gd name="connsiteX79" fmla="*/ 724498 w 1365531"/>
              <a:gd name="connsiteY79" fmla="*/ 1260688 h 3777554"/>
              <a:gd name="connsiteX80" fmla="*/ 714662 w 1365531"/>
              <a:gd name="connsiteY80" fmla="*/ 1253072 h 3777554"/>
              <a:gd name="connsiteX81" fmla="*/ 0 w 1365531"/>
              <a:gd name="connsiteY81" fmla="*/ 1137163 h 3777554"/>
              <a:gd name="connsiteX82" fmla="*/ 2673 w 1365531"/>
              <a:gd name="connsiteY82" fmla="*/ 1155104 h 3777554"/>
              <a:gd name="connsiteX83" fmla="*/ 135483 w 1365531"/>
              <a:gd name="connsiteY83" fmla="*/ 1331742 h 3777554"/>
              <a:gd name="connsiteX84" fmla="*/ 172006 w 1365531"/>
              <a:gd name="connsiteY84" fmla="*/ 1466544 h 3777554"/>
              <a:gd name="connsiteX85" fmla="*/ 63101 w 1365531"/>
              <a:gd name="connsiteY85" fmla="*/ 1258696 h 3777554"/>
              <a:gd name="connsiteX86" fmla="*/ 14003 w 1365531"/>
              <a:gd name="connsiteY86" fmla="*/ 1416350 h 3777554"/>
              <a:gd name="connsiteX87" fmla="*/ 0 w 1365531"/>
              <a:gd name="connsiteY87" fmla="*/ 1488269 h 3777554"/>
              <a:gd name="connsiteX88" fmla="*/ 1033365 w 1365531"/>
              <a:gd name="connsiteY88" fmla="*/ 802990 h 3777554"/>
              <a:gd name="connsiteX89" fmla="*/ 1022657 w 1365531"/>
              <a:gd name="connsiteY89" fmla="*/ 809132 h 3777554"/>
              <a:gd name="connsiteX90" fmla="*/ 1034610 w 1365531"/>
              <a:gd name="connsiteY90" fmla="*/ 813781 h 3777554"/>
              <a:gd name="connsiteX91" fmla="*/ 1033365 w 1365531"/>
              <a:gd name="connsiteY91" fmla="*/ 802990 h 3777554"/>
              <a:gd name="connsiteX92" fmla="*/ 976308 w 1365531"/>
              <a:gd name="connsiteY92" fmla="*/ 502568 h 3777554"/>
              <a:gd name="connsiteX93" fmla="*/ 1001407 w 1365531"/>
              <a:gd name="connsiteY93" fmla="*/ 503004 h 3777554"/>
              <a:gd name="connsiteX94" fmla="*/ 1005392 w 1365531"/>
              <a:gd name="connsiteY94" fmla="*/ 532887 h 3777554"/>
              <a:gd name="connsiteX95" fmla="*/ 1051211 w 1365531"/>
              <a:gd name="connsiteY95" fmla="*/ 676986 h 3777554"/>
              <a:gd name="connsiteX96" fmla="*/ 1035938 w 1365531"/>
              <a:gd name="connsiteY96" fmla="*/ 710189 h 3777554"/>
              <a:gd name="connsiteX97" fmla="*/ 1044571 w 1365531"/>
              <a:gd name="connsiteY97" fmla="*/ 779914 h 3777554"/>
              <a:gd name="connsiteX98" fmla="*/ 1094375 w 1365531"/>
              <a:gd name="connsiteY98" fmla="*/ 678978 h 3777554"/>
              <a:gd name="connsiteX99" fmla="*/ 1139530 w 1365531"/>
              <a:gd name="connsiteY99" fmla="*/ 590659 h 3777554"/>
              <a:gd name="connsiteX100" fmla="*/ 1152147 w 1365531"/>
              <a:gd name="connsiteY100" fmla="*/ 596636 h 3777554"/>
              <a:gd name="connsiteX101" fmla="*/ 1170741 w 1365531"/>
              <a:gd name="connsiteY101" fmla="*/ 640463 h 3777554"/>
              <a:gd name="connsiteX102" fmla="*/ 1215232 w 1365531"/>
              <a:gd name="connsiteY102" fmla="*/ 661713 h 3777554"/>
              <a:gd name="connsiteX103" fmla="*/ 1302223 w 1365531"/>
              <a:gd name="connsiteY103" fmla="*/ 723470 h 3777554"/>
              <a:gd name="connsiteX104" fmla="*/ 1247107 w 1365531"/>
              <a:gd name="connsiteY104" fmla="*/ 810461 h 3777554"/>
              <a:gd name="connsiteX105" fmla="*/ 1206600 w 1365531"/>
              <a:gd name="connsiteY105" fmla="*/ 811788 h 3777554"/>
              <a:gd name="connsiteX106" fmla="*/ 1177381 w 1365531"/>
              <a:gd name="connsiteY106" fmla="*/ 807140 h 3777554"/>
              <a:gd name="connsiteX107" fmla="*/ 1134218 w 1365531"/>
              <a:gd name="connsiteY107" fmla="*/ 809796 h 3777554"/>
              <a:gd name="connsiteX108" fmla="*/ 1058516 w 1365531"/>
              <a:gd name="connsiteY108" fmla="*/ 839015 h 3777554"/>
              <a:gd name="connsiteX109" fmla="*/ 1073789 w 1365531"/>
              <a:gd name="connsiteY109" fmla="*/ 842335 h 3777554"/>
              <a:gd name="connsiteX110" fmla="*/ 1213904 w 1365531"/>
              <a:gd name="connsiteY110" fmla="*/ 823742 h 3777554"/>
              <a:gd name="connsiteX111" fmla="*/ 1338746 w 1365531"/>
              <a:gd name="connsiteY111" fmla="*/ 845655 h 3777554"/>
              <a:gd name="connsiteX112" fmla="*/ 1336754 w 1365531"/>
              <a:gd name="connsiteY112" fmla="*/ 842335 h 3777554"/>
              <a:gd name="connsiteX113" fmla="*/ 1361324 w 1365531"/>
              <a:gd name="connsiteY113" fmla="*/ 884834 h 3777554"/>
              <a:gd name="connsiteX114" fmla="*/ 1286286 w 1365531"/>
              <a:gd name="connsiteY114" fmla="*/ 910732 h 3777554"/>
              <a:gd name="connsiteX115" fmla="*/ 1240466 w 1365531"/>
              <a:gd name="connsiteY115" fmla="*/ 901436 h 3777554"/>
              <a:gd name="connsiteX116" fmla="*/ 1325465 w 1365531"/>
              <a:gd name="connsiteY116" fmla="*/ 967177 h 3777554"/>
              <a:gd name="connsiteX117" fmla="*/ 1213904 w 1365531"/>
              <a:gd name="connsiteY117" fmla="*/ 929990 h 3777554"/>
              <a:gd name="connsiteX118" fmla="*/ 1202615 w 1365531"/>
              <a:gd name="connsiteY118" fmla="*/ 907412 h 3777554"/>
              <a:gd name="connsiteX119" fmla="*/ 1085078 w 1365531"/>
              <a:gd name="connsiteY119" fmla="*/ 858936 h 3777554"/>
              <a:gd name="connsiteX120" fmla="*/ 1085078 w 1365531"/>
              <a:gd name="connsiteY120" fmla="*/ 892139 h 3777554"/>
              <a:gd name="connsiteX121" fmla="*/ 1115624 w 1365531"/>
              <a:gd name="connsiteY121" fmla="*/ 897451 h 3777554"/>
              <a:gd name="connsiteX122" fmla="*/ 1124921 w 1365531"/>
              <a:gd name="connsiteY122" fmla="*/ 914717 h 3777554"/>
              <a:gd name="connsiteX123" fmla="*/ 1239138 w 1365531"/>
              <a:gd name="connsiteY123" fmla="*/ 1006356 h 3777554"/>
              <a:gd name="connsiteX124" fmla="*/ 1275661 w 1365531"/>
              <a:gd name="connsiteY124" fmla="*/ 1038894 h 3777554"/>
              <a:gd name="connsiteX125" fmla="*/ 1222537 w 1365531"/>
              <a:gd name="connsiteY125" fmla="*/ 1057488 h 3777554"/>
              <a:gd name="connsiteX126" fmla="*/ 1078437 w 1365531"/>
              <a:gd name="connsiteY126" fmla="*/ 954560 h 3777554"/>
              <a:gd name="connsiteX127" fmla="*/ 1048555 w 1365531"/>
              <a:gd name="connsiteY127" fmla="*/ 944599 h 3777554"/>
              <a:gd name="connsiteX128" fmla="*/ 1008048 w 1365531"/>
              <a:gd name="connsiteY128" fmla="*/ 928662 h 3777554"/>
              <a:gd name="connsiteX129" fmla="*/ 974181 w 1365531"/>
              <a:gd name="connsiteY129" fmla="*/ 918701 h 3777554"/>
              <a:gd name="connsiteX130" fmla="*/ 920393 w 1365531"/>
              <a:gd name="connsiteY130" fmla="*/ 1051511 h 3777554"/>
              <a:gd name="connsiteX131" fmla="*/ 756372 w 1365531"/>
              <a:gd name="connsiteY131" fmla="*/ 1394827 h 3777554"/>
              <a:gd name="connsiteX132" fmla="*/ 977501 w 1365531"/>
              <a:gd name="connsiteY132" fmla="*/ 1279945 h 3777554"/>
              <a:gd name="connsiteX133" fmla="*/ 1204607 w 1365531"/>
              <a:gd name="connsiteY133" fmla="*/ 1133854 h 3777554"/>
              <a:gd name="connsiteX134" fmla="*/ 1210584 w 1365531"/>
              <a:gd name="connsiteY134" fmla="*/ 1122565 h 3777554"/>
              <a:gd name="connsiteX135" fmla="*/ 1230505 w 1365531"/>
              <a:gd name="connsiteY135" fmla="*/ 1137174 h 3777554"/>
              <a:gd name="connsiteX136" fmla="*/ 1219216 w 1365531"/>
              <a:gd name="connsiteY136" fmla="*/ 1138502 h 3777554"/>
              <a:gd name="connsiteX137" fmla="*/ 983478 w 1365531"/>
              <a:gd name="connsiteY137" fmla="*/ 1299867 h 3777554"/>
              <a:gd name="connsiteX138" fmla="*/ 730474 w 1365531"/>
              <a:gd name="connsiteY138" fmla="*/ 1441310 h 3777554"/>
              <a:gd name="connsiteX139" fmla="*/ 727154 w 1365531"/>
              <a:gd name="connsiteY139" fmla="*/ 1443302 h 3777554"/>
              <a:gd name="connsiteX140" fmla="*/ 582390 w 1365531"/>
              <a:gd name="connsiteY140" fmla="*/ 1586738 h 3777554"/>
              <a:gd name="connsiteX141" fmla="*/ 789575 w 1365531"/>
              <a:gd name="connsiteY141" fmla="*/ 1615956 h 3777554"/>
              <a:gd name="connsiteX142" fmla="*/ 899143 w 1365531"/>
              <a:gd name="connsiteY142" fmla="*/ 1718220 h 3777554"/>
              <a:gd name="connsiteX143" fmla="*/ 1008048 w 1365531"/>
              <a:gd name="connsiteY143" fmla="*/ 1877592 h 3777554"/>
              <a:gd name="connsiteX144" fmla="*/ 865277 w 1365531"/>
              <a:gd name="connsiteY144" fmla="*/ 1809195 h 3777554"/>
              <a:gd name="connsiteX145" fmla="*/ 733794 w 1365531"/>
              <a:gd name="connsiteY145" fmla="*/ 1764039 h 3777554"/>
              <a:gd name="connsiteX146" fmla="*/ 515321 w 1365531"/>
              <a:gd name="connsiteY146" fmla="*/ 1819820 h 3777554"/>
              <a:gd name="connsiteX147" fmla="*/ 444267 w 1365531"/>
              <a:gd name="connsiteY147" fmla="*/ 1860327 h 3777554"/>
              <a:gd name="connsiteX148" fmla="*/ 357277 w 1365531"/>
              <a:gd name="connsiteY148" fmla="*/ 1886225 h 3777554"/>
              <a:gd name="connsiteX149" fmla="*/ 294856 w 1365531"/>
              <a:gd name="connsiteY149" fmla="*/ 1979192 h 3777554"/>
              <a:gd name="connsiteX150" fmla="*/ 472822 w 1365531"/>
              <a:gd name="connsiteY150" fmla="*/ 1977200 h 3777554"/>
              <a:gd name="connsiteX151" fmla="*/ 532586 w 1365531"/>
              <a:gd name="connsiteY151" fmla="*/ 2017044 h 3777554"/>
              <a:gd name="connsiteX152" fmla="*/ 522626 w 1365531"/>
              <a:gd name="connsiteY152" fmla="*/ 2032981 h 3777554"/>
              <a:gd name="connsiteX153" fmla="*/ 537235 w 1365531"/>
              <a:gd name="connsiteY153" fmla="*/ 2028332 h 3777554"/>
              <a:gd name="connsiteX154" fmla="*/ 623562 w 1365531"/>
              <a:gd name="connsiteY154" fmla="*/ 2040949 h 3777554"/>
              <a:gd name="connsiteX155" fmla="*/ 674030 w 1365531"/>
              <a:gd name="connsiteY155" fmla="*/ 2018371 h 3777554"/>
              <a:gd name="connsiteX156" fmla="*/ 728482 w 1365531"/>
              <a:gd name="connsiteY156" fmla="*/ 1986497 h 3777554"/>
              <a:gd name="connsiteX157" fmla="*/ 690631 w 1365531"/>
              <a:gd name="connsiteY157" fmla="*/ 2052902 h 3777554"/>
              <a:gd name="connsiteX158" fmla="*/ 650788 w 1365531"/>
              <a:gd name="connsiteY158" fmla="*/ 2097394 h 3777554"/>
              <a:gd name="connsiteX159" fmla="*/ 569109 w 1365531"/>
              <a:gd name="connsiteY159" fmla="*/ 2115987 h 3777554"/>
              <a:gd name="connsiteX160" fmla="*/ 739107 w 1365531"/>
              <a:gd name="connsiteY160" fmla="*/ 2215595 h 3777554"/>
              <a:gd name="connsiteX161" fmla="*/ 838714 w 1365531"/>
              <a:gd name="connsiteY161" fmla="*/ 2271375 h 3777554"/>
              <a:gd name="connsiteX162" fmla="*/ 843363 w 1365531"/>
              <a:gd name="connsiteY162" fmla="*/ 2271375 h 3777554"/>
              <a:gd name="connsiteX163" fmla="*/ 864613 w 1365531"/>
              <a:gd name="connsiteY163" fmla="*/ 2262743 h 3777554"/>
              <a:gd name="connsiteX164" fmla="*/ 889182 w 1365531"/>
              <a:gd name="connsiteY164" fmla="*/ 2268719 h 3777554"/>
              <a:gd name="connsiteX165" fmla="*/ 895823 w 1365531"/>
              <a:gd name="connsiteY165" fmla="*/ 2267391 h 3777554"/>
              <a:gd name="connsiteX166" fmla="*/ 852660 w 1365531"/>
              <a:gd name="connsiteY166" fmla="*/ 2227548 h 3777554"/>
              <a:gd name="connsiteX167" fmla="*/ 856644 w 1365531"/>
              <a:gd name="connsiteY167" fmla="*/ 2215595 h 3777554"/>
              <a:gd name="connsiteX168" fmla="*/ 872581 w 1365531"/>
              <a:gd name="connsiteY168" fmla="*/ 2184384 h 3777554"/>
              <a:gd name="connsiteX169" fmla="*/ 881878 w 1365531"/>
              <a:gd name="connsiteY169" fmla="*/ 2147862 h 3777554"/>
              <a:gd name="connsiteX170" fmla="*/ 895159 w 1365531"/>
              <a:gd name="connsiteY170" fmla="*/ 2115987 h 3777554"/>
              <a:gd name="connsiteX171" fmla="*/ 907112 w 1365531"/>
              <a:gd name="connsiteY171" fmla="*/ 2100050 h 3777554"/>
              <a:gd name="connsiteX172" fmla="*/ 935002 w 1365531"/>
              <a:gd name="connsiteY172" fmla="*/ 2184384 h 3777554"/>
              <a:gd name="connsiteX173" fmla="*/ 949611 w 1365531"/>
              <a:gd name="connsiteY173" fmla="*/ 2140557 h 3777554"/>
              <a:gd name="connsiteX174" fmla="*/ 965549 w 1365531"/>
              <a:gd name="connsiteY174" fmla="*/ 2118643 h 3777554"/>
              <a:gd name="connsiteX175" fmla="*/ 974845 w 1365531"/>
              <a:gd name="connsiteY175" fmla="*/ 2122628 h 3777554"/>
              <a:gd name="connsiteX176" fmla="*/ 1002071 w 1365531"/>
              <a:gd name="connsiteY176" fmla="*/ 2150518 h 3777554"/>
              <a:gd name="connsiteX177" fmla="*/ 948283 w 1365531"/>
              <a:gd name="connsiteY177" fmla="*/ 2259423 h 3777554"/>
              <a:gd name="connsiteX178" fmla="*/ 950275 w 1365531"/>
              <a:gd name="connsiteY178" fmla="*/ 2268055 h 3777554"/>
              <a:gd name="connsiteX179" fmla="*/ 1043243 w 1365531"/>
              <a:gd name="connsiteY179" fmla="*/ 2234853 h 3777554"/>
              <a:gd name="connsiteX180" fmla="*/ 999415 w 1365531"/>
              <a:gd name="connsiteY180" fmla="*/ 2246805 h 3777554"/>
              <a:gd name="connsiteX181" fmla="*/ 1086406 w 1365531"/>
              <a:gd name="connsiteY181" fmla="*/ 2198994 h 3777554"/>
              <a:gd name="connsiteX182" fmla="*/ 1051875 w 1365531"/>
              <a:gd name="connsiteY182" fmla="*/ 2236181 h 3777554"/>
              <a:gd name="connsiteX183" fmla="*/ 1046563 w 1365531"/>
              <a:gd name="connsiteY183" fmla="*/ 2272039 h 3777554"/>
              <a:gd name="connsiteX184" fmla="*/ 1088398 w 1365531"/>
              <a:gd name="connsiteY184" fmla="*/ 2262079 h 3777554"/>
              <a:gd name="connsiteX185" fmla="*/ 1116288 w 1365531"/>
              <a:gd name="connsiteY185" fmla="*/ 2262079 h 3777554"/>
              <a:gd name="connsiteX186" fmla="*/ 1139530 w 1365531"/>
              <a:gd name="connsiteY186" fmla="*/ 2321179 h 3777554"/>
              <a:gd name="connsiteX187" fmla="*/ 1116952 w 1365531"/>
              <a:gd name="connsiteY187" fmla="*/ 2321843 h 3777554"/>
              <a:gd name="connsiteX188" fmla="*/ 1006056 w 1365531"/>
              <a:gd name="connsiteY188" fmla="*/ 2346413 h 3777554"/>
              <a:gd name="connsiteX189" fmla="*/ 982150 w 1365531"/>
              <a:gd name="connsiteY189" fmla="*/ 2332468 h 3777554"/>
              <a:gd name="connsiteX190" fmla="*/ 929690 w 1365531"/>
              <a:gd name="connsiteY190" fmla="*/ 2333796 h 3777554"/>
              <a:gd name="connsiteX191" fmla="*/ 1002071 w 1365531"/>
              <a:gd name="connsiteY191" fmla="*/ 2377624 h 3777554"/>
              <a:gd name="connsiteX192" fmla="*/ 1065156 w 1365531"/>
              <a:gd name="connsiteY192" fmla="*/ 2416803 h 3777554"/>
              <a:gd name="connsiteX193" fmla="*/ 1059844 w 1365531"/>
              <a:gd name="connsiteY193" fmla="*/ 2426100 h 3777554"/>
              <a:gd name="connsiteX194" fmla="*/ 1025313 w 1365531"/>
              <a:gd name="connsiteY194" fmla="*/ 2436724 h 3777554"/>
              <a:gd name="connsiteX195" fmla="*/ 1006720 w 1365531"/>
              <a:gd name="connsiteY195" fmla="*/ 2468599 h 3777554"/>
              <a:gd name="connsiteX196" fmla="*/ 954924 w 1365531"/>
              <a:gd name="connsiteY196" fmla="*/ 2529692 h 3777554"/>
              <a:gd name="connsiteX197" fmla="*/ 893831 w 1365531"/>
              <a:gd name="connsiteY197" fmla="*/ 2482544 h 3777554"/>
              <a:gd name="connsiteX198" fmla="*/ 895823 w 1365531"/>
              <a:gd name="connsiteY198" fmla="*/ 2452662 h 3777554"/>
              <a:gd name="connsiteX199" fmla="*/ 901135 w 1365531"/>
              <a:gd name="connsiteY199" fmla="*/ 2431412 h 3777554"/>
              <a:gd name="connsiteX200" fmla="*/ 901799 w 1365531"/>
              <a:gd name="connsiteY200" fmla="*/ 2398874 h 3777554"/>
              <a:gd name="connsiteX201" fmla="*/ 885198 w 1365531"/>
              <a:gd name="connsiteY201" fmla="*/ 2340437 h 3777554"/>
              <a:gd name="connsiteX202" fmla="*/ 881878 w 1365531"/>
              <a:gd name="connsiteY202" fmla="*/ 2351726 h 3777554"/>
              <a:gd name="connsiteX203" fmla="*/ 886526 w 1365531"/>
              <a:gd name="connsiteY203" fmla="*/ 2457974 h 3777554"/>
              <a:gd name="connsiteX204" fmla="*/ 861956 w 1365531"/>
              <a:gd name="connsiteY204" fmla="*/ 2549613 h 3777554"/>
              <a:gd name="connsiteX205" fmla="*/ 828754 w 1365531"/>
              <a:gd name="connsiteY205" fmla="*/ 2564887 h 3777554"/>
              <a:gd name="connsiteX206" fmla="*/ 814809 w 1365531"/>
              <a:gd name="connsiteY206" fmla="*/ 2507114 h 3777554"/>
              <a:gd name="connsiteX207" fmla="*/ 824769 w 1365531"/>
              <a:gd name="connsiteY207" fmla="*/ 2473247 h 3777554"/>
              <a:gd name="connsiteX208" fmla="*/ 769653 w 1365531"/>
              <a:gd name="connsiteY208" fmla="*/ 2532348 h 3777554"/>
              <a:gd name="connsiteX209" fmla="*/ 805512 w 1365531"/>
              <a:gd name="connsiteY209" fmla="*/ 2451334 h 3777554"/>
              <a:gd name="connsiteX210" fmla="*/ 823441 w 1365531"/>
              <a:gd name="connsiteY210" fmla="*/ 2444693 h 3777554"/>
              <a:gd name="connsiteX211" fmla="*/ 867269 w 1365531"/>
              <a:gd name="connsiteY211" fmla="*/ 2360358 h 3777554"/>
              <a:gd name="connsiteX212" fmla="*/ 842699 w 1365531"/>
              <a:gd name="connsiteY212" fmla="*/ 2357702 h 3777554"/>
              <a:gd name="connsiteX213" fmla="*/ 836722 w 1365531"/>
              <a:gd name="connsiteY213" fmla="*/ 2380280 h 3777554"/>
              <a:gd name="connsiteX214" fmla="*/ 823441 w 1365531"/>
              <a:gd name="connsiteY214" fmla="*/ 2386256 h 3777554"/>
              <a:gd name="connsiteX215" fmla="*/ 747739 w 1365531"/>
              <a:gd name="connsiteY215" fmla="*/ 2465279 h 3777554"/>
              <a:gd name="connsiteX216" fmla="*/ 721177 w 1365531"/>
              <a:gd name="connsiteY216" fmla="*/ 2490513 h 3777554"/>
              <a:gd name="connsiteX217" fmla="*/ 711216 w 1365531"/>
              <a:gd name="connsiteY217" fmla="*/ 2449341 h 3777554"/>
              <a:gd name="connsiteX218" fmla="*/ 798207 w 1365531"/>
              <a:gd name="connsiteY218" fmla="*/ 2349070 h 3777554"/>
              <a:gd name="connsiteX219" fmla="*/ 807504 w 1365531"/>
              <a:gd name="connsiteY219" fmla="*/ 2327156 h 3777554"/>
              <a:gd name="connsiteX220" fmla="*/ 822113 w 1365531"/>
              <a:gd name="connsiteY220" fmla="*/ 2297938 h 3777554"/>
              <a:gd name="connsiteX221" fmla="*/ 832074 w 1365531"/>
              <a:gd name="connsiteY221" fmla="*/ 2273368 h 3777554"/>
              <a:gd name="connsiteX222" fmla="*/ 736450 w 1365531"/>
              <a:gd name="connsiteY222" fmla="*/ 2224228 h 3777554"/>
              <a:gd name="connsiteX223" fmla="*/ 487431 w 1365531"/>
              <a:gd name="connsiteY223" fmla="*/ 2074816 h 3777554"/>
              <a:gd name="connsiteX224" fmla="*/ 268294 w 1365531"/>
              <a:gd name="connsiteY224" fmla="*/ 2167783 h 3777554"/>
              <a:gd name="connsiteX225" fmla="*/ 233099 w 1365531"/>
              <a:gd name="connsiteY225" fmla="*/ 2270711 h 3777554"/>
              <a:gd name="connsiteX226" fmla="*/ 373878 w 1365531"/>
              <a:gd name="connsiteY226" fmla="*/ 2288641 h 3777554"/>
              <a:gd name="connsiteX227" fmla="*/ 293528 w 1365531"/>
              <a:gd name="connsiteY227" fmla="*/ 2426764 h 3777554"/>
              <a:gd name="connsiteX228" fmla="*/ 238411 w 1365531"/>
              <a:gd name="connsiteY228" fmla="*/ 2341765 h 3777554"/>
              <a:gd name="connsiteX229" fmla="*/ 272278 w 1365531"/>
              <a:gd name="connsiteY229" fmla="*/ 2668479 h 3777554"/>
              <a:gd name="connsiteX230" fmla="*/ 269622 w 1365531"/>
              <a:gd name="connsiteY230" fmla="*/ 2709650 h 3777554"/>
              <a:gd name="connsiteX231" fmla="*/ 269622 w 1365531"/>
              <a:gd name="connsiteY231" fmla="*/ 2713634 h 3777554"/>
              <a:gd name="connsiteX232" fmla="*/ 277590 w 1365531"/>
              <a:gd name="connsiteY232" fmla="*/ 2756134 h 3777554"/>
              <a:gd name="connsiteX233" fmla="*/ 382511 w 1365531"/>
              <a:gd name="connsiteY233" fmla="*/ 2685080 h 3777554"/>
              <a:gd name="connsiteX234" fmla="*/ 617585 w 1365531"/>
              <a:gd name="connsiteY234" fmla="*/ 2661174 h 3777554"/>
              <a:gd name="connsiteX235" fmla="*/ 74390 w 1365531"/>
              <a:gd name="connsiteY235" fmla="*/ 2805938 h 3777554"/>
              <a:gd name="connsiteX236" fmla="*/ 212513 w 1365531"/>
              <a:gd name="connsiteY236" fmla="*/ 2788008 h 3777554"/>
              <a:gd name="connsiteX237" fmla="*/ 274934 w 1365531"/>
              <a:gd name="connsiteY237" fmla="*/ 2757462 h 3777554"/>
              <a:gd name="connsiteX238" fmla="*/ 266301 w 1365531"/>
              <a:gd name="connsiteY238" fmla="*/ 2740861 h 3777554"/>
              <a:gd name="connsiteX239" fmla="*/ 161381 w 1365531"/>
              <a:gd name="connsiteY239" fmla="*/ 2506450 h 3777554"/>
              <a:gd name="connsiteX240" fmla="*/ 55133 w 1365531"/>
              <a:gd name="connsiteY240" fmla="*/ 2514418 h 3777554"/>
              <a:gd name="connsiteX241" fmla="*/ 914 w 1365531"/>
              <a:gd name="connsiteY241" fmla="*/ 2585933 h 3777554"/>
              <a:gd name="connsiteX242" fmla="*/ 0 w 1365531"/>
              <a:gd name="connsiteY242" fmla="*/ 2585476 h 3777554"/>
              <a:gd name="connsiteX243" fmla="*/ 0 w 1365531"/>
              <a:gd name="connsiteY243" fmla="*/ 1497498 h 3777554"/>
              <a:gd name="connsiteX244" fmla="*/ 36975 w 1365531"/>
              <a:gd name="connsiteY244" fmla="*/ 1480271 h 3777554"/>
              <a:gd name="connsiteX245" fmla="*/ 166030 w 1365531"/>
              <a:gd name="connsiteY245" fmla="*/ 1484474 h 3777554"/>
              <a:gd name="connsiteX246" fmla="*/ 237083 w 1365531"/>
              <a:gd name="connsiteY246" fmla="*/ 1530293 h 3777554"/>
              <a:gd name="connsiteX247" fmla="*/ 276926 w 1365531"/>
              <a:gd name="connsiteY247" fmla="*/ 1631893 h 3777554"/>
              <a:gd name="connsiteX248" fmla="*/ 208529 w 1365531"/>
              <a:gd name="connsiteY248" fmla="*/ 1749430 h 3777554"/>
              <a:gd name="connsiteX249" fmla="*/ 206537 w 1365531"/>
              <a:gd name="connsiteY249" fmla="*/ 1772008 h 3777554"/>
              <a:gd name="connsiteX250" fmla="*/ 284895 w 1365531"/>
              <a:gd name="connsiteY250" fmla="*/ 1932709 h 3777554"/>
              <a:gd name="connsiteX251" fmla="*/ 301496 w 1365531"/>
              <a:gd name="connsiteY251" fmla="*/ 1868296 h 3777554"/>
              <a:gd name="connsiteX252" fmla="*/ 311457 w 1365531"/>
              <a:gd name="connsiteY252" fmla="*/ 1829781 h 3777554"/>
              <a:gd name="connsiteX253" fmla="*/ 721177 w 1365531"/>
              <a:gd name="connsiteY253" fmla="*/ 1419396 h 3777554"/>
              <a:gd name="connsiteX254" fmla="*/ 685982 w 1365531"/>
              <a:gd name="connsiteY254" fmla="*/ 1341038 h 3777554"/>
              <a:gd name="connsiteX255" fmla="*/ 692623 w 1365531"/>
              <a:gd name="connsiteY255" fmla="*/ 1224829 h 3777554"/>
              <a:gd name="connsiteX256" fmla="*/ 656764 w 1365531"/>
              <a:gd name="connsiteY256" fmla="*/ 1160416 h 3777554"/>
              <a:gd name="connsiteX257" fmla="*/ 607624 w 1365531"/>
              <a:gd name="connsiteY257" fmla="*/ 1092683 h 3777554"/>
              <a:gd name="connsiteX258" fmla="*/ 700592 w 1365531"/>
              <a:gd name="connsiteY258" fmla="*/ 1134518 h 3777554"/>
              <a:gd name="connsiteX259" fmla="*/ 764341 w 1365531"/>
              <a:gd name="connsiteY259" fmla="*/ 1182330 h 3777554"/>
              <a:gd name="connsiteX260" fmla="*/ 799535 w 1365531"/>
              <a:gd name="connsiteY260" fmla="*/ 1288578 h 3777554"/>
              <a:gd name="connsiteX261" fmla="*/ 911096 w 1365531"/>
              <a:gd name="connsiteY261" fmla="*/ 1050183 h 3777554"/>
              <a:gd name="connsiteX262" fmla="*/ 972853 w 1365531"/>
              <a:gd name="connsiteY262" fmla="*/ 910732 h 3777554"/>
              <a:gd name="connsiteX263" fmla="*/ 972853 w 1365531"/>
              <a:gd name="connsiteY263" fmla="*/ 904756 h 3777554"/>
              <a:gd name="connsiteX264" fmla="*/ 958244 w 1365531"/>
              <a:gd name="connsiteY264" fmla="*/ 877530 h 3777554"/>
              <a:gd name="connsiteX265" fmla="*/ 963556 w 1365531"/>
              <a:gd name="connsiteY265" fmla="*/ 844327 h 3777554"/>
              <a:gd name="connsiteX266" fmla="*/ 960900 w 1365531"/>
              <a:gd name="connsiteY266" fmla="*/ 835030 h 3777554"/>
              <a:gd name="connsiteX267" fmla="*/ 913088 w 1365531"/>
              <a:gd name="connsiteY267" fmla="*/ 896787 h 3777554"/>
              <a:gd name="connsiteX268" fmla="*/ 897151 w 1365531"/>
              <a:gd name="connsiteY268" fmla="*/ 893467 h 3777554"/>
              <a:gd name="connsiteX269" fmla="*/ 853324 w 1365531"/>
              <a:gd name="connsiteY269" fmla="*/ 876202 h 3777554"/>
              <a:gd name="connsiteX270" fmla="*/ 803520 w 1365531"/>
              <a:gd name="connsiteY270" fmla="*/ 868233 h 3777554"/>
              <a:gd name="connsiteX271" fmla="*/ 759692 w 1365531"/>
              <a:gd name="connsiteY271" fmla="*/ 854288 h 3777554"/>
              <a:gd name="connsiteX272" fmla="*/ 737115 w 1365531"/>
              <a:gd name="connsiteY272" fmla="*/ 840343 h 3777554"/>
              <a:gd name="connsiteX273" fmla="*/ 846019 w 1365531"/>
              <a:gd name="connsiteY273" fmla="*/ 793195 h 3777554"/>
              <a:gd name="connsiteX274" fmla="*/ 785590 w 1365531"/>
              <a:gd name="connsiteY274" fmla="*/ 778586 h 3777554"/>
              <a:gd name="connsiteX275" fmla="*/ 754380 w 1365531"/>
              <a:gd name="connsiteY275" fmla="*/ 759992 h 3777554"/>
              <a:gd name="connsiteX276" fmla="*/ 758364 w 1365531"/>
              <a:gd name="connsiteY276" fmla="*/ 747376 h 3777554"/>
              <a:gd name="connsiteX277" fmla="*/ 792231 w 1365531"/>
              <a:gd name="connsiteY277" fmla="*/ 707532 h 3777554"/>
              <a:gd name="connsiteX278" fmla="*/ 943635 w 1365531"/>
              <a:gd name="connsiteY278" fmla="*/ 765969 h 3777554"/>
              <a:gd name="connsiteX279" fmla="*/ 954924 w 1365531"/>
              <a:gd name="connsiteY279" fmla="*/ 761985 h 3777554"/>
              <a:gd name="connsiteX280" fmla="*/ 899143 w 1365531"/>
              <a:gd name="connsiteY280" fmla="*/ 642455 h 3777554"/>
              <a:gd name="connsiteX281" fmla="*/ 919729 w 1365531"/>
              <a:gd name="connsiteY281" fmla="*/ 698900 h 3777554"/>
              <a:gd name="connsiteX282" fmla="*/ 845355 w 1365531"/>
              <a:gd name="connsiteY282" fmla="*/ 588667 h 3777554"/>
              <a:gd name="connsiteX283" fmla="*/ 899143 w 1365531"/>
              <a:gd name="connsiteY283" fmla="*/ 629838 h 3777554"/>
              <a:gd name="connsiteX284" fmla="*/ 947619 w 1365531"/>
              <a:gd name="connsiteY284" fmla="*/ 632494 h 3777554"/>
              <a:gd name="connsiteX285" fmla="*/ 929026 w 1365531"/>
              <a:gd name="connsiteY285" fmla="*/ 578042 h 3777554"/>
              <a:gd name="connsiteX286" fmla="*/ 925041 w 1365531"/>
              <a:gd name="connsiteY286" fmla="*/ 540855 h 3777554"/>
              <a:gd name="connsiteX287" fmla="*/ 976308 w 1365531"/>
              <a:gd name="connsiteY287" fmla="*/ 502568 h 3777554"/>
              <a:gd name="connsiteX288" fmla="*/ 129341 w 1365531"/>
              <a:gd name="connsiteY288" fmla="*/ 257388 h 3777554"/>
              <a:gd name="connsiteX289" fmla="*/ 482783 w 1365531"/>
              <a:gd name="connsiteY289" fmla="*/ 371522 h 3777554"/>
              <a:gd name="connsiteX290" fmla="*/ 480126 w 1365531"/>
              <a:gd name="connsiteY290" fmla="*/ 381483 h 3777554"/>
              <a:gd name="connsiteX291" fmla="*/ 383839 w 1365531"/>
              <a:gd name="connsiteY291" fmla="*/ 372850 h 3777554"/>
              <a:gd name="connsiteX292" fmla="*/ 177982 w 1365531"/>
              <a:gd name="connsiteY292" fmla="*/ 391443 h 3777554"/>
              <a:gd name="connsiteX293" fmla="*/ 396456 w 1365531"/>
              <a:gd name="connsiteY293" fmla="*/ 516949 h 3777554"/>
              <a:gd name="connsiteX294" fmla="*/ 304816 w 1365531"/>
              <a:gd name="connsiteY294" fmla="*/ 504996 h 3777554"/>
              <a:gd name="connsiteX295" fmla="*/ 302824 w 1365531"/>
              <a:gd name="connsiteY295" fmla="*/ 511637 h 3777554"/>
              <a:gd name="connsiteX296" fmla="*/ 579734 w 1365531"/>
              <a:gd name="connsiteY296" fmla="*/ 726126 h 3777554"/>
              <a:gd name="connsiteX297" fmla="*/ 356613 w 1365531"/>
              <a:gd name="connsiteY297" fmla="*/ 621869 h 3777554"/>
              <a:gd name="connsiteX298" fmla="*/ 393135 w 1365531"/>
              <a:gd name="connsiteY298" fmla="*/ 799172 h 3777554"/>
              <a:gd name="connsiteX299" fmla="*/ 390479 w 1365531"/>
              <a:gd name="connsiteY299" fmla="*/ 840343 h 3777554"/>
              <a:gd name="connsiteX300" fmla="*/ 223802 w 1365531"/>
              <a:gd name="connsiteY300" fmla="*/ 623862 h 3777554"/>
              <a:gd name="connsiteX301" fmla="*/ 128179 w 1365531"/>
              <a:gd name="connsiteY301" fmla="*/ 556792 h 3777554"/>
              <a:gd name="connsiteX302" fmla="*/ 109585 w 1365531"/>
              <a:gd name="connsiteY302" fmla="*/ 560777 h 3777554"/>
              <a:gd name="connsiteX303" fmla="*/ 301496 w 1365531"/>
              <a:gd name="connsiteY303" fmla="*/ 761320 h 3777554"/>
              <a:gd name="connsiteX304" fmla="*/ 253020 w 1365531"/>
              <a:gd name="connsiteY304" fmla="*/ 797843 h 3777554"/>
              <a:gd name="connsiteX305" fmla="*/ 168686 w 1365531"/>
              <a:gd name="connsiteY305" fmla="*/ 748704 h 3777554"/>
              <a:gd name="connsiteX306" fmla="*/ 208529 w 1365531"/>
              <a:gd name="connsiteY306" fmla="*/ 980458 h 3777554"/>
              <a:gd name="connsiteX307" fmla="*/ 17946 w 1365531"/>
              <a:gd name="connsiteY307" fmla="*/ 777258 h 3777554"/>
              <a:gd name="connsiteX308" fmla="*/ 91656 w 1365531"/>
              <a:gd name="connsiteY308" fmla="*/ 989091 h 3777554"/>
              <a:gd name="connsiteX309" fmla="*/ 63765 w 1365531"/>
              <a:gd name="connsiteY309" fmla="*/ 1141158 h 3777554"/>
              <a:gd name="connsiteX310" fmla="*/ 56461 w 1365531"/>
              <a:gd name="connsiteY310" fmla="*/ 1101315 h 3777554"/>
              <a:gd name="connsiteX311" fmla="*/ 33883 w 1365531"/>
              <a:gd name="connsiteY311" fmla="*/ 1061472 h 3777554"/>
              <a:gd name="connsiteX312" fmla="*/ 0 w 1365531"/>
              <a:gd name="connsiteY312" fmla="*/ 1005226 h 3777554"/>
              <a:gd name="connsiteX313" fmla="*/ 0 w 1365531"/>
              <a:gd name="connsiteY313" fmla="*/ 327575 h 3777554"/>
              <a:gd name="connsiteX314" fmla="*/ 12063 w 1365531"/>
              <a:gd name="connsiteY314" fmla="*/ 321044 h 3777554"/>
              <a:gd name="connsiteX315" fmla="*/ 7321 w 1365531"/>
              <a:gd name="connsiteY315" fmla="*/ 316405 h 3777554"/>
              <a:gd name="connsiteX316" fmla="*/ 0 w 1365531"/>
              <a:gd name="connsiteY316" fmla="*/ 315596 h 3777554"/>
              <a:gd name="connsiteX317" fmla="*/ 0 w 1365531"/>
              <a:gd name="connsiteY317" fmla="*/ 265873 h 3777554"/>
              <a:gd name="connsiteX318" fmla="*/ 40903 w 1365531"/>
              <a:gd name="connsiteY318" fmla="*/ 261286 h 3777554"/>
              <a:gd name="connsiteX319" fmla="*/ 129341 w 1365531"/>
              <a:gd name="connsiteY319" fmla="*/ 257388 h 3777554"/>
              <a:gd name="connsiteX320" fmla="*/ 0 w 1365531"/>
              <a:gd name="connsiteY320" fmla="*/ 0 h 3777554"/>
              <a:gd name="connsiteX321" fmla="*/ 12436 w 1365531"/>
              <a:gd name="connsiteY321" fmla="*/ 711 h 3777554"/>
              <a:gd name="connsiteX322" fmla="*/ 52476 w 1365531"/>
              <a:gd name="connsiteY322" fmla="*/ 10941 h 3777554"/>
              <a:gd name="connsiteX323" fmla="*/ 0 w 1365531"/>
              <a:gd name="connsiteY323" fmla="*/ 40112 h 37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365531" h="3777554">
                <a:moveTo>
                  <a:pt x="0" y="3522032"/>
                </a:moveTo>
                <a:lnTo>
                  <a:pt x="28073" y="3531591"/>
                </a:lnTo>
                <a:cubicBezTo>
                  <a:pt x="49613" y="3539673"/>
                  <a:pt x="69244" y="3548513"/>
                  <a:pt x="83687" y="3558972"/>
                </a:cubicBezTo>
                <a:cubicBezTo>
                  <a:pt x="148764" y="3606120"/>
                  <a:pt x="173998" y="3604128"/>
                  <a:pt x="189936" y="3628698"/>
                </a:cubicBezTo>
                <a:cubicBezTo>
                  <a:pt x="214506" y="3666549"/>
                  <a:pt x="243060" y="3670534"/>
                  <a:pt x="269622" y="3711041"/>
                </a:cubicBezTo>
                <a:cubicBezTo>
                  <a:pt x="306809" y="3766821"/>
                  <a:pt x="250364" y="3757524"/>
                  <a:pt x="146772" y="3774126"/>
                </a:cubicBezTo>
                <a:cubicBezTo>
                  <a:pt x="87506" y="3784087"/>
                  <a:pt x="42060" y="3770142"/>
                  <a:pt x="15197" y="3760305"/>
                </a:cubicBezTo>
                <a:lnTo>
                  <a:pt x="0" y="3754796"/>
                </a:lnTo>
                <a:close/>
                <a:moveTo>
                  <a:pt x="0" y="3438853"/>
                </a:moveTo>
                <a:lnTo>
                  <a:pt x="15093" y="3471546"/>
                </a:lnTo>
                <a:cubicBezTo>
                  <a:pt x="23513" y="3490627"/>
                  <a:pt x="28501" y="3509288"/>
                  <a:pt x="10902" y="3511911"/>
                </a:cubicBezTo>
                <a:lnTo>
                  <a:pt x="0" y="3510517"/>
                </a:lnTo>
                <a:close/>
                <a:moveTo>
                  <a:pt x="140132" y="3052301"/>
                </a:moveTo>
                <a:cubicBezTo>
                  <a:pt x="124194" y="3044996"/>
                  <a:pt x="103609" y="3062261"/>
                  <a:pt x="112241" y="3066910"/>
                </a:cubicBezTo>
                <a:cubicBezTo>
                  <a:pt x="156733" y="3089488"/>
                  <a:pt x="209193" y="3084175"/>
                  <a:pt x="140132" y="3052301"/>
                </a:cubicBezTo>
                <a:close/>
                <a:moveTo>
                  <a:pt x="0" y="2940891"/>
                </a:moveTo>
                <a:lnTo>
                  <a:pt x="19274" y="2957259"/>
                </a:lnTo>
                <a:cubicBezTo>
                  <a:pt x="43554" y="2976620"/>
                  <a:pt x="50651" y="2980060"/>
                  <a:pt x="19765" y="2971885"/>
                </a:cubicBezTo>
                <a:lnTo>
                  <a:pt x="0" y="2966584"/>
                </a:lnTo>
                <a:close/>
                <a:moveTo>
                  <a:pt x="43024" y="2837314"/>
                </a:moveTo>
                <a:cubicBezTo>
                  <a:pt x="155364" y="2832085"/>
                  <a:pt x="366408" y="2865702"/>
                  <a:pt x="463525" y="2949373"/>
                </a:cubicBezTo>
                <a:cubicBezTo>
                  <a:pt x="498720" y="2979255"/>
                  <a:pt x="197904" y="2944060"/>
                  <a:pt x="265638" y="2971286"/>
                </a:cubicBezTo>
                <a:cubicBezTo>
                  <a:pt x="391143" y="3021754"/>
                  <a:pt x="453564" y="3021754"/>
                  <a:pt x="500712" y="3079527"/>
                </a:cubicBezTo>
                <a:cubicBezTo>
                  <a:pt x="524618" y="3109409"/>
                  <a:pt x="551180" y="3126011"/>
                  <a:pt x="531258" y="3133979"/>
                </a:cubicBezTo>
                <a:cubicBezTo>
                  <a:pt x="525946" y="3135971"/>
                  <a:pt x="399776" y="3169174"/>
                  <a:pt x="237747" y="3163197"/>
                </a:cubicBezTo>
                <a:cubicBezTo>
                  <a:pt x="106265" y="3158549"/>
                  <a:pt x="30563" y="3124682"/>
                  <a:pt x="56461" y="3148588"/>
                </a:cubicBezTo>
                <a:cubicBezTo>
                  <a:pt x="104937" y="3193080"/>
                  <a:pt x="102945" y="3239563"/>
                  <a:pt x="142788" y="3289367"/>
                </a:cubicBezTo>
                <a:cubicBezTo>
                  <a:pt x="132412" y="3298083"/>
                  <a:pt x="60300" y="3282934"/>
                  <a:pt x="7351" y="3270347"/>
                </a:cubicBezTo>
                <a:lnTo>
                  <a:pt x="0" y="3268554"/>
                </a:lnTo>
                <a:lnTo>
                  <a:pt x="0" y="2982237"/>
                </a:lnTo>
                <a:lnTo>
                  <a:pt x="9147" y="2984817"/>
                </a:lnTo>
                <a:cubicBezTo>
                  <a:pt x="27575" y="2988552"/>
                  <a:pt x="50153" y="2992536"/>
                  <a:pt x="71070" y="3007145"/>
                </a:cubicBezTo>
                <a:cubicBezTo>
                  <a:pt x="113570" y="3037027"/>
                  <a:pt x="118882" y="2958669"/>
                  <a:pt x="90328" y="2948709"/>
                </a:cubicBezTo>
                <a:cubicBezTo>
                  <a:pt x="55465" y="2936424"/>
                  <a:pt x="23259" y="2916170"/>
                  <a:pt x="1013" y="2897411"/>
                </a:cubicBezTo>
                <a:lnTo>
                  <a:pt x="0" y="2896364"/>
                </a:lnTo>
                <a:lnTo>
                  <a:pt x="0" y="2842628"/>
                </a:lnTo>
                <a:close/>
                <a:moveTo>
                  <a:pt x="0" y="2674452"/>
                </a:moveTo>
                <a:lnTo>
                  <a:pt x="13962" y="2677775"/>
                </a:lnTo>
                <a:cubicBezTo>
                  <a:pt x="31227" y="2680431"/>
                  <a:pt x="37868" y="2693712"/>
                  <a:pt x="56461" y="2703009"/>
                </a:cubicBezTo>
                <a:cubicBezTo>
                  <a:pt x="150092" y="2750821"/>
                  <a:pt x="193920" y="2720274"/>
                  <a:pt x="57789" y="2771407"/>
                </a:cubicBezTo>
                <a:lnTo>
                  <a:pt x="0" y="2783365"/>
                </a:lnTo>
                <a:close/>
                <a:moveTo>
                  <a:pt x="1073789" y="2528364"/>
                </a:moveTo>
                <a:lnTo>
                  <a:pt x="1075117" y="2528364"/>
                </a:lnTo>
                <a:lnTo>
                  <a:pt x="1075117" y="2530356"/>
                </a:lnTo>
                <a:cubicBezTo>
                  <a:pt x="1075117" y="2530356"/>
                  <a:pt x="1073789" y="2530356"/>
                  <a:pt x="1073789" y="2529692"/>
                </a:cubicBezTo>
                <a:close/>
                <a:moveTo>
                  <a:pt x="911096" y="2316531"/>
                </a:moveTo>
                <a:cubicBezTo>
                  <a:pt x="906448" y="2319851"/>
                  <a:pt x="901799" y="2321843"/>
                  <a:pt x="906448" y="2325164"/>
                </a:cubicBezTo>
                <a:cubicBezTo>
                  <a:pt x="921721" y="2335789"/>
                  <a:pt x="913088" y="2316531"/>
                  <a:pt x="911096" y="2316531"/>
                </a:cubicBezTo>
                <a:close/>
                <a:moveTo>
                  <a:pt x="81031" y="2292625"/>
                </a:moveTo>
                <a:cubicBezTo>
                  <a:pt x="66422" y="2284657"/>
                  <a:pt x="188607" y="2450670"/>
                  <a:pt x="189271" y="2451998"/>
                </a:cubicBezTo>
                <a:cubicBezTo>
                  <a:pt x="211185" y="2479888"/>
                  <a:pt x="189271" y="2343757"/>
                  <a:pt x="202552" y="2321843"/>
                </a:cubicBezTo>
                <a:cubicBezTo>
                  <a:pt x="217826" y="2295281"/>
                  <a:pt x="132163" y="2319187"/>
                  <a:pt x="81031" y="2292625"/>
                </a:cubicBezTo>
                <a:close/>
                <a:moveTo>
                  <a:pt x="27907" y="2097394"/>
                </a:moveTo>
                <a:cubicBezTo>
                  <a:pt x="4665" y="2107354"/>
                  <a:pt x="195912" y="2270711"/>
                  <a:pt x="219818" y="2261415"/>
                </a:cubicBezTo>
                <a:cubicBezTo>
                  <a:pt x="232435" y="2083449"/>
                  <a:pt x="253684" y="2234853"/>
                  <a:pt x="48492" y="2098722"/>
                </a:cubicBezTo>
                <a:cubicBezTo>
                  <a:pt x="42516" y="2094737"/>
                  <a:pt x="35211" y="2094073"/>
                  <a:pt x="27907" y="2097394"/>
                </a:cubicBezTo>
                <a:close/>
                <a:moveTo>
                  <a:pt x="597332" y="2055476"/>
                </a:moveTo>
                <a:cubicBezTo>
                  <a:pt x="592351" y="2056057"/>
                  <a:pt x="583055" y="2059543"/>
                  <a:pt x="574422" y="2064855"/>
                </a:cubicBezTo>
                <a:cubicBezTo>
                  <a:pt x="556492" y="2076808"/>
                  <a:pt x="528602" y="2072824"/>
                  <a:pt x="512001" y="2073488"/>
                </a:cubicBezTo>
                <a:cubicBezTo>
                  <a:pt x="510009" y="2078136"/>
                  <a:pt x="549852" y="2117979"/>
                  <a:pt x="552508" y="2103370"/>
                </a:cubicBezTo>
                <a:cubicBezTo>
                  <a:pt x="555164" y="2086769"/>
                  <a:pt x="589695" y="2067511"/>
                  <a:pt x="594343" y="2063527"/>
                </a:cubicBezTo>
                <a:cubicBezTo>
                  <a:pt x="602976" y="2057219"/>
                  <a:pt x="602312" y="2054895"/>
                  <a:pt x="597332" y="2055476"/>
                </a:cubicBezTo>
                <a:close/>
                <a:moveTo>
                  <a:pt x="122866" y="1823804"/>
                </a:moveTo>
                <a:cubicBezTo>
                  <a:pt x="10641" y="1922084"/>
                  <a:pt x="7985" y="1920092"/>
                  <a:pt x="11969" y="1938685"/>
                </a:cubicBezTo>
                <a:cubicBezTo>
                  <a:pt x="15290" y="1954622"/>
                  <a:pt x="-2640" y="1997786"/>
                  <a:pt x="19938" y="1991145"/>
                </a:cubicBezTo>
                <a:cubicBezTo>
                  <a:pt x="128843" y="1961927"/>
                  <a:pt x="154077" y="1975208"/>
                  <a:pt x="148100" y="1955951"/>
                </a:cubicBezTo>
                <a:cubicBezTo>
                  <a:pt x="142788" y="1940678"/>
                  <a:pt x="87007" y="1856343"/>
                  <a:pt x="132827" y="1838413"/>
                </a:cubicBezTo>
                <a:cubicBezTo>
                  <a:pt x="142788" y="1834429"/>
                  <a:pt x="130835" y="1816500"/>
                  <a:pt x="122866" y="1823804"/>
                </a:cubicBezTo>
                <a:close/>
                <a:moveTo>
                  <a:pt x="524857" y="1616215"/>
                </a:moveTo>
                <a:cubicBezTo>
                  <a:pt x="495690" y="1631935"/>
                  <a:pt x="446259" y="1694813"/>
                  <a:pt x="450244" y="1704275"/>
                </a:cubicBezTo>
                <a:cubicBezTo>
                  <a:pt x="491415" y="1702283"/>
                  <a:pt x="559813" y="1686345"/>
                  <a:pt x="608288" y="1711579"/>
                </a:cubicBezTo>
                <a:cubicBezTo>
                  <a:pt x="654772" y="1735485"/>
                  <a:pt x="703912" y="1739470"/>
                  <a:pt x="658756" y="1710251"/>
                </a:cubicBezTo>
                <a:cubicBezTo>
                  <a:pt x="646139" y="1702283"/>
                  <a:pt x="555828" y="1659783"/>
                  <a:pt x="544539" y="1619940"/>
                </a:cubicBezTo>
                <a:cubicBezTo>
                  <a:pt x="542049" y="1610976"/>
                  <a:pt x="534579" y="1610976"/>
                  <a:pt x="524857" y="1616215"/>
                </a:cubicBezTo>
                <a:close/>
                <a:moveTo>
                  <a:pt x="714662" y="1253072"/>
                </a:moveTo>
                <a:cubicBezTo>
                  <a:pt x="709183" y="1252512"/>
                  <a:pt x="716031" y="1270815"/>
                  <a:pt x="728482" y="1287250"/>
                </a:cubicBezTo>
                <a:cubicBezTo>
                  <a:pt x="746411" y="1309828"/>
                  <a:pt x="744419" y="1347015"/>
                  <a:pt x="747739" y="1368928"/>
                </a:cubicBezTo>
                <a:lnTo>
                  <a:pt x="747739" y="1369592"/>
                </a:lnTo>
                <a:cubicBezTo>
                  <a:pt x="755044" y="1371585"/>
                  <a:pt x="802192" y="1313812"/>
                  <a:pt x="782934" y="1311820"/>
                </a:cubicBezTo>
                <a:cubicBezTo>
                  <a:pt x="760356" y="1309828"/>
                  <a:pt x="729810" y="1266664"/>
                  <a:pt x="724498" y="1260688"/>
                </a:cubicBezTo>
                <a:cubicBezTo>
                  <a:pt x="719684" y="1255542"/>
                  <a:pt x="716488" y="1253259"/>
                  <a:pt x="714662" y="1253072"/>
                </a:cubicBezTo>
                <a:close/>
                <a:moveTo>
                  <a:pt x="0" y="1137163"/>
                </a:moveTo>
                <a:lnTo>
                  <a:pt x="2673" y="1155104"/>
                </a:lnTo>
                <a:cubicBezTo>
                  <a:pt x="-3968" y="1203579"/>
                  <a:pt x="47164" y="1170377"/>
                  <a:pt x="135483" y="1331742"/>
                </a:cubicBezTo>
                <a:cubicBezTo>
                  <a:pt x="215833" y="1478497"/>
                  <a:pt x="176654" y="1472521"/>
                  <a:pt x="172006" y="1466544"/>
                </a:cubicBezTo>
                <a:cubicBezTo>
                  <a:pt x="163373" y="1455919"/>
                  <a:pt x="136147" y="1333734"/>
                  <a:pt x="63101" y="1258696"/>
                </a:cubicBezTo>
                <a:cubicBezTo>
                  <a:pt x="-42068" y="1151202"/>
                  <a:pt x="35284" y="1237415"/>
                  <a:pt x="14003" y="1416350"/>
                </a:cubicBezTo>
                <a:lnTo>
                  <a:pt x="0" y="1488269"/>
                </a:lnTo>
                <a:close/>
                <a:moveTo>
                  <a:pt x="1033365" y="802990"/>
                </a:moveTo>
                <a:cubicBezTo>
                  <a:pt x="1028800" y="804152"/>
                  <a:pt x="1022657" y="808136"/>
                  <a:pt x="1022657" y="809132"/>
                </a:cubicBezTo>
                <a:cubicBezTo>
                  <a:pt x="1027305" y="815109"/>
                  <a:pt x="1031290" y="819757"/>
                  <a:pt x="1034610" y="813781"/>
                </a:cubicBezTo>
                <a:cubicBezTo>
                  <a:pt x="1040919" y="803488"/>
                  <a:pt x="1037930" y="801828"/>
                  <a:pt x="1033365" y="802990"/>
                </a:cubicBezTo>
                <a:close/>
                <a:moveTo>
                  <a:pt x="976308" y="502568"/>
                </a:moveTo>
                <a:cubicBezTo>
                  <a:pt x="985802" y="500057"/>
                  <a:pt x="994767" y="499684"/>
                  <a:pt x="1001407" y="503004"/>
                </a:cubicBezTo>
                <a:cubicBezTo>
                  <a:pt x="1014024" y="509645"/>
                  <a:pt x="995431" y="519605"/>
                  <a:pt x="1005392" y="532887"/>
                </a:cubicBezTo>
                <a:cubicBezTo>
                  <a:pt x="1035274" y="572730"/>
                  <a:pt x="1045899" y="626518"/>
                  <a:pt x="1051211" y="676986"/>
                </a:cubicBezTo>
                <a:cubicBezTo>
                  <a:pt x="1051875" y="682962"/>
                  <a:pt x="1063828" y="692923"/>
                  <a:pt x="1035938" y="710189"/>
                </a:cubicBezTo>
                <a:cubicBezTo>
                  <a:pt x="992111" y="738079"/>
                  <a:pt x="1029298" y="740735"/>
                  <a:pt x="1044571" y="779914"/>
                </a:cubicBezTo>
                <a:cubicBezTo>
                  <a:pt x="1051875" y="798507"/>
                  <a:pt x="1091718" y="692259"/>
                  <a:pt x="1094375" y="678978"/>
                </a:cubicBezTo>
                <a:cubicBezTo>
                  <a:pt x="1101015" y="643783"/>
                  <a:pt x="1111640" y="611909"/>
                  <a:pt x="1139530" y="590659"/>
                </a:cubicBezTo>
                <a:cubicBezTo>
                  <a:pt x="1143515" y="589331"/>
                  <a:pt x="1144843" y="590659"/>
                  <a:pt x="1152147" y="596636"/>
                </a:cubicBezTo>
                <a:cubicBezTo>
                  <a:pt x="1154803" y="609253"/>
                  <a:pt x="1167420" y="630502"/>
                  <a:pt x="1170741" y="640463"/>
                </a:cubicBezTo>
                <a:cubicBezTo>
                  <a:pt x="1186014" y="678314"/>
                  <a:pt x="1162772" y="681634"/>
                  <a:pt x="1215232" y="661713"/>
                </a:cubicBezTo>
                <a:cubicBezTo>
                  <a:pt x="1278317" y="637807"/>
                  <a:pt x="1284294" y="690931"/>
                  <a:pt x="1302223" y="723470"/>
                </a:cubicBezTo>
                <a:cubicBezTo>
                  <a:pt x="1342730" y="795851"/>
                  <a:pt x="1251755" y="807140"/>
                  <a:pt x="1247107" y="810461"/>
                </a:cubicBezTo>
                <a:cubicBezTo>
                  <a:pt x="1235154" y="819757"/>
                  <a:pt x="1232498" y="808468"/>
                  <a:pt x="1206600" y="811788"/>
                </a:cubicBezTo>
                <a:cubicBezTo>
                  <a:pt x="1196639" y="813117"/>
                  <a:pt x="1186678" y="811124"/>
                  <a:pt x="1177381" y="807140"/>
                </a:cubicBezTo>
                <a:cubicBezTo>
                  <a:pt x="1159452" y="799172"/>
                  <a:pt x="1154139" y="814445"/>
                  <a:pt x="1134218" y="809796"/>
                </a:cubicBezTo>
                <a:cubicBezTo>
                  <a:pt x="1104335" y="803156"/>
                  <a:pt x="1040586" y="827062"/>
                  <a:pt x="1058516" y="839015"/>
                </a:cubicBezTo>
                <a:cubicBezTo>
                  <a:pt x="1063164" y="842335"/>
                  <a:pt x="1067813" y="844327"/>
                  <a:pt x="1073789" y="842335"/>
                </a:cubicBezTo>
                <a:cubicBezTo>
                  <a:pt x="1106992" y="831046"/>
                  <a:pt x="1213904" y="823742"/>
                  <a:pt x="1213904" y="823742"/>
                </a:cubicBezTo>
                <a:cubicBezTo>
                  <a:pt x="1246443" y="819757"/>
                  <a:pt x="1283630" y="835694"/>
                  <a:pt x="1338746" y="845655"/>
                </a:cubicBezTo>
                <a:lnTo>
                  <a:pt x="1336754" y="842335"/>
                </a:lnTo>
                <a:cubicBezTo>
                  <a:pt x="1385894" y="850968"/>
                  <a:pt x="1356011" y="846319"/>
                  <a:pt x="1361324" y="884834"/>
                </a:cubicBezTo>
                <a:cubicBezTo>
                  <a:pt x="1369292" y="939287"/>
                  <a:pt x="1330113" y="936630"/>
                  <a:pt x="1286286" y="910732"/>
                </a:cubicBezTo>
                <a:cubicBezTo>
                  <a:pt x="1268356" y="900108"/>
                  <a:pt x="1269685" y="912725"/>
                  <a:pt x="1240466" y="901436"/>
                </a:cubicBezTo>
                <a:cubicBezTo>
                  <a:pt x="1132890" y="859600"/>
                  <a:pt x="1325465" y="967177"/>
                  <a:pt x="1325465" y="967177"/>
                </a:cubicBezTo>
                <a:cubicBezTo>
                  <a:pt x="1310856" y="993075"/>
                  <a:pt x="1209256" y="1003700"/>
                  <a:pt x="1213904" y="929990"/>
                </a:cubicBezTo>
                <a:cubicBezTo>
                  <a:pt x="1214568" y="916045"/>
                  <a:pt x="1202615" y="916709"/>
                  <a:pt x="1202615" y="907412"/>
                </a:cubicBezTo>
                <a:cubicBezTo>
                  <a:pt x="1204607" y="876202"/>
                  <a:pt x="1075117" y="825734"/>
                  <a:pt x="1085078" y="858936"/>
                </a:cubicBezTo>
                <a:cubicBezTo>
                  <a:pt x="1091054" y="877530"/>
                  <a:pt x="1079102" y="890147"/>
                  <a:pt x="1085078" y="892139"/>
                </a:cubicBezTo>
                <a:cubicBezTo>
                  <a:pt x="1096367" y="897451"/>
                  <a:pt x="1108320" y="890811"/>
                  <a:pt x="1115624" y="897451"/>
                </a:cubicBezTo>
                <a:cubicBezTo>
                  <a:pt x="1116952" y="906084"/>
                  <a:pt x="1116952" y="912725"/>
                  <a:pt x="1124921" y="914717"/>
                </a:cubicBezTo>
                <a:cubicBezTo>
                  <a:pt x="1168749" y="926006"/>
                  <a:pt x="1232498" y="995067"/>
                  <a:pt x="1239138" y="1006356"/>
                </a:cubicBezTo>
                <a:cubicBezTo>
                  <a:pt x="1243786" y="1014989"/>
                  <a:pt x="1257732" y="1016981"/>
                  <a:pt x="1275661" y="1038894"/>
                </a:cubicBezTo>
                <a:cubicBezTo>
                  <a:pt x="1282301" y="1047527"/>
                  <a:pt x="1245115" y="1068777"/>
                  <a:pt x="1222537" y="1057488"/>
                </a:cubicBezTo>
                <a:cubicBezTo>
                  <a:pt x="1176717" y="1034910"/>
                  <a:pt x="1078437" y="954560"/>
                  <a:pt x="1078437" y="954560"/>
                </a:cubicBezTo>
                <a:cubicBezTo>
                  <a:pt x="1070469" y="947255"/>
                  <a:pt x="1060508" y="957880"/>
                  <a:pt x="1048555" y="944599"/>
                </a:cubicBezTo>
                <a:cubicBezTo>
                  <a:pt x="1041915" y="937958"/>
                  <a:pt x="1008048" y="928662"/>
                  <a:pt x="1008048" y="928662"/>
                </a:cubicBezTo>
                <a:cubicBezTo>
                  <a:pt x="988126" y="924677"/>
                  <a:pt x="982814" y="906084"/>
                  <a:pt x="974181" y="918701"/>
                </a:cubicBezTo>
                <a:cubicBezTo>
                  <a:pt x="942971" y="963193"/>
                  <a:pt x="921721" y="1043543"/>
                  <a:pt x="920393" y="1051511"/>
                </a:cubicBezTo>
                <a:cubicBezTo>
                  <a:pt x="898479" y="1174361"/>
                  <a:pt x="818129" y="1315804"/>
                  <a:pt x="756372" y="1394827"/>
                </a:cubicBezTo>
                <a:cubicBezTo>
                  <a:pt x="828754" y="1347679"/>
                  <a:pt x="903792" y="1307172"/>
                  <a:pt x="977501" y="1279945"/>
                </a:cubicBezTo>
                <a:cubicBezTo>
                  <a:pt x="992111" y="1273969"/>
                  <a:pt x="1132890" y="1207564"/>
                  <a:pt x="1204607" y="1133854"/>
                </a:cubicBezTo>
                <a:cubicBezTo>
                  <a:pt x="1209256" y="1129869"/>
                  <a:pt x="1210584" y="1125885"/>
                  <a:pt x="1210584" y="1122565"/>
                </a:cubicBezTo>
                <a:cubicBezTo>
                  <a:pt x="1217224" y="1127877"/>
                  <a:pt x="1223865" y="1132526"/>
                  <a:pt x="1230505" y="1137174"/>
                </a:cubicBezTo>
                <a:cubicBezTo>
                  <a:pt x="1227185" y="1135182"/>
                  <a:pt x="1222537" y="1135846"/>
                  <a:pt x="1219216" y="1138502"/>
                </a:cubicBezTo>
                <a:cubicBezTo>
                  <a:pt x="1174725" y="1177017"/>
                  <a:pt x="1055860" y="1277953"/>
                  <a:pt x="983478" y="1299867"/>
                </a:cubicBezTo>
                <a:cubicBezTo>
                  <a:pt x="921057" y="1319124"/>
                  <a:pt x="818129" y="1380217"/>
                  <a:pt x="730474" y="1441310"/>
                </a:cubicBezTo>
                <a:cubicBezTo>
                  <a:pt x="729146" y="1441974"/>
                  <a:pt x="728482" y="1442638"/>
                  <a:pt x="727154" y="1443302"/>
                </a:cubicBezTo>
                <a:cubicBezTo>
                  <a:pt x="620241" y="1518340"/>
                  <a:pt x="537235" y="1592714"/>
                  <a:pt x="582390" y="1586738"/>
                </a:cubicBezTo>
                <a:cubicBezTo>
                  <a:pt x="670709" y="1574785"/>
                  <a:pt x="788247" y="1615956"/>
                  <a:pt x="789575" y="1615956"/>
                </a:cubicBezTo>
                <a:cubicBezTo>
                  <a:pt x="842035" y="1627909"/>
                  <a:pt x="879886" y="1699626"/>
                  <a:pt x="899143" y="1718220"/>
                </a:cubicBezTo>
                <a:cubicBezTo>
                  <a:pt x="909104" y="1740798"/>
                  <a:pt x="949611" y="1769352"/>
                  <a:pt x="1008048" y="1877592"/>
                </a:cubicBezTo>
                <a:cubicBezTo>
                  <a:pt x="1023985" y="1906811"/>
                  <a:pt x="866605" y="1809859"/>
                  <a:pt x="865277" y="1809195"/>
                </a:cubicBezTo>
                <a:cubicBezTo>
                  <a:pt x="829418" y="1781969"/>
                  <a:pt x="824105" y="1797242"/>
                  <a:pt x="733794" y="1764039"/>
                </a:cubicBezTo>
                <a:cubicBezTo>
                  <a:pt x="642155" y="1795250"/>
                  <a:pt x="615593" y="1744118"/>
                  <a:pt x="515321" y="1819820"/>
                </a:cubicBezTo>
                <a:cubicBezTo>
                  <a:pt x="460869" y="1860327"/>
                  <a:pt x="454228" y="1863647"/>
                  <a:pt x="444267" y="1860327"/>
                </a:cubicBezTo>
                <a:cubicBezTo>
                  <a:pt x="415713" y="1851694"/>
                  <a:pt x="444931" y="1857671"/>
                  <a:pt x="357277" y="1886225"/>
                </a:cubicBezTo>
                <a:cubicBezTo>
                  <a:pt x="333371" y="1893530"/>
                  <a:pt x="332707" y="1903490"/>
                  <a:pt x="294856" y="1979192"/>
                </a:cubicBezTo>
                <a:cubicBezTo>
                  <a:pt x="279582" y="2009075"/>
                  <a:pt x="446924" y="1961927"/>
                  <a:pt x="472822" y="1977200"/>
                </a:cubicBezTo>
                <a:cubicBezTo>
                  <a:pt x="501376" y="1993802"/>
                  <a:pt x="543211" y="1998450"/>
                  <a:pt x="532586" y="2017044"/>
                </a:cubicBezTo>
                <a:cubicBezTo>
                  <a:pt x="529266" y="2023020"/>
                  <a:pt x="525946" y="2027668"/>
                  <a:pt x="522626" y="2032981"/>
                </a:cubicBezTo>
                <a:cubicBezTo>
                  <a:pt x="527938" y="2031652"/>
                  <a:pt x="532586" y="2029660"/>
                  <a:pt x="537235" y="2028332"/>
                </a:cubicBezTo>
                <a:cubicBezTo>
                  <a:pt x="577742" y="2052238"/>
                  <a:pt x="587039" y="2031652"/>
                  <a:pt x="623562" y="2040949"/>
                </a:cubicBezTo>
                <a:cubicBezTo>
                  <a:pt x="658092" y="2024348"/>
                  <a:pt x="660748" y="2030325"/>
                  <a:pt x="674030" y="2018371"/>
                </a:cubicBezTo>
                <a:cubicBezTo>
                  <a:pt x="674694" y="2018371"/>
                  <a:pt x="733794" y="1974544"/>
                  <a:pt x="728482" y="1986497"/>
                </a:cubicBezTo>
                <a:cubicBezTo>
                  <a:pt x="708560" y="2030988"/>
                  <a:pt x="693287" y="2044270"/>
                  <a:pt x="690631" y="2052902"/>
                </a:cubicBezTo>
                <a:cubicBezTo>
                  <a:pt x="683326" y="2061535"/>
                  <a:pt x="671373" y="2090753"/>
                  <a:pt x="650788" y="2097394"/>
                </a:cubicBezTo>
                <a:cubicBezTo>
                  <a:pt x="650124" y="2097394"/>
                  <a:pt x="604304" y="2117315"/>
                  <a:pt x="569109" y="2115987"/>
                </a:cubicBezTo>
                <a:cubicBezTo>
                  <a:pt x="535907" y="2115323"/>
                  <a:pt x="681998" y="2203642"/>
                  <a:pt x="739107" y="2215595"/>
                </a:cubicBezTo>
                <a:cubicBezTo>
                  <a:pt x="768989" y="2221572"/>
                  <a:pt x="819457" y="2257430"/>
                  <a:pt x="838714" y="2271375"/>
                </a:cubicBezTo>
                <a:cubicBezTo>
                  <a:pt x="840043" y="2272039"/>
                  <a:pt x="842035" y="2272039"/>
                  <a:pt x="843363" y="2271375"/>
                </a:cubicBezTo>
                <a:cubicBezTo>
                  <a:pt x="853324" y="2264735"/>
                  <a:pt x="848675" y="2264735"/>
                  <a:pt x="864613" y="2262743"/>
                </a:cubicBezTo>
                <a:cubicBezTo>
                  <a:pt x="875237" y="2269383"/>
                  <a:pt x="875901" y="2262079"/>
                  <a:pt x="889182" y="2268719"/>
                </a:cubicBezTo>
                <a:cubicBezTo>
                  <a:pt x="894495" y="2271375"/>
                  <a:pt x="895823" y="2267391"/>
                  <a:pt x="895823" y="2267391"/>
                </a:cubicBezTo>
                <a:cubicBezTo>
                  <a:pt x="879222" y="2248134"/>
                  <a:pt x="855316" y="2248134"/>
                  <a:pt x="852660" y="2227548"/>
                </a:cubicBezTo>
                <a:cubicBezTo>
                  <a:pt x="851996" y="2222900"/>
                  <a:pt x="856644" y="2222235"/>
                  <a:pt x="856644" y="2215595"/>
                </a:cubicBezTo>
                <a:cubicBezTo>
                  <a:pt x="855980" y="2203642"/>
                  <a:pt x="861292" y="2192353"/>
                  <a:pt x="872581" y="2184384"/>
                </a:cubicBezTo>
                <a:cubicBezTo>
                  <a:pt x="876566" y="2181728"/>
                  <a:pt x="879222" y="2159150"/>
                  <a:pt x="881878" y="2147862"/>
                </a:cubicBezTo>
                <a:cubicBezTo>
                  <a:pt x="885862" y="2127276"/>
                  <a:pt x="895159" y="2115987"/>
                  <a:pt x="895159" y="2115987"/>
                </a:cubicBezTo>
                <a:cubicBezTo>
                  <a:pt x="896487" y="2101378"/>
                  <a:pt x="892503" y="2104698"/>
                  <a:pt x="907112" y="2100050"/>
                </a:cubicBezTo>
                <a:cubicBezTo>
                  <a:pt x="948947" y="2118643"/>
                  <a:pt x="927033" y="2175752"/>
                  <a:pt x="935002" y="2184384"/>
                </a:cubicBezTo>
                <a:cubicBezTo>
                  <a:pt x="937658" y="2188369"/>
                  <a:pt x="947619" y="2155830"/>
                  <a:pt x="949611" y="2140557"/>
                </a:cubicBezTo>
                <a:cubicBezTo>
                  <a:pt x="950275" y="2134580"/>
                  <a:pt x="955588" y="2124620"/>
                  <a:pt x="965549" y="2118643"/>
                </a:cubicBezTo>
                <a:cubicBezTo>
                  <a:pt x="968869" y="2119972"/>
                  <a:pt x="971525" y="2121299"/>
                  <a:pt x="974845" y="2122628"/>
                </a:cubicBezTo>
                <a:cubicBezTo>
                  <a:pt x="986134" y="2147862"/>
                  <a:pt x="998087" y="2139229"/>
                  <a:pt x="1002071" y="2150518"/>
                </a:cubicBezTo>
                <a:cubicBezTo>
                  <a:pt x="1021329" y="2203642"/>
                  <a:pt x="960236" y="2238173"/>
                  <a:pt x="948283" y="2259423"/>
                </a:cubicBezTo>
                <a:cubicBezTo>
                  <a:pt x="944299" y="2265399"/>
                  <a:pt x="944299" y="2272039"/>
                  <a:pt x="950275" y="2268055"/>
                </a:cubicBezTo>
                <a:cubicBezTo>
                  <a:pt x="951603" y="2267391"/>
                  <a:pt x="1050547" y="2257430"/>
                  <a:pt x="1043243" y="2234853"/>
                </a:cubicBezTo>
                <a:cubicBezTo>
                  <a:pt x="1042579" y="2232196"/>
                  <a:pt x="999415" y="2250126"/>
                  <a:pt x="999415" y="2246805"/>
                </a:cubicBezTo>
                <a:cubicBezTo>
                  <a:pt x="1000079" y="2233524"/>
                  <a:pt x="1059180" y="2171103"/>
                  <a:pt x="1086406" y="2198994"/>
                </a:cubicBezTo>
                <a:cubicBezTo>
                  <a:pt x="1086406" y="2209619"/>
                  <a:pt x="1061836" y="2219579"/>
                  <a:pt x="1051875" y="2236181"/>
                </a:cubicBezTo>
                <a:cubicBezTo>
                  <a:pt x="1037266" y="2260750"/>
                  <a:pt x="1018009" y="2262079"/>
                  <a:pt x="1046563" y="2272039"/>
                </a:cubicBezTo>
                <a:cubicBezTo>
                  <a:pt x="1061836" y="2278016"/>
                  <a:pt x="1079102" y="2254110"/>
                  <a:pt x="1088398" y="2262079"/>
                </a:cubicBezTo>
                <a:cubicBezTo>
                  <a:pt x="1105000" y="2276024"/>
                  <a:pt x="1114296" y="2266063"/>
                  <a:pt x="1116288" y="2262079"/>
                </a:cubicBezTo>
                <a:cubicBezTo>
                  <a:pt x="1121601" y="2251454"/>
                  <a:pt x="1151483" y="2302586"/>
                  <a:pt x="1139530" y="2321179"/>
                </a:cubicBezTo>
                <a:cubicBezTo>
                  <a:pt x="1133554" y="2329812"/>
                  <a:pt x="1127577" y="2315203"/>
                  <a:pt x="1116952" y="2321843"/>
                </a:cubicBezTo>
                <a:cubicBezTo>
                  <a:pt x="1085078" y="2341765"/>
                  <a:pt x="1044571" y="2346413"/>
                  <a:pt x="1006056" y="2346413"/>
                </a:cubicBezTo>
                <a:cubicBezTo>
                  <a:pt x="1001407" y="2346413"/>
                  <a:pt x="993439" y="2354382"/>
                  <a:pt x="982150" y="2332468"/>
                </a:cubicBezTo>
                <a:cubicBezTo>
                  <a:pt x="964220" y="2297938"/>
                  <a:pt x="959572" y="2325164"/>
                  <a:pt x="929690" y="2333796"/>
                </a:cubicBezTo>
                <a:cubicBezTo>
                  <a:pt x="915745" y="2337781"/>
                  <a:pt x="992111" y="2374968"/>
                  <a:pt x="1002071" y="2377624"/>
                </a:cubicBezTo>
                <a:cubicBezTo>
                  <a:pt x="1027969" y="2384264"/>
                  <a:pt x="1051211" y="2394889"/>
                  <a:pt x="1065156" y="2416803"/>
                </a:cubicBezTo>
                <a:cubicBezTo>
                  <a:pt x="1065820" y="2420123"/>
                  <a:pt x="1064492" y="2420787"/>
                  <a:pt x="1059844" y="2426100"/>
                </a:cubicBezTo>
                <a:cubicBezTo>
                  <a:pt x="1049219" y="2426764"/>
                  <a:pt x="1033282" y="2434732"/>
                  <a:pt x="1025313" y="2436724"/>
                </a:cubicBezTo>
                <a:cubicBezTo>
                  <a:pt x="996759" y="2445357"/>
                  <a:pt x="995431" y="2428092"/>
                  <a:pt x="1006720" y="2468599"/>
                </a:cubicBezTo>
                <a:cubicBezTo>
                  <a:pt x="1020665" y="2517739"/>
                  <a:pt x="980158" y="2518403"/>
                  <a:pt x="954924" y="2529692"/>
                </a:cubicBezTo>
                <a:cubicBezTo>
                  <a:pt x="897815" y="2554926"/>
                  <a:pt x="896487" y="2485864"/>
                  <a:pt x="893831" y="2482544"/>
                </a:cubicBezTo>
                <a:cubicBezTo>
                  <a:pt x="887854" y="2473247"/>
                  <a:pt x="895823" y="2471919"/>
                  <a:pt x="895823" y="2452662"/>
                </a:cubicBezTo>
                <a:cubicBezTo>
                  <a:pt x="895159" y="2445357"/>
                  <a:pt x="897815" y="2438052"/>
                  <a:pt x="901135" y="2431412"/>
                </a:cubicBezTo>
                <a:cubicBezTo>
                  <a:pt x="907776" y="2418131"/>
                  <a:pt x="897151" y="2413482"/>
                  <a:pt x="901799" y="2398874"/>
                </a:cubicBezTo>
                <a:cubicBezTo>
                  <a:pt x="909104" y="2376960"/>
                  <a:pt x="895159" y="2327820"/>
                  <a:pt x="885198" y="2340437"/>
                </a:cubicBezTo>
                <a:cubicBezTo>
                  <a:pt x="883206" y="2343757"/>
                  <a:pt x="880550" y="2347077"/>
                  <a:pt x="881878" y="2351726"/>
                </a:cubicBezTo>
                <a:cubicBezTo>
                  <a:pt x="888518" y="2377624"/>
                  <a:pt x="886526" y="2457974"/>
                  <a:pt x="886526" y="2457974"/>
                </a:cubicBezTo>
                <a:cubicBezTo>
                  <a:pt x="887854" y="2482544"/>
                  <a:pt x="873245" y="2509106"/>
                  <a:pt x="861956" y="2549613"/>
                </a:cubicBezTo>
                <a:cubicBezTo>
                  <a:pt x="851996" y="2585472"/>
                  <a:pt x="857972" y="2563559"/>
                  <a:pt x="828754" y="2564887"/>
                </a:cubicBezTo>
                <a:cubicBezTo>
                  <a:pt x="787582" y="2566879"/>
                  <a:pt x="792895" y="2538325"/>
                  <a:pt x="814809" y="2507114"/>
                </a:cubicBezTo>
                <a:cubicBezTo>
                  <a:pt x="823441" y="2493833"/>
                  <a:pt x="814809" y="2494497"/>
                  <a:pt x="824769" y="2473247"/>
                </a:cubicBezTo>
                <a:cubicBezTo>
                  <a:pt x="862620" y="2395553"/>
                  <a:pt x="769653" y="2532348"/>
                  <a:pt x="769653" y="2532348"/>
                </a:cubicBezTo>
                <a:cubicBezTo>
                  <a:pt x="751724" y="2519067"/>
                  <a:pt x="750396" y="2442701"/>
                  <a:pt x="805512" y="2451334"/>
                </a:cubicBezTo>
                <a:cubicBezTo>
                  <a:pt x="816137" y="2453326"/>
                  <a:pt x="816801" y="2444029"/>
                  <a:pt x="823441" y="2444693"/>
                </a:cubicBezTo>
                <a:cubicBezTo>
                  <a:pt x="846019" y="2448678"/>
                  <a:pt x="892503" y="2355046"/>
                  <a:pt x="867269" y="2360358"/>
                </a:cubicBezTo>
                <a:cubicBezTo>
                  <a:pt x="853324" y="2363015"/>
                  <a:pt x="844691" y="2353718"/>
                  <a:pt x="842699" y="2357702"/>
                </a:cubicBezTo>
                <a:cubicBezTo>
                  <a:pt x="838050" y="2366335"/>
                  <a:pt x="842035" y="2375632"/>
                  <a:pt x="836722" y="2380280"/>
                </a:cubicBezTo>
                <a:cubicBezTo>
                  <a:pt x="830082" y="2380944"/>
                  <a:pt x="825433" y="2380280"/>
                  <a:pt x="823441" y="2386256"/>
                </a:cubicBezTo>
                <a:cubicBezTo>
                  <a:pt x="812816" y="2418131"/>
                  <a:pt x="756372" y="2461294"/>
                  <a:pt x="747739" y="2465279"/>
                </a:cubicBezTo>
                <a:cubicBezTo>
                  <a:pt x="741099" y="2467935"/>
                  <a:pt x="738443" y="2478560"/>
                  <a:pt x="721177" y="2490513"/>
                </a:cubicBezTo>
                <a:cubicBezTo>
                  <a:pt x="714537" y="2494497"/>
                  <a:pt x="701256" y="2465279"/>
                  <a:pt x="711216" y="2449341"/>
                </a:cubicBezTo>
                <a:cubicBezTo>
                  <a:pt x="731802" y="2416803"/>
                  <a:pt x="798207" y="2349070"/>
                  <a:pt x="798207" y="2349070"/>
                </a:cubicBezTo>
                <a:cubicBezTo>
                  <a:pt x="804184" y="2343093"/>
                  <a:pt x="796879" y="2335124"/>
                  <a:pt x="807504" y="2327156"/>
                </a:cubicBezTo>
                <a:cubicBezTo>
                  <a:pt x="812816" y="2322508"/>
                  <a:pt x="822113" y="2297938"/>
                  <a:pt x="822113" y="2297938"/>
                </a:cubicBezTo>
                <a:cubicBezTo>
                  <a:pt x="826762" y="2283328"/>
                  <a:pt x="841371" y="2280672"/>
                  <a:pt x="832074" y="2273368"/>
                </a:cubicBezTo>
                <a:cubicBezTo>
                  <a:pt x="800864" y="2246805"/>
                  <a:pt x="742427" y="2225556"/>
                  <a:pt x="736450" y="2224228"/>
                </a:cubicBezTo>
                <a:cubicBezTo>
                  <a:pt x="643483" y="2198994"/>
                  <a:pt x="541219" y="2126612"/>
                  <a:pt x="487431" y="2074816"/>
                </a:cubicBezTo>
                <a:cubicBezTo>
                  <a:pt x="405752" y="2153838"/>
                  <a:pt x="296184" y="2161807"/>
                  <a:pt x="268294" y="2167783"/>
                </a:cubicBezTo>
                <a:cubicBezTo>
                  <a:pt x="268294" y="2167783"/>
                  <a:pt x="233763" y="2268719"/>
                  <a:pt x="233099" y="2270711"/>
                </a:cubicBezTo>
                <a:cubicBezTo>
                  <a:pt x="262981" y="2307898"/>
                  <a:pt x="336027" y="2286649"/>
                  <a:pt x="373878" y="2288641"/>
                </a:cubicBezTo>
                <a:cubicBezTo>
                  <a:pt x="418369" y="2291297"/>
                  <a:pt x="344660" y="2469927"/>
                  <a:pt x="293528" y="2426764"/>
                </a:cubicBezTo>
                <a:cubicBezTo>
                  <a:pt x="262981" y="2400866"/>
                  <a:pt x="263645" y="2393561"/>
                  <a:pt x="238411" y="2341765"/>
                </a:cubicBezTo>
                <a:cubicBezTo>
                  <a:pt x="210521" y="2283328"/>
                  <a:pt x="218490" y="2567543"/>
                  <a:pt x="272278" y="2668479"/>
                </a:cubicBezTo>
                <a:cubicBezTo>
                  <a:pt x="271614" y="2677111"/>
                  <a:pt x="270950" y="2691057"/>
                  <a:pt x="269622" y="2709650"/>
                </a:cubicBezTo>
                <a:cubicBezTo>
                  <a:pt x="269622" y="2711642"/>
                  <a:pt x="269622" y="2712970"/>
                  <a:pt x="269622" y="2713634"/>
                </a:cubicBezTo>
                <a:cubicBezTo>
                  <a:pt x="268958" y="2723595"/>
                  <a:pt x="270286" y="2737540"/>
                  <a:pt x="277590" y="2756134"/>
                </a:cubicBezTo>
                <a:cubicBezTo>
                  <a:pt x="334035" y="2724259"/>
                  <a:pt x="356613" y="2699025"/>
                  <a:pt x="382511" y="2685080"/>
                </a:cubicBezTo>
                <a:cubicBezTo>
                  <a:pt x="513993" y="2614026"/>
                  <a:pt x="532586" y="2679103"/>
                  <a:pt x="617585" y="2661174"/>
                </a:cubicBezTo>
                <a:cubicBezTo>
                  <a:pt x="733130" y="2636604"/>
                  <a:pt x="330050" y="2926795"/>
                  <a:pt x="74390" y="2805938"/>
                </a:cubicBezTo>
                <a:cubicBezTo>
                  <a:pt x="131499" y="2793320"/>
                  <a:pt x="191264" y="2796641"/>
                  <a:pt x="212513" y="2788008"/>
                </a:cubicBezTo>
                <a:cubicBezTo>
                  <a:pt x="237083" y="2777383"/>
                  <a:pt x="257669" y="2766758"/>
                  <a:pt x="274934" y="2757462"/>
                </a:cubicBezTo>
                <a:cubicBezTo>
                  <a:pt x="272942" y="2754142"/>
                  <a:pt x="269622" y="2750157"/>
                  <a:pt x="266301" y="2740861"/>
                </a:cubicBezTo>
                <a:cubicBezTo>
                  <a:pt x="213177" y="2614691"/>
                  <a:pt x="221146" y="2512426"/>
                  <a:pt x="161381" y="2506450"/>
                </a:cubicBezTo>
                <a:cubicBezTo>
                  <a:pt x="52477" y="2495161"/>
                  <a:pt x="110913" y="2529692"/>
                  <a:pt x="55133" y="2514418"/>
                </a:cubicBezTo>
                <a:cubicBezTo>
                  <a:pt x="15622" y="2503960"/>
                  <a:pt x="53898" y="2601794"/>
                  <a:pt x="914" y="2585933"/>
                </a:cubicBezTo>
                <a:lnTo>
                  <a:pt x="0" y="2585476"/>
                </a:lnTo>
                <a:lnTo>
                  <a:pt x="0" y="1497498"/>
                </a:lnTo>
                <a:lnTo>
                  <a:pt x="36975" y="1480271"/>
                </a:lnTo>
                <a:cubicBezTo>
                  <a:pt x="72523" y="1455712"/>
                  <a:pt x="102281" y="1423215"/>
                  <a:pt x="166030" y="1484474"/>
                </a:cubicBezTo>
                <a:cubicBezTo>
                  <a:pt x="239075" y="1493770"/>
                  <a:pt x="195248" y="1513692"/>
                  <a:pt x="237083" y="1530293"/>
                </a:cubicBezTo>
                <a:cubicBezTo>
                  <a:pt x="328058" y="1566152"/>
                  <a:pt x="274270" y="1619276"/>
                  <a:pt x="276926" y="1631893"/>
                </a:cubicBezTo>
                <a:cubicBezTo>
                  <a:pt x="284231" y="1667088"/>
                  <a:pt x="226458" y="1728845"/>
                  <a:pt x="208529" y="1749430"/>
                </a:cubicBezTo>
                <a:cubicBezTo>
                  <a:pt x="207865" y="1757399"/>
                  <a:pt x="206537" y="1764703"/>
                  <a:pt x="206537" y="1772008"/>
                </a:cubicBezTo>
                <a:cubicBezTo>
                  <a:pt x="293528" y="1822476"/>
                  <a:pt x="244388" y="2031652"/>
                  <a:pt x="284895" y="1932709"/>
                </a:cubicBezTo>
                <a:cubicBezTo>
                  <a:pt x="299504" y="1896850"/>
                  <a:pt x="292863" y="1878256"/>
                  <a:pt x="301496" y="1868296"/>
                </a:cubicBezTo>
                <a:cubicBezTo>
                  <a:pt x="312785" y="1855679"/>
                  <a:pt x="306809" y="1844390"/>
                  <a:pt x="311457" y="1829781"/>
                </a:cubicBezTo>
                <a:cubicBezTo>
                  <a:pt x="333371" y="1759391"/>
                  <a:pt x="510009" y="1564824"/>
                  <a:pt x="721177" y="1419396"/>
                </a:cubicBezTo>
                <a:cubicBezTo>
                  <a:pt x="709888" y="1393498"/>
                  <a:pt x="697935" y="1366936"/>
                  <a:pt x="685982" y="1341038"/>
                </a:cubicBezTo>
                <a:cubicBezTo>
                  <a:pt x="713209" y="1284594"/>
                  <a:pt x="685318" y="1274633"/>
                  <a:pt x="692623" y="1224829"/>
                </a:cubicBezTo>
                <a:cubicBezTo>
                  <a:pt x="666725" y="1181002"/>
                  <a:pt x="674030" y="1176353"/>
                  <a:pt x="656764" y="1160416"/>
                </a:cubicBezTo>
                <a:cubicBezTo>
                  <a:pt x="656100" y="1160416"/>
                  <a:pt x="591023" y="1087370"/>
                  <a:pt x="607624" y="1092683"/>
                </a:cubicBezTo>
                <a:cubicBezTo>
                  <a:pt x="669381" y="1113268"/>
                  <a:pt x="688639" y="1131862"/>
                  <a:pt x="700592" y="1134518"/>
                </a:cubicBezTo>
                <a:cubicBezTo>
                  <a:pt x="712545" y="1143151"/>
                  <a:pt x="753052" y="1155768"/>
                  <a:pt x="764341" y="1182330"/>
                </a:cubicBezTo>
                <a:cubicBezTo>
                  <a:pt x="765005" y="1182994"/>
                  <a:pt x="797543" y="1241430"/>
                  <a:pt x="799535" y="1288578"/>
                </a:cubicBezTo>
                <a:cubicBezTo>
                  <a:pt x="802192" y="1332405"/>
                  <a:pt x="902464" y="1127213"/>
                  <a:pt x="911096" y="1050183"/>
                </a:cubicBezTo>
                <a:cubicBezTo>
                  <a:pt x="915745" y="1009676"/>
                  <a:pt x="956916" y="937958"/>
                  <a:pt x="972853" y="910732"/>
                </a:cubicBezTo>
                <a:cubicBezTo>
                  <a:pt x="974181" y="909404"/>
                  <a:pt x="974181" y="906748"/>
                  <a:pt x="972853" y="904756"/>
                </a:cubicBezTo>
                <a:cubicBezTo>
                  <a:pt x="962228" y="892139"/>
                  <a:pt x="962892" y="898779"/>
                  <a:pt x="958244" y="877530"/>
                </a:cubicBezTo>
                <a:cubicBezTo>
                  <a:pt x="966213" y="862921"/>
                  <a:pt x="956252" y="862921"/>
                  <a:pt x="963556" y="844327"/>
                </a:cubicBezTo>
                <a:cubicBezTo>
                  <a:pt x="966213" y="836358"/>
                  <a:pt x="960900" y="835030"/>
                  <a:pt x="960900" y="835030"/>
                </a:cubicBezTo>
                <a:cubicBezTo>
                  <a:pt x="937658" y="858936"/>
                  <a:pt x="940315" y="890811"/>
                  <a:pt x="913088" y="896787"/>
                </a:cubicBezTo>
                <a:cubicBezTo>
                  <a:pt x="907112" y="898115"/>
                  <a:pt x="905784" y="892139"/>
                  <a:pt x="897151" y="893467"/>
                </a:cubicBezTo>
                <a:cubicBezTo>
                  <a:pt x="881214" y="896123"/>
                  <a:pt x="865277" y="890147"/>
                  <a:pt x="853324" y="876202"/>
                </a:cubicBezTo>
                <a:cubicBezTo>
                  <a:pt x="849339" y="871553"/>
                  <a:pt x="818793" y="870225"/>
                  <a:pt x="803520" y="868233"/>
                </a:cubicBezTo>
                <a:cubicBezTo>
                  <a:pt x="775630" y="864913"/>
                  <a:pt x="759692" y="854288"/>
                  <a:pt x="759692" y="854288"/>
                </a:cubicBezTo>
                <a:cubicBezTo>
                  <a:pt x="740435" y="854288"/>
                  <a:pt x="745083" y="859600"/>
                  <a:pt x="737115" y="840343"/>
                </a:cubicBezTo>
                <a:cubicBezTo>
                  <a:pt x="756372" y="782570"/>
                  <a:pt x="836058" y="804484"/>
                  <a:pt x="846019" y="793195"/>
                </a:cubicBezTo>
                <a:cubicBezTo>
                  <a:pt x="850003" y="788547"/>
                  <a:pt x="806176" y="779250"/>
                  <a:pt x="785590" y="778586"/>
                </a:cubicBezTo>
                <a:cubicBezTo>
                  <a:pt x="777622" y="778586"/>
                  <a:pt x="763677" y="772609"/>
                  <a:pt x="754380" y="759992"/>
                </a:cubicBezTo>
                <a:cubicBezTo>
                  <a:pt x="755708" y="756008"/>
                  <a:pt x="757036" y="752024"/>
                  <a:pt x="758364" y="747376"/>
                </a:cubicBezTo>
                <a:cubicBezTo>
                  <a:pt x="790239" y="729446"/>
                  <a:pt x="777622" y="714837"/>
                  <a:pt x="792231" y="707532"/>
                </a:cubicBezTo>
                <a:cubicBezTo>
                  <a:pt x="860628" y="675658"/>
                  <a:pt x="913752" y="752688"/>
                  <a:pt x="943635" y="765969"/>
                </a:cubicBezTo>
                <a:cubicBezTo>
                  <a:pt x="952267" y="769953"/>
                  <a:pt x="960900" y="769289"/>
                  <a:pt x="954924" y="761985"/>
                </a:cubicBezTo>
                <a:cubicBezTo>
                  <a:pt x="953596" y="760657"/>
                  <a:pt x="928362" y="629838"/>
                  <a:pt x="899143" y="642455"/>
                </a:cubicBezTo>
                <a:cubicBezTo>
                  <a:pt x="895159" y="643783"/>
                  <a:pt x="924377" y="698900"/>
                  <a:pt x="919729" y="698900"/>
                </a:cubicBezTo>
                <a:cubicBezTo>
                  <a:pt x="901799" y="699564"/>
                  <a:pt x="811488" y="628510"/>
                  <a:pt x="845355" y="588667"/>
                </a:cubicBezTo>
                <a:cubicBezTo>
                  <a:pt x="859300" y="587339"/>
                  <a:pt x="875901" y="619213"/>
                  <a:pt x="899143" y="629838"/>
                </a:cubicBezTo>
                <a:cubicBezTo>
                  <a:pt x="934338" y="646440"/>
                  <a:pt x="937658" y="671673"/>
                  <a:pt x="947619" y="632494"/>
                </a:cubicBezTo>
                <a:cubicBezTo>
                  <a:pt x="952932" y="611245"/>
                  <a:pt x="919729" y="591987"/>
                  <a:pt x="929026" y="578042"/>
                </a:cubicBezTo>
                <a:cubicBezTo>
                  <a:pt x="944963" y="554136"/>
                  <a:pt x="931018" y="542847"/>
                  <a:pt x="925041" y="540855"/>
                </a:cubicBezTo>
                <a:cubicBezTo>
                  <a:pt x="914582" y="536871"/>
                  <a:pt x="947826" y="510101"/>
                  <a:pt x="976308" y="502568"/>
                </a:cubicBezTo>
                <a:close/>
                <a:moveTo>
                  <a:pt x="129341" y="257388"/>
                </a:moveTo>
                <a:cubicBezTo>
                  <a:pt x="254183" y="256973"/>
                  <a:pt x="399776" y="279551"/>
                  <a:pt x="482783" y="371522"/>
                </a:cubicBezTo>
                <a:cubicBezTo>
                  <a:pt x="485439" y="374178"/>
                  <a:pt x="484111" y="381483"/>
                  <a:pt x="480126" y="381483"/>
                </a:cubicBezTo>
                <a:cubicBezTo>
                  <a:pt x="426338" y="388123"/>
                  <a:pt x="452900" y="403396"/>
                  <a:pt x="383839" y="372850"/>
                </a:cubicBezTo>
                <a:cubicBezTo>
                  <a:pt x="371222" y="366873"/>
                  <a:pt x="119546" y="376170"/>
                  <a:pt x="177982" y="391443"/>
                </a:cubicBezTo>
                <a:cubicBezTo>
                  <a:pt x="391807" y="446560"/>
                  <a:pt x="415713" y="514293"/>
                  <a:pt x="396456" y="516949"/>
                </a:cubicBezTo>
                <a:cubicBezTo>
                  <a:pt x="361261" y="522262"/>
                  <a:pt x="370558" y="503004"/>
                  <a:pt x="304816" y="504996"/>
                </a:cubicBezTo>
                <a:cubicBezTo>
                  <a:pt x="303488" y="504996"/>
                  <a:pt x="298840" y="509645"/>
                  <a:pt x="302824" y="511637"/>
                </a:cubicBezTo>
                <a:cubicBezTo>
                  <a:pt x="573758" y="640463"/>
                  <a:pt x="599656" y="739407"/>
                  <a:pt x="579734" y="726126"/>
                </a:cubicBezTo>
                <a:cubicBezTo>
                  <a:pt x="517313" y="683626"/>
                  <a:pt x="362589" y="615893"/>
                  <a:pt x="356613" y="621869"/>
                </a:cubicBezTo>
                <a:cubicBezTo>
                  <a:pt x="351300" y="627182"/>
                  <a:pt x="418369" y="768625"/>
                  <a:pt x="393135" y="799172"/>
                </a:cubicBezTo>
                <a:cubicBezTo>
                  <a:pt x="385831" y="808468"/>
                  <a:pt x="399112" y="832374"/>
                  <a:pt x="390479" y="840343"/>
                </a:cubicBezTo>
                <a:cubicBezTo>
                  <a:pt x="390479" y="840343"/>
                  <a:pt x="252356" y="650424"/>
                  <a:pt x="223802" y="623862"/>
                </a:cubicBezTo>
                <a:cubicBezTo>
                  <a:pt x="154077" y="558121"/>
                  <a:pt x="205873" y="580698"/>
                  <a:pt x="128179" y="556792"/>
                </a:cubicBezTo>
                <a:cubicBezTo>
                  <a:pt x="116226" y="552808"/>
                  <a:pt x="111577" y="558785"/>
                  <a:pt x="109585" y="560777"/>
                </a:cubicBezTo>
                <a:cubicBezTo>
                  <a:pt x="146772" y="564097"/>
                  <a:pt x="299504" y="736751"/>
                  <a:pt x="301496" y="761320"/>
                </a:cubicBezTo>
                <a:cubicBezTo>
                  <a:pt x="304152" y="797843"/>
                  <a:pt x="338683" y="900771"/>
                  <a:pt x="253020" y="797843"/>
                </a:cubicBezTo>
                <a:cubicBezTo>
                  <a:pt x="229114" y="769289"/>
                  <a:pt x="162709" y="728782"/>
                  <a:pt x="168686" y="748704"/>
                </a:cubicBezTo>
                <a:cubicBezTo>
                  <a:pt x="183295" y="799172"/>
                  <a:pt x="223138" y="919365"/>
                  <a:pt x="208529" y="980458"/>
                </a:cubicBezTo>
                <a:cubicBezTo>
                  <a:pt x="201888" y="1006356"/>
                  <a:pt x="38531" y="807140"/>
                  <a:pt x="17946" y="777258"/>
                </a:cubicBezTo>
                <a:cubicBezTo>
                  <a:pt x="-3304" y="746711"/>
                  <a:pt x="64430" y="876202"/>
                  <a:pt x="91656" y="989091"/>
                </a:cubicBezTo>
                <a:cubicBezTo>
                  <a:pt x="126850" y="1135846"/>
                  <a:pt x="48492" y="1190298"/>
                  <a:pt x="63765" y="1141158"/>
                </a:cubicBezTo>
                <a:cubicBezTo>
                  <a:pt x="67750" y="1128541"/>
                  <a:pt x="68414" y="1107956"/>
                  <a:pt x="56461" y="1101315"/>
                </a:cubicBezTo>
                <a:cubicBezTo>
                  <a:pt x="43844" y="1094675"/>
                  <a:pt x="50484" y="1085378"/>
                  <a:pt x="33883" y="1061472"/>
                </a:cubicBezTo>
                <a:lnTo>
                  <a:pt x="0" y="1005226"/>
                </a:lnTo>
                <a:lnTo>
                  <a:pt x="0" y="327575"/>
                </a:lnTo>
                <a:lnTo>
                  <a:pt x="12063" y="321044"/>
                </a:lnTo>
                <a:cubicBezTo>
                  <a:pt x="13671" y="318896"/>
                  <a:pt x="12468" y="317069"/>
                  <a:pt x="7321" y="316405"/>
                </a:cubicBezTo>
                <a:lnTo>
                  <a:pt x="0" y="315596"/>
                </a:lnTo>
                <a:lnTo>
                  <a:pt x="0" y="265873"/>
                </a:lnTo>
                <a:lnTo>
                  <a:pt x="40903" y="261286"/>
                </a:lnTo>
                <a:cubicBezTo>
                  <a:pt x="68217" y="259033"/>
                  <a:pt x="98130" y="257492"/>
                  <a:pt x="129341" y="257388"/>
                </a:cubicBezTo>
                <a:close/>
                <a:moveTo>
                  <a:pt x="0" y="0"/>
                </a:moveTo>
                <a:lnTo>
                  <a:pt x="12436" y="711"/>
                </a:lnTo>
                <a:cubicBezTo>
                  <a:pt x="29981" y="2765"/>
                  <a:pt x="44341" y="5961"/>
                  <a:pt x="52476" y="10941"/>
                </a:cubicBezTo>
                <a:lnTo>
                  <a:pt x="0" y="4011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0010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9">
            <a:extLst>
              <a:ext uri="{FF2B5EF4-FFF2-40B4-BE49-F238E27FC236}">
                <a16:creationId xmlns:a16="http://schemas.microsoft.com/office/drawing/2014/main" id="{170015A4-B4CC-0C88-1BAC-775EDAFB2076}"/>
              </a:ext>
            </a:extLst>
          </p:cNvPr>
          <p:cNvSpPr/>
          <p:nvPr userDrawn="1"/>
        </p:nvSpPr>
        <p:spPr>
          <a:xfrm>
            <a:off x="0" y="0"/>
            <a:ext cx="12192000" cy="6858000"/>
          </a:xfrm>
          <a:custGeom>
            <a:avLst/>
            <a:gdLst>
              <a:gd name="connsiteX0" fmla="*/ 406400 w 12192000"/>
              <a:gd name="connsiteY0" fmla="*/ 411480 h 6858000"/>
              <a:gd name="connsiteX1" fmla="*/ 406400 w 12192000"/>
              <a:gd name="connsiteY1" fmla="*/ 6446520 h 6858000"/>
              <a:gd name="connsiteX2" fmla="*/ 11744960 w 12192000"/>
              <a:gd name="connsiteY2" fmla="*/ 6446520 h 6858000"/>
              <a:gd name="connsiteX3" fmla="*/ 11744960 w 12192000"/>
              <a:gd name="connsiteY3" fmla="*/ 41148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06400" y="411480"/>
                </a:moveTo>
                <a:lnTo>
                  <a:pt x="406400" y="6446520"/>
                </a:lnTo>
                <a:lnTo>
                  <a:pt x="11744960" y="6446520"/>
                </a:lnTo>
                <a:lnTo>
                  <a:pt x="11744960" y="411480"/>
                </a:lnTo>
                <a:close/>
                <a:moveTo>
                  <a:pt x="0" y="0"/>
                </a:moveTo>
                <a:lnTo>
                  <a:pt x="12192000" y="0"/>
                </a:lnTo>
                <a:lnTo>
                  <a:pt x="1219200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bg1"/>
                </a:solidFill>
              </a:defRPr>
            </a:lvl1pPr>
          </a:lstStyle>
          <a:p>
            <a:fld id="{CACCE73A-EC7C-C74F-BDE1-B9AFE6B3713A}" type="datetimeFigureOut">
              <a:rPr lang="en-US" smtClean="0"/>
              <a:pPr/>
              <a:t>10/12/2024</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bg1"/>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39" r:id="rId2"/>
    <p:sldLayoutId id="2147483732" r:id="rId3"/>
    <p:sldLayoutId id="2147483733"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xStyles>
    <p:titleStyle>
      <a:lvl1pPr algn="l" defTabSz="914400" rtl="0" eaLnBrk="1" latinLnBrk="0" hangingPunct="1">
        <a:lnSpc>
          <a:spcPct val="90000"/>
        </a:lnSpc>
        <a:spcBef>
          <a:spcPct val="0"/>
        </a:spcBef>
        <a:buNone/>
        <a:defRPr sz="3200" kern="1200" cap="all" spc="200" baseline="0">
          <a:solidFill>
            <a:schemeClr val="tx1"/>
          </a:solidFill>
          <a:latin typeface="+mj-lt"/>
          <a:ea typeface="HGMaruGothicMPRO" panose="020F0600000000000000"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67E191-9726-019C-6236-8DB6872B2B0C}"/>
              </a:ext>
            </a:extLst>
          </p:cNvPr>
          <p:cNvSpPr>
            <a:spLocks noGrp="1"/>
          </p:cNvSpPr>
          <p:nvPr>
            <p:ph type="title"/>
          </p:nvPr>
        </p:nvSpPr>
        <p:spPr>
          <a:xfrm>
            <a:off x="914400" y="4114800"/>
            <a:ext cx="10332720" cy="1005840"/>
          </a:xfrm>
        </p:spPr>
        <p:txBody>
          <a:bodyPr lIns="0" tIns="0" rIns="0" bIns="0" anchor="b" anchorCtr="0"/>
          <a:lstStyle/>
          <a:p>
            <a:r>
              <a:rPr lang="en-US" sz="3200" dirty="0"/>
              <a:t>Heart Health Data Analysis</a:t>
            </a:r>
            <a:endParaRPr lang="en-US" dirty="0"/>
          </a:p>
        </p:txBody>
      </p:sp>
      <p:pic>
        <p:nvPicPr>
          <p:cNvPr id="19" name="Picture Placeholder 18" descr="View of a room with only a plant on a table">
            <a:extLst>
              <a:ext uri="{FF2B5EF4-FFF2-40B4-BE49-F238E27FC236}">
                <a16:creationId xmlns:a16="http://schemas.microsoft.com/office/drawing/2014/main" id="{88105D7D-89E8-8066-ED57-5B0FB5B67779}"/>
              </a:ext>
            </a:extLst>
          </p:cNvPr>
          <p:cNvPicPr>
            <a:picLocks noGrp="1"/>
          </p:cNvPicPr>
          <p:nvPr>
            <p:ph type="pic" sz="quarter" idx="16"/>
          </p:nvPr>
        </p:nvPicPr>
        <p:blipFill rotWithShape="1">
          <a:blip r:embed="rId3">
            <a:duotone>
              <a:prstClr val="black"/>
              <a:srgbClr val="D9C3A5">
                <a:tint val="50000"/>
                <a:satMod val="180000"/>
              </a:srgbClr>
            </a:duotone>
          </a:blip>
          <a:srcRect t="5139" b="5139"/>
          <a:stretch/>
        </p:blipFill>
        <p:spPr>
          <a:xfrm>
            <a:off x="0" y="831270"/>
            <a:ext cx="5486400" cy="2597730"/>
          </a:xfrm>
        </p:spPr>
      </p:pic>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914400" y="914400"/>
            <a:ext cx="8229600" cy="1097280"/>
          </a:xfrm>
          <a:noFill/>
        </p:spPr>
        <p:txBody>
          <a:bodyPr lIns="0" tIns="0" rIns="0" bIns="0" anchor="ctr" anchorCtr="0"/>
          <a:lstStyle/>
          <a:p>
            <a:r>
              <a:rPr lang="en-US" dirty="0"/>
              <a:t>Navigating Q&amp;A sessions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2377440" y="2377440"/>
            <a:ext cx="4114800" cy="3474720"/>
          </a:xfrm>
          <a:noFill/>
        </p:spPr>
        <p:txBody>
          <a:bodyPr lIns="0" tIns="0" rIns="0" bIns="0">
            <a:normAutofit/>
          </a:bodyPr>
          <a:lstStyle/>
          <a:p>
            <a:r>
              <a:rPr lang="en-US" dirty="0"/>
              <a:t>Know your material in advance</a:t>
            </a:r>
          </a:p>
          <a:p>
            <a:r>
              <a:rPr lang="en-US" dirty="0"/>
              <a:t>Anticipate common questions</a:t>
            </a:r>
          </a:p>
          <a:p>
            <a:r>
              <a:rPr lang="en-US" dirty="0"/>
              <a:t>Rehearse your responses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idx="13"/>
          </p:nvPr>
        </p:nvSpPr>
        <p:spPr>
          <a:xfrm>
            <a:off x="7040880" y="2377440"/>
            <a:ext cx="4114800" cy="3474720"/>
          </a:xfrm>
          <a:noFill/>
        </p:spPr>
        <p:txBody>
          <a:bodyPr lIns="0" tIns="0" rIns="0" bIns="0">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6" name="Picture 5">
            <a:extLst>
              <a:ext uri="{FF2B5EF4-FFF2-40B4-BE49-F238E27FC236}">
                <a16:creationId xmlns:a16="http://schemas.microsoft.com/office/drawing/2014/main" id="{57FD9181-9C72-4D4F-3DEC-0F563C5FAE4F}"/>
              </a:ext>
            </a:extLst>
          </p:cNvPr>
          <p:cNvPicPr>
            <a:picLocks noChangeAspect="1"/>
          </p:cNvPicPr>
          <p:nvPr/>
        </p:nvPicPr>
        <p:blipFill>
          <a:blip r:embed="rId2"/>
          <a:stretch>
            <a:fillRect/>
          </a:stretch>
        </p:blipFill>
        <p:spPr>
          <a:xfrm>
            <a:off x="1723117" y="1415846"/>
            <a:ext cx="8745766" cy="4693548"/>
          </a:xfrm>
          <a:prstGeom prst="rect">
            <a:avLst/>
          </a:prstGeom>
        </p:spPr>
      </p:pic>
    </p:spTree>
    <p:extLst>
      <p:ext uri="{BB962C8B-B14F-4D97-AF65-F5344CB8AC3E}">
        <p14:creationId xmlns:p14="http://schemas.microsoft.com/office/powerpoint/2010/main" val="360463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E4ACDDDB-0024-062A-FD92-AC8AF9195CF6}"/>
              </a:ext>
            </a:extLst>
          </p:cNvPr>
          <p:cNvPicPr>
            <a:picLocks noChangeAspect="1"/>
          </p:cNvPicPr>
          <p:nvPr/>
        </p:nvPicPr>
        <p:blipFill>
          <a:blip r:embed="rId2"/>
          <a:stretch>
            <a:fillRect/>
          </a:stretch>
        </p:blipFill>
        <p:spPr>
          <a:xfrm>
            <a:off x="1762717" y="1415846"/>
            <a:ext cx="8666566" cy="4799522"/>
          </a:xfrm>
          <a:prstGeom prst="rect">
            <a:avLst/>
          </a:prstGeom>
        </p:spPr>
      </p:pic>
    </p:spTree>
    <p:extLst>
      <p:ext uri="{BB962C8B-B14F-4D97-AF65-F5344CB8AC3E}">
        <p14:creationId xmlns:p14="http://schemas.microsoft.com/office/powerpoint/2010/main" val="192233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3E610074-F018-C3A5-E7AD-B326000C0E69}"/>
              </a:ext>
            </a:extLst>
          </p:cNvPr>
          <p:cNvPicPr>
            <a:picLocks noChangeAspect="1"/>
          </p:cNvPicPr>
          <p:nvPr/>
        </p:nvPicPr>
        <p:blipFill>
          <a:blip r:embed="rId2"/>
          <a:stretch>
            <a:fillRect/>
          </a:stretch>
        </p:blipFill>
        <p:spPr>
          <a:xfrm>
            <a:off x="1762874" y="1415846"/>
            <a:ext cx="8666251" cy="4854198"/>
          </a:xfrm>
          <a:prstGeom prst="rect">
            <a:avLst/>
          </a:prstGeom>
        </p:spPr>
      </p:pic>
    </p:spTree>
    <p:extLst>
      <p:ext uri="{BB962C8B-B14F-4D97-AF65-F5344CB8AC3E}">
        <p14:creationId xmlns:p14="http://schemas.microsoft.com/office/powerpoint/2010/main" val="355861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21912BD8-1404-A700-429D-167373E872AE}"/>
              </a:ext>
            </a:extLst>
          </p:cNvPr>
          <p:cNvPicPr>
            <a:picLocks noChangeAspect="1"/>
          </p:cNvPicPr>
          <p:nvPr/>
        </p:nvPicPr>
        <p:blipFill>
          <a:blip r:embed="rId2"/>
          <a:stretch>
            <a:fillRect/>
          </a:stretch>
        </p:blipFill>
        <p:spPr>
          <a:xfrm>
            <a:off x="1710558" y="1509487"/>
            <a:ext cx="8770883" cy="4527520"/>
          </a:xfrm>
          <a:prstGeom prst="rect">
            <a:avLst/>
          </a:prstGeom>
        </p:spPr>
      </p:pic>
    </p:spTree>
    <p:extLst>
      <p:ext uri="{BB962C8B-B14F-4D97-AF65-F5344CB8AC3E}">
        <p14:creationId xmlns:p14="http://schemas.microsoft.com/office/powerpoint/2010/main" val="343724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9C4F8CC5-C73C-F73A-C08E-68EC69836121}"/>
              </a:ext>
            </a:extLst>
          </p:cNvPr>
          <p:cNvPicPr>
            <a:picLocks noChangeAspect="1"/>
          </p:cNvPicPr>
          <p:nvPr/>
        </p:nvPicPr>
        <p:blipFill>
          <a:blip r:embed="rId2"/>
          <a:stretch>
            <a:fillRect/>
          </a:stretch>
        </p:blipFill>
        <p:spPr>
          <a:xfrm>
            <a:off x="1688971" y="1735081"/>
            <a:ext cx="8814057" cy="4144609"/>
          </a:xfrm>
          <a:prstGeom prst="rect">
            <a:avLst/>
          </a:prstGeom>
        </p:spPr>
      </p:pic>
    </p:spTree>
    <p:extLst>
      <p:ext uri="{BB962C8B-B14F-4D97-AF65-F5344CB8AC3E}">
        <p14:creationId xmlns:p14="http://schemas.microsoft.com/office/powerpoint/2010/main" val="326312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6D083F37-B81B-187D-14A1-379246A962C6}"/>
              </a:ext>
            </a:extLst>
          </p:cNvPr>
          <p:cNvPicPr>
            <a:picLocks noChangeAspect="1"/>
          </p:cNvPicPr>
          <p:nvPr/>
        </p:nvPicPr>
        <p:blipFill>
          <a:blip r:embed="rId2"/>
          <a:stretch>
            <a:fillRect/>
          </a:stretch>
        </p:blipFill>
        <p:spPr>
          <a:xfrm>
            <a:off x="1844835" y="1612957"/>
            <a:ext cx="8800081" cy="4237238"/>
          </a:xfrm>
          <a:prstGeom prst="rect">
            <a:avLst/>
          </a:prstGeom>
        </p:spPr>
      </p:pic>
    </p:spTree>
    <p:extLst>
      <p:ext uri="{BB962C8B-B14F-4D97-AF65-F5344CB8AC3E}">
        <p14:creationId xmlns:p14="http://schemas.microsoft.com/office/powerpoint/2010/main" val="34550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661BEA88-5158-D0BE-D13B-A1C1AC5BDAFA}"/>
              </a:ext>
            </a:extLst>
          </p:cNvPr>
          <p:cNvPicPr>
            <a:picLocks noChangeAspect="1"/>
          </p:cNvPicPr>
          <p:nvPr/>
        </p:nvPicPr>
        <p:blipFill>
          <a:blip r:embed="rId2"/>
          <a:stretch>
            <a:fillRect/>
          </a:stretch>
        </p:blipFill>
        <p:spPr>
          <a:xfrm>
            <a:off x="2081427" y="1590790"/>
            <a:ext cx="8753722" cy="4446218"/>
          </a:xfrm>
          <a:prstGeom prst="rect">
            <a:avLst/>
          </a:prstGeom>
        </p:spPr>
      </p:pic>
    </p:spTree>
    <p:extLst>
      <p:ext uri="{BB962C8B-B14F-4D97-AF65-F5344CB8AC3E}">
        <p14:creationId xmlns:p14="http://schemas.microsoft.com/office/powerpoint/2010/main" val="260954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3BD0ECF8-6769-92D0-7D02-401744990788}"/>
              </a:ext>
            </a:extLst>
          </p:cNvPr>
          <p:cNvPicPr>
            <a:picLocks noChangeAspect="1"/>
          </p:cNvPicPr>
          <p:nvPr/>
        </p:nvPicPr>
        <p:blipFill>
          <a:blip r:embed="rId2"/>
          <a:stretch>
            <a:fillRect/>
          </a:stretch>
        </p:blipFill>
        <p:spPr>
          <a:xfrm>
            <a:off x="2001264" y="1765223"/>
            <a:ext cx="8637537" cy="4252118"/>
          </a:xfrm>
          <a:prstGeom prst="rect">
            <a:avLst/>
          </a:prstGeom>
        </p:spPr>
      </p:pic>
    </p:spTree>
    <p:extLst>
      <p:ext uri="{BB962C8B-B14F-4D97-AF65-F5344CB8AC3E}">
        <p14:creationId xmlns:p14="http://schemas.microsoft.com/office/powerpoint/2010/main" val="97955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83BF3BA7-9E22-AEE8-7F6E-C8AD8F392F62}"/>
              </a:ext>
            </a:extLst>
          </p:cNvPr>
          <p:cNvPicPr>
            <a:picLocks noChangeAspect="1"/>
          </p:cNvPicPr>
          <p:nvPr/>
        </p:nvPicPr>
        <p:blipFill>
          <a:blip r:embed="rId2"/>
          <a:stretch>
            <a:fillRect/>
          </a:stretch>
        </p:blipFill>
        <p:spPr>
          <a:xfrm>
            <a:off x="1715963" y="1582056"/>
            <a:ext cx="8760074" cy="4484447"/>
          </a:xfrm>
          <a:prstGeom prst="rect">
            <a:avLst/>
          </a:prstGeom>
        </p:spPr>
      </p:pic>
    </p:spTree>
    <p:extLst>
      <p:ext uri="{BB962C8B-B14F-4D97-AF65-F5344CB8AC3E}">
        <p14:creationId xmlns:p14="http://schemas.microsoft.com/office/powerpoint/2010/main" val="172062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914400" y="914400"/>
            <a:ext cx="4572000" cy="639097"/>
          </a:xfrm>
          <a:noFill/>
        </p:spPr>
        <p:txBody>
          <a:bodyPr lIns="0" tIns="0" rIns="0" bIns="0" anchor="b" anchorCtr="0"/>
          <a:lstStyle/>
          <a:p>
            <a:r>
              <a:rPr lang="en-US" dirty="0"/>
              <a:t>Objectives</a:t>
            </a:r>
          </a:p>
        </p:txBody>
      </p:sp>
      <p:pic>
        <p:nvPicPr>
          <p:cNvPr id="8" name="Picture Placeholder 7" descr="A mountain with clouds">
            <a:extLst>
              <a:ext uri="{FF2B5EF4-FFF2-40B4-BE49-F238E27FC236}">
                <a16:creationId xmlns:a16="http://schemas.microsoft.com/office/drawing/2014/main" id="{9C80A1EA-A6AC-228F-C214-BC428D34EDB1}"/>
              </a:ext>
            </a:extLst>
          </p:cNvPr>
          <p:cNvPicPr>
            <a:picLocks noGrp="1" noChangeAspect="1"/>
          </p:cNvPicPr>
          <p:nvPr>
            <p:ph type="pic" sz="quarter" idx="13"/>
          </p:nvPr>
        </p:nvPicPr>
        <p:blipFill>
          <a:blip r:embed="rId2"/>
          <a:srcRect t="49" b="49"/>
          <a:stretch/>
        </p:blipFill>
        <p:spPr>
          <a:xfrm>
            <a:off x="6673848" y="0"/>
            <a:ext cx="4603751" cy="4081462"/>
          </a:xfrm>
        </p:spPr>
      </p:pic>
      <p:sp>
        <p:nvSpPr>
          <p:cNvPr id="5" name="Content Placeholder 2">
            <a:extLst>
              <a:ext uri="{FF2B5EF4-FFF2-40B4-BE49-F238E27FC236}">
                <a16:creationId xmlns:a16="http://schemas.microsoft.com/office/drawing/2014/main" id="{27B068AD-4914-8EC3-3DAE-1DD035FB4892}"/>
              </a:ext>
            </a:extLst>
          </p:cNvPr>
          <p:cNvSpPr txBox="1">
            <a:spLocks/>
          </p:cNvSpPr>
          <p:nvPr/>
        </p:nvSpPr>
        <p:spPr>
          <a:xfrm>
            <a:off x="745383" y="1651820"/>
            <a:ext cx="5330952" cy="3963376"/>
          </a:xfrm>
          <a:prstGeom prst="rect">
            <a:avLst/>
          </a:prstGeom>
          <a:noFill/>
        </p:spPr>
        <p:txBody>
          <a:bodyPr lIns="0" tIns="0" rIns="0" bIns="0" anchor="b" anchorCtr="0">
            <a:normAutofit fontScale="55000" lnSpcReduction="20000"/>
          </a:bodyPr>
          <a:lstStyle>
            <a:lvl1pPr marL="228600" indent="-228600" algn="l" defTabSz="914400" rtl="0" eaLnBrk="1" latinLnBrk="0" hangingPunct="1">
              <a:lnSpc>
                <a:spcPct val="150000"/>
              </a:lnSpc>
              <a:spcBef>
                <a:spcPts val="1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spc="200" dirty="0">
              <a:latin typeface="+mj-lt"/>
              <a:ea typeface="HGMaruGothicMPRO" panose="020F0600000000000000" pitchFamily="34" charset="-128"/>
              <a:cs typeface="+mj-cs"/>
            </a:endParaRPr>
          </a:p>
          <a:p>
            <a:pPr marL="342900" indent="-342900">
              <a:buFont typeface="Arial" panose="020B0604020202020204" pitchFamily="34" charset="0"/>
              <a:buChar char="•"/>
            </a:pPr>
            <a:r>
              <a:rPr lang="en-US" sz="2800" spc="200" dirty="0">
                <a:latin typeface="+mj-lt"/>
                <a:ea typeface="HGMaruGothicMPRO" panose="020F0600000000000000" pitchFamily="34" charset="-128"/>
                <a:cs typeface="+mj-cs"/>
              </a:rPr>
              <a:t>Which age group has the highest chances of getting heart disease</a:t>
            </a:r>
          </a:p>
          <a:p>
            <a:pPr marL="342900" indent="-342900">
              <a:buFont typeface="Arial" panose="020B0604020202020204" pitchFamily="34" charset="0"/>
              <a:buChar char="•"/>
            </a:pPr>
            <a:endParaRPr lang="en-US" sz="2800" spc="200" dirty="0">
              <a:latin typeface="+mj-lt"/>
              <a:ea typeface="HGMaruGothicMPRO" panose="020F0600000000000000" pitchFamily="34" charset="-128"/>
              <a:cs typeface="+mj-cs"/>
            </a:endParaRPr>
          </a:p>
          <a:p>
            <a:pPr marL="342900" indent="-342900">
              <a:buFont typeface="Arial" panose="020B0604020202020204" pitchFamily="34" charset="0"/>
              <a:buChar char="•"/>
            </a:pPr>
            <a:r>
              <a:rPr lang="en-US" sz="2800" spc="200" dirty="0">
                <a:latin typeface="+mj-lt"/>
                <a:ea typeface="HGMaruGothicMPRO" panose="020F0600000000000000" pitchFamily="34" charset="-128"/>
                <a:cs typeface="+mj-cs"/>
              </a:rPr>
              <a:t>Relationship between Chest Pain Severity and Heart Disease</a:t>
            </a:r>
          </a:p>
          <a:p>
            <a:pPr marL="342900" indent="-342900">
              <a:buFont typeface="Arial" panose="020B0604020202020204" pitchFamily="34" charset="0"/>
              <a:buChar char="•"/>
            </a:pPr>
            <a:endParaRPr lang="en-US" sz="2800" spc="200" dirty="0">
              <a:latin typeface="+mj-lt"/>
              <a:ea typeface="HGMaruGothicMPRO" panose="020F0600000000000000" pitchFamily="34" charset="-128"/>
              <a:cs typeface="+mj-cs"/>
            </a:endParaRPr>
          </a:p>
          <a:p>
            <a:pPr marL="342900" indent="-342900">
              <a:buFont typeface="Arial" panose="020B0604020202020204" pitchFamily="34" charset="0"/>
              <a:buChar char="•"/>
            </a:pPr>
            <a:r>
              <a:rPr lang="en-US" sz="2800" spc="200" dirty="0">
                <a:latin typeface="+mj-lt"/>
                <a:ea typeface="HGMaruGothicMPRO" panose="020F0600000000000000" pitchFamily="34" charset="-128"/>
                <a:cs typeface="+mj-cs"/>
              </a:rPr>
              <a:t>Do male are more prone to heart disease or female?</a:t>
            </a:r>
          </a:p>
          <a:p>
            <a:pPr marL="457200" indent="-457200"/>
            <a:endParaRPr lang="en-US" sz="1800" dirty="0">
              <a:solidFill>
                <a:schemeClr val="accent1">
                  <a:lumMod val="7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5808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EE2E78F7-8138-FBE4-0ECE-45AE656A3893}"/>
              </a:ext>
            </a:extLst>
          </p:cNvPr>
          <p:cNvPicPr>
            <a:picLocks noChangeAspect="1"/>
          </p:cNvPicPr>
          <p:nvPr/>
        </p:nvPicPr>
        <p:blipFill>
          <a:blip r:embed="rId2"/>
          <a:stretch>
            <a:fillRect/>
          </a:stretch>
        </p:blipFill>
        <p:spPr>
          <a:xfrm>
            <a:off x="1898469" y="1812259"/>
            <a:ext cx="8551817" cy="4057598"/>
          </a:xfrm>
          <a:prstGeom prst="rect">
            <a:avLst/>
          </a:prstGeom>
        </p:spPr>
      </p:pic>
    </p:spTree>
    <p:extLst>
      <p:ext uri="{BB962C8B-B14F-4D97-AF65-F5344CB8AC3E}">
        <p14:creationId xmlns:p14="http://schemas.microsoft.com/office/powerpoint/2010/main" val="392063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B81C1781-B54F-20AC-27AC-6C6E5DEA1C0A}"/>
              </a:ext>
            </a:extLst>
          </p:cNvPr>
          <p:cNvPicPr>
            <a:picLocks noChangeAspect="1"/>
          </p:cNvPicPr>
          <p:nvPr/>
        </p:nvPicPr>
        <p:blipFill>
          <a:blip r:embed="rId2"/>
          <a:stretch>
            <a:fillRect/>
          </a:stretch>
        </p:blipFill>
        <p:spPr>
          <a:xfrm>
            <a:off x="1857587" y="1658704"/>
            <a:ext cx="8693365" cy="4309477"/>
          </a:xfrm>
          <a:prstGeom prst="rect">
            <a:avLst/>
          </a:prstGeom>
        </p:spPr>
      </p:pic>
    </p:spTree>
    <p:extLst>
      <p:ext uri="{BB962C8B-B14F-4D97-AF65-F5344CB8AC3E}">
        <p14:creationId xmlns:p14="http://schemas.microsoft.com/office/powerpoint/2010/main" val="122097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B7D53D27-4CDB-4BDA-511F-C99825778611}"/>
              </a:ext>
            </a:extLst>
          </p:cNvPr>
          <p:cNvPicPr>
            <a:picLocks noChangeAspect="1"/>
          </p:cNvPicPr>
          <p:nvPr/>
        </p:nvPicPr>
        <p:blipFill>
          <a:blip r:embed="rId2"/>
          <a:stretch>
            <a:fillRect/>
          </a:stretch>
        </p:blipFill>
        <p:spPr>
          <a:xfrm>
            <a:off x="2030388" y="1575691"/>
            <a:ext cx="8746050" cy="4441651"/>
          </a:xfrm>
          <a:prstGeom prst="rect">
            <a:avLst/>
          </a:prstGeom>
        </p:spPr>
      </p:pic>
    </p:spTree>
    <p:extLst>
      <p:ext uri="{BB962C8B-B14F-4D97-AF65-F5344CB8AC3E}">
        <p14:creationId xmlns:p14="http://schemas.microsoft.com/office/powerpoint/2010/main" val="237374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07924"/>
            <a:ext cx="8229600" cy="707922"/>
          </a:xfrm>
          <a:noFill/>
        </p:spPr>
        <p:txBody>
          <a:bodyPr lIns="0" tIns="0" rIns="0" bIns="0" anchor="ctr" anchorCtr="0"/>
          <a:lstStyle/>
          <a:p>
            <a:r>
              <a:rPr lang="en-US" dirty="0">
                <a:solidFill>
                  <a:schemeClr val="tx1"/>
                </a:solidFill>
              </a:rPr>
              <a:t>Data Analysis</a:t>
            </a:r>
            <a:endParaRPr lang="en-US" dirty="0"/>
          </a:p>
        </p:txBody>
      </p:sp>
      <p:pic>
        <p:nvPicPr>
          <p:cNvPr id="3" name="Picture 2">
            <a:extLst>
              <a:ext uri="{FF2B5EF4-FFF2-40B4-BE49-F238E27FC236}">
                <a16:creationId xmlns:a16="http://schemas.microsoft.com/office/drawing/2014/main" id="{472E7C5D-55F6-D065-7497-AD5AFCE7733B}"/>
              </a:ext>
            </a:extLst>
          </p:cNvPr>
          <p:cNvPicPr>
            <a:picLocks noChangeAspect="1"/>
          </p:cNvPicPr>
          <p:nvPr/>
        </p:nvPicPr>
        <p:blipFill>
          <a:blip r:embed="rId2"/>
          <a:stretch>
            <a:fillRect/>
          </a:stretch>
        </p:blipFill>
        <p:spPr>
          <a:xfrm>
            <a:off x="1955543" y="1582057"/>
            <a:ext cx="8623843" cy="4209143"/>
          </a:xfrm>
          <a:prstGeom prst="rect">
            <a:avLst/>
          </a:prstGeom>
        </p:spPr>
      </p:pic>
    </p:spTree>
    <p:extLst>
      <p:ext uri="{BB962C8B-B14F-4D97-AF65-F5344CB8AC3E}">
        <p14:creationId xmlns:p14="http://schemas.microsoft.com/office/powerpoint/2010/main" val="2410734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486637" y="698091"/>
            <a:ext cx="8229600" cy="914400"/>
          </a:xfrm>
          <a:noFill/>
        </p:spPr>
        <p:txBody>
          <a:bodyPr lIns="0" tIns="0" rIns="0" bIns="0" anchor="ctr" anchorCtr="0"/>
          <a:lstStyle/>
          <a:p>
            <a:pPr algn="ctr"/>
            <a:r>
              <a:rPr lang="en-US" dirty="0">
                <a:solidFill>
                  <a:schemeClr val="tx1"/>
                </a:solidFill>
              </a:rPr>
              <a:t>Insights</a:t>
            </a:r>
            <a:endParaRPr lang="en-US" dirty="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2377439" y="2015613"/>
            <a:ext cx="8801837" cy="3836547"/>
          </a:xfrm>
          <a:noFill/>
        </p:spPr>
        <p:txBody>
          <a:bodyPr vert="horz" lIns="0" tIns="0" rIns="0" bIns="0" rtlCol="0" anchor="t">
            <a:normAutofit fontScale="85000" lnSpcReduction="10000"/>
          </a:bodyPr>
          <a:lstStyle/>
          <a:p>
            <a:r>
              <a:rPr lang="en-US" dirty="0"/>
              <a:t> </a:t>
            </a:r>
            <a:r>
              <a:rPr lang="en-IN" dirty="0">
                <a:sym typeface="Poppins"/>
              </a:rPr>
              <a:t>Total number of patients are 1025 out of which 312 are females and 713 are males.</a:t>
            </a:r>
          </a:p>
          <a:p>
            <a:pPr marL="342900" indent="-342900">
              <a:buFont typeface="Arial" panose="020B0604020202020204" pitchFamily="34" charset="0"/>
              <a:buChar char="•"/>
            </a:pPr>
            <a:endParaRPr lang="en-IN" dirty="0">
              <a:sym typeface="Poppins"/>
            </a:endParaRPr>
          </a:p>
          <a:p>
            <a:pPr marL="342900" indent="-342900">
              <a:buFont typeface="Arial" panose="020B0604020202020204" pitchFamily="34" charset="0"/>
              <a:buChar char="•"/>
            </a:pPr>
            <a:r>
              <a:rPr lang="en-IN" dirty="0">
                <a:sym typeface="Poppins"/>
              </a:rPr>
              <a:t>The average age of patients is 54.</a:t>
            </a:r>
          </a:p>
          <a:p>
            <a:pPr marL="342900" indent="-342900">
              <a:buFont typeface="Arial" panose="020B0604020202020204" pitchFamily="34" charset="0"/>
              <a:buChar char="•"/>
            </a:pPr>
            <a:endParaRPr lang="en-IN" dirty="0">
              <a:sym typeface="Poppins"/>
            </a:endParaRPr>
          </a:p>
          <a:p>
            <a:pPr marL="342900" indent="-342900">
              <a:buFont typeface="Arial" panose="020B0604020202020204" pitchFamily="34" charset="0"/>
              <a:buChar char="•"/>
            </a:pPr>
            <a:r>
              <a:rPr lang="en-IN" dirty="0">
                <a:sym typeface="Poppins"/>
              </a:rPr>
              <a:t>48.5% of patients (13% females and 35.5% males) don’t have any kind of Chest Pain.</a:t>
            </a:r>
          </a:p>
          <a:p>
            <a:pPr marL="342900" indent="-342900">
              <a:buFont typeface="Arial" panose="020B0604020202020204" pitchFamily="34" charset="0"/>
              <a:buChar char="•"/>
            </a:pPr>
            <a:endParaRPr lang="en-IN" dirty="0">
              <a:sym typeface="Poppins"/>
            </a:endParaRPr>
          </a:p>
          <a:p>
            <a:pPr marL="342900" indent="-342900">
              <a:buFont typeface="Arial" panose="020B0604020202020204" pitchFamily="34" charset="0"/>
              <a:buChar char="•"/>
            </a:pPr>
            <a:r>
              <a:rPr lang="en-IN" dirty="0">
                <a:sym typeface="Poppins"/>
              </a:rPr>
              <a:t>Only 7.5% patients (77 patients – 13 females and 64 males) have very severe Chest Pain.</a:t>
            </a:r>
          </a:p>
          <a:p>
            <a:pPr marL="342900" indent="-342900">
              <a:buFont typeface="Arial" panose="020B0604020202020204" pitchFamily="34" charset="0"/>
              <a:buChar char="•"/>
            </a:pPr>
            <a:endParaRPr lang="en-IN" dirty="0">
              <a:sym typeface="Poppins"/>
            </a:endParaRPr>
          </a:p>
          <a:p>
            <a:pPr marL="342900" indent="-342900">
              <a:buFont typeface="Arial" panose="020B0604020202020204" pitchFamily="34" charset="0"/>
              <a:buChar char="•"/>
            </a:pPr>
            <a:r>
              <a:rPr lang="en-IN" dirty="0">
                <a:sym typeface="Poppins"/>
              </a:rPr>
              <a:t>Most of the patients between the age of 55 and 65 have the highest Resting Blood Pressure (Diastolic value) which is greater than 150mg/dl. This shows they are more prone to High Blood Pressure.</a:t>
            </a:r>
          </a:p>
        </p:txBody>
      </p:sp>
    </p:spTree>
    <p:extLst>
      <p:ext uri="{BB962C8B-B14F-4D97-AF65-F5344CB8AC3E}">
        <p14:creationId xmlns:p14="http://schemas.microsoft.com/office/powerpoint/2010/main" val="64377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486637" y="698091"/>
            <a:ext cx="8229600" cy="914400"/>
          </a:xfrm>
          <a:noFill/>
        </p:spPr>
        <p:txBody>
          <a:bodyPr lIns="0" tIns="0" rIns="0" bIns="0" anchor="ctr" anchorCtr="0"/>
          <a:lstStyle/>
          <a:p>
            <a:pPr algn="ctr"/>
            <a:r>
              <a:rPr lang="en-US" dirty="0">
                <a:solidFill>
                  <a:schemeClr val="tx1"/>
                </a:solidFill>
              </a:rPr>
              <a:t>Insights</a:t>
            </a:r>
            <a:endParaRPr lang="en-US" dirty="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2377439" y="2015613"/>
            <a:ext cx="8801837" cy="3836547"/>
          </a:xfrm>
          <a:noFill/>
        </p:spPr>
        <p:txBody>
          <a:bodyPr vert="horz" lIns="0" tIns="0" rIns="0" bIns="0" rtlCol="0" anchor="t">
            <a:normAutofit fontScale="85000" lnSpcReduction="10000"/>
          </a:bodyPr>
          <a:lstStyle/>
          <a:p>
            <a:r>
              <a:rPr lang="en-US" dirty="0"/>
              <a:t>34% of the patients (74 females and 271 males) have Exercise Induced Angina which means they feel chest pain due to the insufficient blood flow to the heart muscle during physical exercise.</a:t>
            </a:r>
          </a:p>
          <a:p>
            <a:endParaRPr lang="en-US" dirty="0"/>
          </a:p>
          <a:p>
            <a:r>
              <a:rPr lang="en-US" dirty="0"/>
              <a:t>390 patients have </a:t>
            </a:r>
            <a:r>
              <a:rPr lang="en-US" dirty="0" err="1"/>
              <a:t>Oldpeak</a:t>
            </a:r>
            <a:r>
              <a:rPr lang="en-US" dirty="0"/>
              <a:t> value of 0.8, which is not severe but have moderate level of ischemia (reduced blood flow to the heart).</a:t>
            </a:r>
          </a:p>
          <a:p>
            <a:endParaRPr lang="en-US" dirty="0"/>
          </a:p>
          <a:p>
            <a:r>
              <a:rPr lang="en-US" dirty="0"/>
              <a:t>47% patients have normal slope value of 1 as compared to 46% patients who have slope value of 2. But 7% patients have a slope value of 0, which shows more severe ischemia or coronary artery diseases.</a:t>
            </a:r>
          </a:p>
          <a:p>
            <a:endParaRPr lang="en-US" dirty="0"/>
          </a:p>
          <a:p>
            <a:r>
              <a:rPr lang="en-US" dirty="0"/>
              <a:t>18 patients (all male) have </a:t>
            </a:r>
            <a:r>
              <a:rPr lang="en-US" dirty="0" err="1"/>
              <a:t>flourosopy</a:t>
            </a:r>
            <a:r>
              <a:rPr lang="en-US" dirty="0"/>
              <a:t> level of 4, which is very critical and requires immediate action. 56% of the patients have </a:t>
            </a:r>
            <a:r>
              <a:rPr lang="en-US" dirty="0" err="1"/>
              <a:t>flourosopy</a:t>
            </a:r>
            <a:r>
              <a:rPr lang="en-US" dirty="0"/>
              <a:t> value of 0, which indicate their heart works fine.</a:t>
            </a:r>
          </a:p>
        </p:txBody>
      </p:sp>
    </p:spTree>
    <p:extLst>
      <p:ext uri="{BB962C8B-B14F-4D97-AF65-F5344CB8AC3E}">
        <p14:creationId xmlns:p14="http://schemas.microsoft.com/office/powerpoint/2010/main" val="241953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486637" y="698091"/>
            <a:ext cx="8229600" cy="914400"/>
          </a:xfrm>
          <a:noFill/>
        </p:spPr>
        <p:txBody>
          <a:bodyPr lIns="0" tIns="0" rIns="0" bIns="0" anchor="ctr" anchorCtr="0"/>
          <a:lstStyle/>
          <a:p>
            <a:pPr algn="ctr"/>
            <a:r>
              <a:rPr lang="en-US" dirty="0">
                <a:solidFill>
                  <a:schemeClr val="tx1"/>
                </a:solidFill>
              </a:rPr>
              <a:t>Insights</a:t>
            </a:r>
            <a:endParaRPr lang="en-US" dirty="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2377439" y="2015613"/>
            <a:ext cx="8801837" cy="3836547"/>
          </a:xfrm>
          <a:noFill/>
        </p:spPr>
        <p:txBody>
          <a:bodyPr vert="horz" lIns="0" tIns="0" rIns="0" bIns="0" rtlCol="0" anchor="t">
            <a:normAutofit fontScale="77500" lnSpcReduction="20000"/>
          </a:bodyPr>
          <a:lstStyle/>
          <a:p>
            <a:r>
              <a:rPr lang="en-US" dirty="0"/>
              <a:t>A total of 853 patients (267 females and 586 males), approx. 83% patients have Serum Cholesterol(SC) Value greater than 200mg/dl, which increases the risk of Cardiovascular Diseases.</a:t>
            </a:r>
          </a:p>
          <a:p>
            <a:endParaRPr lang="en-US" dirty="0"/>
          </a:p>
          <a:p>
            <a:r>
              <a:rPr lang="en-US" dirty="0"/>
              <a:t>Only 15% patients (42 females and 111 males) have Fasting Blood Sugar levels greater than 120mg/dl. This indicates that they are either prediabetics or have Type-2 Diabetes.</a:t>
            </a:r>
          </a:p>
          <a:p>
            <a:endParaRPr lang="en-US" dirty="0"/>
          </a:p>
          <a:p>
            <a:r>
              <a:rPr lang="en-US" dirty="0"/>
              <a:t>Only 1.5% patients (11 females and 4 males) have Resting Electrocardiographic value of 2, which indicates signs of Heart Attack.</a:t>
            </a:r>
          </a:p>
          <a:p>
            <a:endParaRPr lang="en-US" dirty="0"/>
          </a:p>
          <a:p>
            <a:r>
              <a:rPr lang="en-US" dirty="0"/>
              <a:t>48.5% patients don’t have any kind of cardiac abnormalities.</a:t>
            </a:r>
          </a:p>
          <a:p>
            <a:endParaRPr lang="en-US" dirty="0"/>
          </a:p>
          <a:p>
            <a:r>
              <a:rPr lang="en-US" dirty="0"/>
              <a:t>Male patients have good Resting Electrocardiographic Results as compared to female patients.</a:t>
            </a:r>
          </a:p>
        </p:txBody>
      </p:sp>
    </p:spTree>
    <p:extLst>
      <p:ext uri="{BB962C8B-B14F-4D97-AF65-F5344CB8AC3E}">
        <p14:creationId xmlns:p14="http://schemas.microsoft.com/office/powerpoint/2010/main" val="364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486637" y="698091"/>
            <a:ext cx="8229600" cy="914400"/>
          </a:xfrm>
          <a:noFill/>
        </p:spPr>
        <p:txBody>
          <a:bodyPr lIns="0" tIns="0" rIns="0" bIns="0" anchor="ctr" anchorCtr="0"/>
          <a:lstStyle/>
          <a:p>
            <a:pPr algn="ctr"/>
            <a:r>
              <a:rPr lang="en-US" dirty="0">
                <a:solidFill>
                  <a:schemeClr val="tx1"/>
                </a:solidFill>
              </a:rPr>
              <a:t>Insights</a:t>
            </a:r>
            <a:endParaRPr lang="en-US" dirty="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2377439" y="2015613"/>
            <a:ext cx="8801837" cy="3836547"/>
          </a:xfrm>
          <a:noFill/>
        </p:spPr>
        <p:txBody>
          <a:bodyPr vert="horz" lIns="0" tIns="0" rIns="0" bIns="0" rtlCol="0" anchor="t">
            <a:normAutofit fontScale="92500" lnSpcReduction="10000"/>
          </a:bodyPr>
          <a:lstStyle/>
          <a:p>
            <a:r>
              <a:rPr lang="en-US" dirty="0"/>
              <a:t>Around 93% patients have Thallium Test value of 2, which shows decreased blood flow to the heart or even a scar tissue in that region.</a:t>
            </a:r>
          </a:p>
          <a:p>
            <a:endParaRPr lang="en-US" dirty="0"/>
          </a:p>
          <a:p>
            <a:r>
              <a:rPr lang="en-US" dirty="0"/>
              <a:t>Approximately 21% patients (105 females and 114 males) having Chest pain Severity of 2, got diagnosed with Heart Disease. From the chart also we can see that males are more prone to heart diseases.</a:t>
            </a:r>
          </a:p>
          <a:p>
            <a:endParaRPr lang="en-US" dirty="0"/>
          </a:p>
          <a:p>
            <a:r>
              <a:rPr lang="en-US" dirty="0"/>
              <a:t>51% (almost half) of the patients are diagnosed with Heart Disease.</a:t>
            </a:r>
          </a:p>
          <a:p>
            <a:endParaRPr lang="en-US" dirty="0"/>
          </a:p>
          <a:p>
            <a:r>
              <a:rPr lang="en-US" dirty="0"/>
              <a:t>Patients within the age range of 40-45 and 50-60 have shown the signs of Heart Disease.</a:t>
            </a:r>
          </a:p>
          <a:p>
            <a:endParaRPr lang="en-US" dirty="0"/>
          </a:p>
          <a:p>
            <a:endParaRPr lang="en-US" dirty="0"/>
          </a:p>
        </p:txBody>
      </p:sp>
    </p:spTree>
    <p:extLst>
      <p:ext uri="{BB962C8B-B14F-4D97-AF65-F5344CB8AC3E}">
        <p14:creationId xmlns:p14="http://schemas.microsoft.com/office/powerpoint/2010/main" val="2970300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ctrTitle"/>
          </p:nvPr>
        </p:nvSpPr>
        <p:spPr>
          <a:xfrm>
            <a:off x="5508621" y="4119716"/>
            <a:ext cx="5943600" cy="2103120"/>
          </a:xfrm>
          <a:noFill/>
        </p:spPr>
        <p:txBody>
          <a:bodyPr lIns="0" tIns="0" rIns="0" bIns="0" anchor="t" anchorCtr="0"/>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type="subTitle" idx="1"/>
          </p:nvPr>
        </p:nvSpPr>
        <p:spPr>
          <a:xfrm>
            <a:off x="5934456" y="3429000"/>
            <a:ext cx="5330952" cy="2505456"/>
          </a:xfrm>
          <a:noFill/>
        </p:spPr>
        <p:txBody>
          <a:bodyPr lIns="0" tIns="0" rIns="0" bIns="0" anchor="b" anchorCtr="0">
            <a:normAutofit/>
          </a:bodyPr>
          <a:lstStyle/>
          <a:p>
            <a:r>
              <a:rPr lang="en-US" dirty="0"/>
              <a:t>@ Vishal Morya</a:t>
            </a:r>
          </a:p>
        </p:txBody>
      </p:sp>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977679" y="914400"/>
            <a:ext cx="5943600" cy="1554480"/>
          </a:xfrm>
          <a:noFill/>
        </p:spPr>
        <p:txBody>
          <a:bodyPr lIns="0" tIns="0" rIns="0" bIns="0" anchor="t" anchorCtr="0">
            <a:noAutofit/>
          </a:bodyPr>
          <a:lstStyle/>
          <a:p>
            <a:r>
              <a:rPr lang="en-US" dirty="0"/>
              <a:t>The Process</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590327" y="3209544"/>
            <a:ext cx="5330952" cy="2670048"/>
          </a:xfrm>
          <a:noFill/>
        </p:spPr>
        <p:txBody>
          <a:bodyPr lIns="0" tIns="0" rIns="0" bIns="0" anchor="b" anchorCtr="0">
            <a:normAutofit fontScale="62500" lnSpcReduction="20000"/>
          </a:bodyPr>
          <a:lstStyle/>
          <a:p>
            <a:pPr marL="457200" indent="-457200">
              <a:buFont typeface="Arial" panose="020B0604020202020204" pitchFamily="34" charset="0"/>
              <a:buChar char="•"/>
            </a:pPr>
            <a:r>
              <a:rPr lang="en-US" sz="3000" spc="200" dirty="0">
                <a:latin typeface="+mj-lt"/>
                <a:ea typeface="HGMaruGothicMPRO" panose="020F0600000000000000" pitchFamily="34" charset="-128"/>
                <a:cs typeface="+mj-cs"/>
              </a:rPr>
              <a:t>Data Collection</a:t>
            </a:r>
          </a:p>
          <a:p>
            <a:pPr marL="457200" indent="-457200">
              <a:buFont typeface="Arial" panose="020B0604020202020204" pitchFamily="34" charset="0"/>
              <a:buChar char="•"/>
            </a:pPr>
            <a:endParaRPr lang="en-US" sz="18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3100" spc="200" dirty="0">
                <a:latin typeface="+mj-lt"/>
                <a:ea typeface="HGMaruGothicMPRO" panose="020F0600000000000000" pitchFamily="34" charset="-128"/>
                <a:cs typeface="+mj-cs"/>
              </a:rPr>
              <a:t>Data Cleaning</a:t>
            </a:r>
          </a:p>
          <a:p>
            <a:pPr marL="457200" indent="-457200">
              <a:buFont typeface="Arial" panose="020B0604020202020204" pitchFamily="34" charset="0"/>
              <a:buChar char="•"/>
            </a:pPr>
            <a:endParaRPr lang="en-US" sz="18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3400" spc="200" dirty="0">
                <a:latin typeface="+mj-lt"/>
                <a:ea typeface="HGMaruGothicMPRO" panose="020F0600000000000000" pitchFamily="34" charset="-128"/>
                <a:cs typeface="+mj-cs"/>
              </a:rPr>
              <a:t>Data </a:t>
            </a:r>
            <a:r>
              <a:rPr lang="en-US" sz="3000" spc="200" dirty="0">
                <a:latin typeface="+mj-lt"/>
                <a:ea typeface="HGMaruGothicMPRO" panose="020F0600000000000000" pitchFamily="34" charset="-128"/>
                <a:cs typeface="+mj-cs"/>
              </a:rPr>
              <a:t>Analysis</a:t>
            </a:r>
          </a:p>
          <a:p>
            <a:pPr marL="457200" indent="-457200">
              <a:buFont typeface="Arial" panose="020B0604020202020204" pitchFamily="34" charset="0"/>
              <a:buChar char="•"/>
            </a:pPr>
            <a:endParaRPr lang="en-US" sz="18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800" spc="200" dirty="0">
                <a:latin typeface="+mj-lt"/>
                <a:ea typeface="HGMaruGothicMPRO" panose="020F0600000000000000" pitchFamily="34" charset="-128"/>
                <a:cs typeface="+mj-cs"/>
              </a:rPr>
              <a:t>Insights</a:t>
            </a:r>
          </a:p>
          <a:p>
            <a:pPr marL="457200" indent="-457200">
              <a:buFont typeface="Arial" panose="020B0604020202020204" pitchFamily="34" charset="0"/>
              <a:buChar char="•"/>
            </a:pPr>
            <a:endParaRPr lang="en-US" sz="18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1800" b="0" dirty="0">
              <a:solidFill>
                <a:schemeClr val="accent1">
                  <a:lumMod val="75000"/>
                </a:schemeClr>
              </a:solidFill>
              <a:latin typeface="Poppins" panose="00000500000000000000" pitchFamily="2" charset="0"/>
              <a:cs typeface="Poppins" panose="00000500000000000000" pitchFamily="2" charset="0"/>
            </a:endParaRPr>
          </a:p>
        </p:txBody>
      </p:sp>
      <p:cxnSp>
        <p:nvCxnSpPr>
          <p:cNvPr id="5" name="Straight Connector 4">
            <a:extLst>
              <a:ext uri="{FF2B5EF4-FFF2-40B4-BE49-F238E27FC236}">
                <a16:creationId xmlns:a16="http://schemas.microsoft.com/office/drawing/2014/main" id="{2142249B-60F8-423A-BB32-6CFFFCB2AE0D}"/>
              </a:ext>
            </a:extLst>
          </p:cNvPr>
          <p:cNvCxnSpPr>
            <a:cxnSpLocks/>
          </p:cNvCxnSpPr>
          <p:nvPr/>
        </p:nvCxnSpPr>
        <p:spPr>
          <a:xfrm>
            <a:off x="8239432" y="1406013"/>
            <a:ext cx="26818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955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2258568" y="3657600"/>
            <a:ext cx="7680960" cy="452284"/>
          </a:xfrm>
          <a:noFill/>
        </p:spPr>
        <p:txBody>
          <a:bodyPr lIns="0" tIns="0" rIns="0" bIns="0" anchor="b" anchorCtr="0">
            <a:noAutofit/>
          </a:bodyPr>
          <a:lstStyle/>
          <a:p>
            <a:r>
              <a:rPr lang="en-US" dirty="0">
                <a:solidFill>
                  <a:schemeClr val="tx1"/>
                </a:solidFill>
              </a:rPr>
              <a:t>Data Collection</a:t>
            </a:r>
            <a:endParaRPr lang="en-US" dirty="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2441448" y="4475644"/>
            <a:ext cx="7315200" cy="1559396"/>
          </a:xfrm>
          <a:noFill/>
        </p:spPr>
        <p:txBody>
          <a:bodyPr lIns="0" tIns="0" rIns="0" bIns="0" anchor="t" anchorCtr="0"/>
          <a:lstStyle/>
          <a:p>
            <a:r>
              <a:rPr lang="en-IN" dirty="0">
                <a:sym typeface="Poppins"/>
              </a:rPr>
              <a:t>The Data has been collected in the form of a csv file named “</a:t>
            </a:r>
            <a:r>
              <a:rPr lang="en-IN" b="1" dirty="0">
                <a:sym typeface="Poppins"/>
              </a:rPr>
              <a:t>Heart Disease Data.csv</a:t>
            </a:r>
            <a:r>
              <a:rPr lang="en-IN" dirty="0">
                <a:sym typeface="Poppins"/>
              </a:rPr>
              <a:t>”. </a:t>
            </a:r>
          </a:p>
          <a:p>
            <a:endParaRPr lang="en-IN" dirty="0">
              <a:sym typeface="Poppins"/>
            </a:endParaRPr>
          </a:p>
          <a:p>
            <a:r>
              <a:rPr lang="en-IN" dirty="0">
                <a:sym typeface="Poppins"/>
              </a:rPr>
              <a:t>File contains </a:t>
            </a:r>
            <a:r>
              <a:rPr lang="en-IN" b="1" dirty="0">
                <a:sym typeface="Poppins"/>
              </a:rPr>
              <a:t>Heart Health </a:t>
            </a:r>
            <a:r>
              <a:rPr lang="en-IN" dirty="0">
                <a:sym typeface="Poppins"/>
              </a:rPr>
              <a:t>data of about 1025 people.</a:t>
            </a:r>
          </a:p>
          <a:p>
            <a:endParaRPr lang="en-US" dirty="0"/>
          </a:p>
        </p:txBody>
      </p:sp>
      <p:pic>
        <p:nvPicPr>
          <p:cNvPr id="16" name="Picture Placeholder 15" descr="Stones lined up in the water">
            <a:extLst>
              <a:ext uri="{FF2B5EF4-FFF2-40B4-BE49-F238E27FC236}">
                <a16:creationId xmlns:a16="http://schemas.microsoft.com/office/drawing/2014/main" id="{D4836478-4E2C-741A-3209-3855C8DD1FE7}"/>
              </a:ext>
            </a:extLst>
          </p:cNvPr>
          <p:cNvPicPr>
            <a:picLocks noGrp="1" noChangeAspect="1"/>
          </p:cNvPicPr>
          <p:nvPr>
            <p:ph type="pic" sz="quarter" idx="13"/>
          </p:nvPr>
        </p:nvPicPr>
        <p:blipFill>
          <a:blip r:embed="rId2"/>
          <a:srcRect l="82" r="82"/>
          <a:stretch/>
        </p:blipFill>
        <p:spPr>
          <a:xfrm>
            <a:off x="4221108" y="403122"/>
            <a:ext cx="3749785" cy="2888717"/>
          </a:xfrm>
        </p:spPr>
      </p:pic>
    </p:spTree>
    <p:extLst>
      <p:ext uri="{BB962C8B-B14F-4D97-AF65-F5344CB8AC3E}">
        <p14:creationId xmlns:p14="http://schemas.microsoft.com/office/powerpoint/2010/main" val="100803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914400"/>
            <a:ext cx="8229600" cy="1097280"/>
          </a:xfrm>
          <a:noFill/>
        </p:spPr>
        <p:txBody>
          <a:bodyPr lIns="0" tIns="0" rIns="0" bIns="0" anchor="ctr" anchorCtr="0"/>
          <a:lstStyle/>
          <a:p>
            <a:r>
              <a:rPr lang="en-US" dirty="0">
                <a:solidFill>
                  <a:schemeClr val="tx1"/>
                </a:solidFill>
              </a:rPr>
              <a:t>Data Cleaning</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2033311" y="2200459"/>
            <a:ext cx="7907102" cy="3566160"/>
          </a:xfrm>
          <a:noFill/>
        </p:spPr>
        <p:txBody>
          <a:bodyPr vert="horz" lIns="0" tIns="0" rIns="0" bIns="0" rtlCol="0" anchor="t">
            <a:normAutofit fontScale="55000" lnSpcReduction="20000"/>
          </a:bodyPr>
          <a:lstStyle/>
          <a:p>
            <a:r>
              <a:rPr lang="en-IN" sz="2900" dirty="0">
                <a:sym typeface="Poppins"/>
              </a:rPr>
              <a:t>Changed the column names to – </a:t>
            </a:r>
            <a:r>
              <a:rPr lang="en-IN" sz="2800" b="1" dirty="0">
                <a:latin typeface="Poppins"/>
                <a:cs typeface="Poppins"/>
                <a:sym typeface="Poppins"/>
              </a:rPr>
              <a:t>Age, Gender, CP, RPB(Diastolic), SC, FBS, RER, MHRA, EIA, Oldpeak, Slope, Flourosopy, Thallium Test, HD</a:t>
            </a:r>
          </a:p>
          <a:p>
            <a:endParaRPr lang="en-IN" sz="2800" b="1" dirty="0">
              <a:latin typeface="Poppins"/>
              <a:cs typeface="Poppins"/>
              <a:sym typeface="Poppins"/>
            </a:endParaRPr>
          </a:p>
          <a:p>
            <a:r>
              <a:rPr lang="en-IN" sz="2800" b="1" dirty="0">
                <a:latin typeface="Poppins"/>
                <a:cs typeface="Poppins"/>
                <a:sym typeface="Poppins"/>
              </a:rPr>
              <a:t>CP </a:t>
            </a:r>
            <a:r>
              <a:rPr lang="en-IN" sz="2900" dirty="0">
                <a:sym typeface="Poppins"/>
              </a:rPr>
              <a:t>– Chest Pain Severity</a:t>
            </a:r>
          </a:p>
          <a:p>
            <a:r>
              <a:rPr lang="en-IN" sz="2700" b="1" dirty="0">
                <a:latin typeface="Poppins"/>
                <a:cs typeface="Poppins"/>
                <a:sym typeface="Poppins"/>
              </a:rPr>
              <a:t>RPB(Diastolic) </a:t>
            </a:r>
            <a:r>
              <a:rPr lang="en-IN" sz="2900" dirty="0">
                <a:sym typeface="Poppins"/>
              </a:rPr>
              <a:t>– Resting Blood Pressure</a:t>
            </a:r>
          </a:p>
          <a:p>
            <a:r>
              <a:rPr lang="en-IN" sz="2700" b="1" dirty="0">
                <a:latin typeface="Poppins"/>
                <a:cs typeface="Poppins"/>
                <a:sym typeface="Poppins"/>
              </a:rPr>
              <a:t>SC</a:t>
            </a:r>
            <a:r>
              <a:rPr lang="en-IN" sz="2900" dirty="0">
                <a:sym typeface="Poppins"/>
              </a:rPr>
              <a:t> – Serum Cholesterol in mg/dl</a:t>
            </a:r>
          </a:p>
          <a:p>
            <a:r>
              <a:rPr lang="en-IN" sz="2700" b="1" dirty="0">
                <a:latin typeface="Poppins"/>
                <a:cs typeface="Poppins"/>
                <a:sym typeface="Poppins"/>
              </a:rPr>
              <a:t>FBS</a:t>
            </a:r>
            <a:r>
              <a:rPr lang="en-IN" sz="2900" dirty="0">
                <a:sym typeface="Poppins"/>
              </a:rPr>
              <a:t> – Is Fasting Blood Glucose greater than 120mg</a:t>
            </a:r>
          </a:p>
          <a:p>
            <a:r>
              <a:rPr lang="en-IN" sz="2700" b="1" dirty="0">
                <a:latin typeface="Poppins"/>
                <a:cs typeface="Poppins"/>
                <a:sym typeface="Poppins"/>
              </a:rPr>
              <a:t>RER</a:t>
            </a:r>
            <a:r>
              <a:rPr lang="en-IN" sz="2900" dirty="0">
                <a:sym typeface="Poppins"/>
              </a:rPr>
              <a:t> – Resting Electrocardiographic Results</a:t>
            </a:r>
          </a:p>
          <a:p>
            <a:r>
              <a:rPr lang="en-IN" sz="2700" b="1" dirty="0">
                <a:latin typeface="Poppins"/>
                <a:cs typeface="Poppins"/>
                <a:sym typeface="Poppins"/>
              </a:rPr>
              <a:t>MHRA</a:t>
            </a:r>
            <a:r>
              <a:rPr lang="en-IN" sz="2900" dirty="0">
                <a:sym typeface="Poppins"/>
              </a:rPr>
              <a:t> – Maximum Heart Rate Achieved</a:t>
            </a:r>
          </a:p>
          <a:p>
            <a:r>
              <a:rPr lang="en-IN" sz="2700" b="1" dirty="0">
                <a:latin typeface="Poppins"/>
                <a:cs typeface="Poppins"/>
                <a:sym typeface="Poppins"/>
              </a:rPr>
              <a:t>EIA</a:t>
            </a:r>
            <a:r>
              <a:rPr lang="en-IN" sz="2900" dirty="0">
                <a:sym typeface="Poppins"/>
              </a:rPr>
              <a:t> – Exercise Induced Angina</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914400"/>
            <a:ext cx="8229600" cy="1097280"/>
          </a:xfrm>
          <a:noFill/>
        </p:spPr>
        <p:txBody>
          <a:bodyPr lIns="0" tIns="0" rIns="0" bIns="0" anchor="ctr" anchorCtr="0"/>
          <a:lstStyle/>
          <a:p>
            <a:r>
              <a:rPr lang="en-US" dirty="0">
                <a:solidFill>
                  <a:schemeClr val="tx1"/>
                </a:solidFill>
              </a:rPr>
              <a:t>Data Cleaning</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2033311" y="2200459"/>
            <a:ext cx="7907102" cy="3566160"/>
          </a:xfrm>
          <a:noFill/>
        </p:spPr>
        <p:txBody>
          <a:bodyPr vert="horz" lIns="0" tIns="0" rIns="0" bIns="0" rtlCol="0" anchor="t">
            <a:normAutofit fontScale="47500" lnSpcReduction="20000"/>
          </a:bodyPr>
          <a:lstStyle/>
          <a:p>
            <a:r>
              <a:rPr lang="en-IN" sz="3200" b="1" dirty="0">
                <a:latin typeface="Poppins"/>
                <a:cs typeface="Poppins"/>
                <a:sym typeface="Poppins"/>
              </a:rPr>
              <a:t>Oldpeak</a:t>
            </a:r>
            <a:r>
              <a:rPr lang="en-IN" sz="3200" dirty="0">
                <a:solidFill>
                  <a:schemeClr val="accent1"/>
                </a:solidFill>
                <a:latin typeface="Poppins"/>
                <a:ea typeface="Poppins"/>
                <a:cs typeface="Poppins"/>
                <a:sym typeface="Poppins"/>
              </a:rPr>
              <a:t> </a:t>
            </a:r>
            <a:r>
              <a:rPr lang="en-IN" sz="3400" dirty="0">
                <a:sym typeface="Poppins"/>
              </a:rPr>
              <a:t>- ST depression induced by exercise relative to rest</a:t>
            </a:r>
          </a:p>
          <a:p>
            <a:r>
              <a:rPr lang="en-IN" sz="3200" b="1" dirty="0">
                <a:latin typeface="Poppins"/>
                <a:cs typeface="Poppins"/>
                <a:sym typeface="Poppins"/>
              </a:rPr>
              <a:t>Slope</a:t>
            </a:r>
            <a:r>
              <a:rPr lang="en-IN" sz="3400" dirty="0">
                <a:sym typeface="Poppins"/>
              </a:rPr>
              <a:t> - the slope of the peak exercise ST segment</a:t>
            </a:r>
          </a:p>
          <a:p>
            <a:r>
              <a:rPr lang="en-IN" sz="3200" b="1" dirty="0">
                <a:latin typeface="Poppins"/>
                <a:cs typeface="Poppins"/>
                <a:sym typeface="Poppins"/>
              </a:rPr>
              <a:t>Flourosopy</a:t>
            </a:r>
            <a:r>
              <a:rPr lang="en-IN" sz="3400" dirty="0">
                <a:sym typeface="Poppins"/>
              </a:rPr>
              <a:t> – Number of major vessels coloured by </a:t>
            </a:r>
            <a:r>
              <a:rPr lang="en-IN" sz="3400" dirty="0" err="1">
                <a:sym typeface="Poppins"/>
              </a:rPr>
              <a:t>flourosopy</a:t>
            </a:r>
            <a:endParaRPr lang="en-IN" sz="3400" dirty="0">
              <a:sym typeface="Poppins"/>
            </a:endParaRPr>
          </a:p>
          <a:p>
            <a:r>
              <a:rPr lang="en-IN" sz="3200" b="1" dirty="0">
                <a:latin typeface="Poppins"/>
                <a:cs typeface="Poppins"/>
                <a:sym typeface="Poppins"/>
              </a:rPr>
              <a:t>Thallium Test </a:t>
            </a:r>
            <a:r>
              <a:rPr lang="en-IN" sz="3400" dirty="0">
                <a:sym typeface="Poppins"/>
              </a:rPr>
              <a:t>– To check how well blood flows to the heart muscles. 0-Normal, 1-fixed defect, 2-reversable defect</a:t>
            </a:r>
          </a:p>
          <a:p>
            <a:pPr marL="0" indent="0">
              <a:buNone/>
            </a:pPr>
            <a:endParaRPr lang="en-IN" sz="3400" dirty="0">
              <a:sym typeface="Poppins"/>
            </a:endParaRPr>
          </a:p>
          <a:p>
            <a:r>
              <a:rPr lang="en-IN" sz="3400" dirty="0">
                <a:sym typeface="Poppins"/>
              </a:rPr>
              <a:t>Changed</a:t>
            </a:r>
            <a:r>
              <a:rPr lang="en-IN" sz="3200" b="1" dirty="0">
                <a:latin typeface="Poppins"/>
                <a:cs typeface="Poppins"/>
                <a:sym typeface="Poppins"/>
              </a:rPr>
              <a:t> </a:t>
            </a:r>
            <a:r>
              <a:rPr lang="en-IN" sz="3400" dirty="0">
                <a:sym typeface="Poppins"/>
              </a:rPr>
              <a:t>value </a:t>
            </a:r>
            <a:r>
              <a:rPr lang="en-IN" sz="3200" b="1" dirty="0">
                <a:latin typeface="Poppins"/>
                <a:cs typeface="Poppins"/>
                <a:sym typeface="Poppins"/>
              </a:rPr>
              <a:t>0</a:t>
            </a:r>
            <a:r>
              <a:rPr lang="en-IN" sz="3400" dirty="0">
                <a:sym typeface="Poppins"/>
              </a:rPr>
              <a:t> and</a:t>
            </a:r>
            <a:r>
              <a:rPr lang="en-IN" sz="3200" b="1" dirty="0">
                <a:latin typeface="Poppins"/>
                <a:cs typeface="Poppins"/>
                <a:sym typeface="Poppins"/>
              </a:rPr>
              <a:t> 1 </a:t>
            </a:r>
            <a:r>
              <a:rPr lang="en-IN" sz="3400" dirty="0">
                <a:sym typeface="Poppins"/>
              </a:rPr>
              <a:t>of </a:t>
            </a:r>
            <a:r>
              <a:rPr lang="en-IN" sz="3200" b="1" dirty="0">
                <a:latin typeface="Poppins"/>
                <a:cs typeface="Poppins"/>
                <a:sym typeface="Poppins"/>
              </a:rPr>
              <a:t>Gender</a:t>
            </a:r>
            <a:r>
              <a:rPr lang="en-IN" sz="3400" dirty="0">
                <a:sym typeface="Poppins"/>
              </a:rPr>
              <a:t> column to</a:t>
            </a:r>
            <a:r>
              <a:rPr lang="en-IN" sz="3200" b="1" dirty="0">
                <a:latin typeface="Poppins"/>
                <a:cs typeface="Poppins"/>
                <a:sym typeface="Poppins"/>
              </a:rPr>
              <a:t> Male and Female </a:t>
            </a:r>
            <a:r>
              <a:rPr lang="en-IN" sz="3400" dirty="0">
                <a:sym typeface="Poppins"/>
              </a:rPr>
              <a:t>respectively.</a:t>
            </a:r>
          </a:p>
          <a:p>
            <a:endParaRPr lang="en-IN" sz="3400" dirty="0">
              <a:sym typeface="Poppins"/>
            </a:endParaRPr>
          </a:p>
          <a:p>
            <a:r>
              <a:rPr lang="en-IN" sz="3400" dirty="0">
                <a:sym typeface="Poppins"/>
              </a:rPr>
              <a:t>Some columns has </a:t>
            </a:r>
            <a:r>
              <a:rPr lang="en-IN" sz="3200" b="1" dirty="0">
                <a:latin typeface="Poppins"/>
                <a:cs typeface="Poppins"/>
                <a:sym typeface="Poppins"/>
              </a:rPr>
              <a:t>outliers</a:t>
            </a:r>
            <a:r>
              <a:rPr lang="en-IN" sz="3400" dirty="0">
                <a:sym typeface="Poppins"/>
              </a:rPr>
              <a:t>. Replaced those values with the </a:t>
            </a:r>
            <a:r>
              <a:rPr lang="en-IN" sz="3200" b="1" dirty="0">
                <a:latin typeface="Poppins"/>
                <a:cs typeface="Poppins"/>
                <a:sym typeface="Poppins"/>
              </a:rPr>
              <a:t>median of that column</a:t>
            </a:r>
            <a:r>
              <a:rPr lang="en-IN" sz="3400" dirty="0">
                <a:sym typeface="Poppins"/>
              </a:rPr>
              <a:t> using Python.</a:t>
            </a:r>
          </a:p>
        </p:txBody>
      </p:sp>
    </p:spTree>
    <p:extLst>
      <p:ext uri="{BB962C8B-B14F-4D97-AF65-F5344CB8AC3E}">
        <p14:creationId xmlns:p14="http://schemas.microsoft.com/office/powerpoint/2010/main" val="154971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914400"/>
            <a:ext cx="8229600" cy="1097280"/>
          </a:xfrm>
          <a:noFill/>
        </p:spPr>
        <p:txBody>
          <a:bodyPr lIns="0" tIns="0" rIns="0" bIns="0" anchor="ctr" anchorCtr="0"/>
          <a:lstStyle/>
          <a:p>
            <a:r>
              <a:rPr lang="en-US" dirty="0">
                <a:solidFill>
                  <a:schemeClr val="tx1"/>
                </a:solidFill>
              </a:rPr>
              <a:t>Data Cleaning</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2033311" y="2200459"/>
            <a:ext cx="7907102" cy="3566160"/>
          </a:xfrm>
          <a:noFill/>
        </p:spPr>
        <p:txBody>
          <a:bodyPr vert="horz" lIns="0" tIns="0" rIns="0" bIns="0" rtlCol="0" anchor="t">
            <a:normAutofit/>
          </a:bodyPr>
          <a:lstStyle/>
          <a:p>
            <a:r>
              <a:rPr lang="en-IN" sz="1600" dirty="0">
                <a:sym typeface="Poppins"/>
              </a:rPr>
              <a:t>Some values of Oldpeak column has value </a:t>
            </a:r>
            <a:r>
              <a:rPr lang="en-IN" sz="1500" b="1" dirty="0">
                <a:latin typeface="Poppins"/>
                <a:cs typeface="Poppins"/>
                <a:sym typeface="Poppins"/>
              </a:rPr>
              <a:t>zero</a:t>
            </a:r>
            <a:r>
              <a:rPr lang="en-IN" sz="1600" dirty="0">
                <a:sym typeface="Poppins"/>
              </a:rPr>
              <a:t>, which is not possible in practical situation. It is always </a:t>
            </a:r>
            <a:r>
              <a:rPr lang="en-IN" sz="1500" b="1" dirty="0">
                <a:latin typeface="Poppins"/>
                <a:cs typeface="Poppins"/>
                <a:sym typeface="Poppins"/>
              </a:rPr>
              <a:t>greater than zero</a:t>
            </a:r>
            <a:r>
              <a:rPr lang="en-IN" sz="1600" dirty="0">
                <a:sym typeface="Poppins"/>
              </a:rPr>
              <a:t>. So, replaced those zero values with the </a:t>
            </a:r>
            <a:r>
              <a:rPr lang="en-IN" sz="1500" b="1" dirty="0">
                <a:latin typeface="Poppins"/>
                <a:cs typeface="Poppins"/>
                <a:sym typeface="Poppins"/>
              </a:rPr>
              <a:t>median </a:t>
            </a:r>
            <a:r>
              <a:rPr lang="en-IN" sz="1600" dirty="0">
                <a:sym typeface="Poppins"/>
              </a:rPr>
              <a:t>of Oldpeak Column.</a:t>
            </a:r>
          </a:p>
          <a:p>
            <a:endParaRPr lang="en-IN" sz="1600" dirty="0">
              <a:sym typeface="Poppins"/>
            </a:endParaRPr>
          </a:p>
          <a:p>
            <a:r>
              <a:rPr lang="en-IN" sz="1600" dirty="0">
                <a:sym typeface="Poppins"/>
              </a:rPr>
              <a:t>According to dataset metadata, Thallium Test column should only have values </a:t>
            </a:r>
            <a:r>
              <a:rPr lang="en-IN" sz="1500" b="1" dirty="0">
                <a:latin typeface="Poppins"/>
                <a:cs typeface="Poppins"/>
                <a:sym typeface="Poppins"/>
              </a:rPr>
              <a:t>0,1 and 2</a:t>
            </a:r>
            <a:r>
              <a:rPr lang="en-IN" sz="1600" dirty="0">
                <a:sym typeface="Poppins"/>
              </a:rPr>
              <a:t>. But some rows has value 3, which is incorrect. So, I </a:t>
            </a:r>
            <a:r>
              <a:rPr lang="en-IN" sz="1500" b="1" dirty="0">
                <a:latin typeface="Poppins"/>
                <a:cs typeface="Poppins"/>
                <a:sym typeface="Poppins"/>
              </a:rPr>
              <a:t>replaced all the values of 3 with 2</a:t>
            </a:r>
            <a:r>
              <a:rPr lang="en-IN" sz="1600" dirty="0">
                <a:sym typeface="Poppins"/>
              </a:rPr>
              <a:t>.</a:t>
            </a:r>
          </a:p>
        </p:txBody>
      </p:sp>
    </p:spTree>
    <p:extLst>
      <p:ext uri="{BB962C8B-B14F-4D97-AF65-F5344CB8AC3E}">
        <p14:creationId xmlns:p14="http://schemas.microsoft.com/office/powerpoint/2010/main" val="98909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14400" y="914400"/>
            <a:ext cx="6126480" cy="3200400"/>
          </a:xfrm>
          <a:noFill/>
        </p:spPr>
        <p:txBody>
          <a:bodyPr lIns="0" tIns="0" rIns="0" bIns="0"/>
          <a:lstStyle/>
          <a:p>
            <a:r>
              <a:rPr lang="en-US" dirty="0"/>
              <a:t>Selecting visual aids</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914400" y="4389120"/>
            <a:ext cx="6126480" cy="1554480"/>
          </a:xfrm>
          <a:noFill/>
        </p:spPr>
        <p:txBody>
          <a:bodyPr lIns="0" tIns="0" rIns="0"/>
          <a:lstStyle/>
          <a:p>
            <a:r>
              <a:rPr lang="en-US" dirty="0"/>
              <a:t>Enhancing your presentation</a:t>
            </a:r>
          </a:p>
        </p:txBody>
      </p:sp>
    </p:spTree>
    <p:extLst>
      <p:ext uri="{BB962C8B-B14F-4D97-AF65-F5344CB8AC3E}">
        <p14:creationId xmlns:p14="http://schemas.microsoft.com/office/powerpoint/2010/main" val="4351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914400" y="914400"/>
            <a:ext cx="8229600" cy="1097280"/>
          </a:xfrm>
          <a:noFill/>
        </p:spPr>
        <p:txBody>
          <a:bodyPr lIns="0" tIns="0" rIns="0" bIns="0" anchor="ctr" anchorCtr="0"/>
          <a:lstStyle/>
          <a:p>
            <a:r>
              <a:rPr lang="en-US" dirty="0"/>
              <a:t>Effective delivery techniques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idx="1"/>
          </p:nvPr>
        </p:nvSpPr>
        <p:spPr>
          <a:xfrm>
            <a:off x="2377440" y="2377440"/>
            <a:ext cx="4114800" cy="3474720"/>
          </a:xfrm>
          <a:noFill/>
        </p:spPr>
        <p:txBody>
          <a:bodyPr lIns="0" tIns="0" rIns="0" bIns="0">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idx="13"/>
          </p:nvPr>
        </p:nvSpPr>
        <p:spPr>
          <a:xfrm>
            <a:off x="7040880" y="2377440"/>
            <a:ext cx="4114800" cy="3474720"/>
          </a:xfrm>
          <a:noFill/>
        </p:spPr>
        <p:txBody>
          <a:bodyPr lIns="0" tIns="0" rIns="0" bIns="0">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837402205"/>
      </p:ext>
    </p:extLst>
  </p:cSld>
  <p:clrMapOvr>
    <a:masterClrMapping/>
  </p:clrMapOvr>
</p:sld>
</file>

<file path=ppt/theme/theme1.xml><?xml version="1.0" encoding="utf-8"?>
<a:theme xmlns:a="http://schemas.openxmlformats.org/drawingml/2006/main" name="Custom">
  <a:themeElements>
    <a:clrScheme name="Japanese business presentation">
      <a:dk1>
        <a:srgbClr val="000000"/>
      </a:dk1>
      <a:lt1>
        <a:srgbClr val="FFFFFF"/>
      </a:lt1>
      <a:dk2>
        <a:srgbClr val="0E2841"/>
      </a:dk2>
      <a:lt2>
        <a:srgbClr val="E8E8E8"/>
      </a:lt2>
      <a:accent1>
        <a:srgbClr val="FCF4E5"/>
      </a:accent1>
      <a:accent2>
        <a:srgbClr val="4B6535"/>
      </a:accent2>
      <a:accent3>
        <a:srgbClr val="9DCB01"/>
      </a:accent3>
      <a:accent4>
        <a:srgbClr val="0883AE"/>
      </a:accent4>
      <a:accent5>
        <a:srgbClr val="FDA331"/>
      </a:accent5>
      <a:accent6>
        <a:srgbClr val="EDCDD2"/>
      </a:accent6>
      <a:hlink>
        <a:srgbClr val="467886"/>
      </a:hlink>
      <a:folHlink>
        <a:srgbClr val="96607D"/>
      </a:folHlink>
    </a:clrScheme>
    <a:fontScheme name="Custom 34">
      <a:majorFont>
        <a:latin typeface="HGMaruGothicMPRO"/>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06921_win32_EF_V3" id="{5A5F3DBD-FC64-4E61-9866-084EAB4A20D1}" vid="{7E37C286-FCC7-429C-BCEE-642606322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9EFB0DA-C150-4F89-826B-5CECE2916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8E1008-7F50-455D-BE54-5D507A612ABF}">
  <ds:schemaRefs>
    <ds:schemaRef ds:uri="http://schemas.microsoft.com/sharepoint/v3/contenttype/forms"/>
  </ds:schemaRefs>
</ds:datastoreItem>
</file>

<file path=customXml/itemProps3.xml><?xml version="1.0" encoding="utf-8"?>
<ds:datastoreItem xmlns:ds="http://schemas.openxmlformats.org/officeDocument/2006/customXml" ds:itemID="{BDEDBF40-9AD4-435A-988E-0BE044227A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Saryo inspired presentation</Template>
  <TotalTime>86</TotalTime>
  <Words>948</Words>
  <Application>Microsoft Office PowerPoint</Application>
  <PresentationFormat>Widescreen</PresentationFormat>
  <Paragraphs>116</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HGMaruGothicMPRO</vt:lpstr>
      <vt:lpstr>Arial</vt:lpstr>
      <vt:lpstr>Calibri</vt:lpstr>
      <vt:lpstr>Grandview Display</vt:lpstr>
      <vt:lpstr>Poppins</vt:lpstr>
      <vt:lpstr>Custom</vt:lpstr>
      <vt:lpstr>Heart Health Data Analysis</vt:lpstr>
      <vt:lpstr>Objectives</vt:lpstr>
      <vt:lpstr>The Process</vt:lpstr>
      <vt:lpstr>Data Collection</vt:lpstr>
      <vt:lpstr>Data Cleaning</vt:lpstr>
      <vt:lpstr>Data Cleaning</vt:lpstr>
      <vt:lpstr>Data Cleaning</vt:lpstr>
      <vt:lpstr>Selecting visual aids</vt:lpstr>
      <vt:lpstr>Effective delivery techniques</vt:lpstr>
      <vt:lpstr>Navigating Q&amp;A sessions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Insights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Health Data Analysis</dc:title>
  <dc:creator>Monu Mourya</dc:creator>
  <cp:lastModifiedBy>Monu Mourya</cp:lastModifiedBy>
  <cp:revision>1</cp:revision>
  <dcterms:created xsi:type="dcterms:W3CDTF">2024-10-12T04:34:49Z</dcterms:created>
  <dcterms:modified xsi:type="dcterms:W3CDTF">2024-10-12T06:01:44Z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