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9" r:id="rId5"/>
    <p:sldId id="352" r:id="rId6"/>
    <p:sldId id="354" r:id="rId7"/>
    <p:sldId id="355" r:id="rId8"/>
    <p:sldId id="359" r:id="rId9"/>
    <p:sldId id="351" r:id="rId10"/>
    <p:sldId id="362" r:id="rId11"/>
    <p:sldId id="363" r:id="rId12"/>
    <p:sldId id="364" r:id="rId13"/>
    <p:sldId id="353" r:id="rId14"/>
    <p:sldId id="3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7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10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480AC-C0DE-4E5E-9ECD-9AE37E3FCB79}" type="doc">
      <dgm:prSet loTypeId="urn:microsoft.com/office/officeart/2005/8/layout/process1" loCatId="timelin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8C03FBB-4A75-4460-AEA6-DEAEB9C61496}">
      <dgm:prSet phldrT="[Text]" phldr="0"/>
      <dgm:spPr/>
      <dgm:t>
        <a:bodyPr/>
        <a:lstStyle/>
        <a:p>
          <a:r>
            <a:rPr lang="en-US" b="0" i="0" dirty="0">
              <a:latin typeface="Trebuchet MS" panose="020B0703020202090204" pitchFamily="34" charset="0"/>
            </a:rPr>
            <a:t>Q1</a:t>
          </a:r>
        </a:p>
      </dgm:t>
    </dgm:pt>
    <dgm:pt modelId="{4E972F7F-4B1B-47AA-A25B-1FFC561F1C76}" type="parTrans" cxnId="{D3D81948-D963-4D1E-AE16-9705EAF510FC}">
      <dgm:prSet/>
      <dgm:spPr/>
      <dgm:t>
        <a:bodyPr/>
        <a:lstStyle/>
        <a:p>
          <a:endParaRPr lang="en-US"/>
        </a:p>
      </dgm:t>
    </dgm:pt>
    <dgm:pt modelId="{67361508-930A-4A23-8CFC-BB56DA645C3C}" type="sibTrans" cxnId="{D3D81948-D963-4D1E-AE16-9705EAF510FC}">
      <dgm:prSet/>
      <dgm:spPr/>
      <dgm:t>
        <a:bodyPr/>
        <a:lstStyle/>
        <a:p>
          <a:endParaRPr lang="en-US" dirty="0"/>
        </a:p>
      </dgm:t>
    </dgm:pt>
    <dgm:pt modelId="{5E71F362-34DF-4EEC-92A3-0EFE450E05E4}">
      <dgm:prSet phldrT="[Text]" phldr="0"/>
      <dgm:spPr/>
      <dgm:t>
        <a:bodyPr/>
        <a:lstStyle/>
        <a:p>
          <a:r>
            <a:rPr lang="en-US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rPr>
            <a:t>Data Collection</a:t>
          </a:r>
          <a:endParaRPr lang="en-US" b="0" i="0" dirty="0">
            <a:latin typeface="Trebuchet MS" panose="020B0703020202090204" pitchFamily="34" charset="0"/>
          </a:endParaRPr>
        </a:p>
      </dgm:t>
    </dgm:pt>
    <dgm:pt modelId="{8E5EE4D1-908E-455C-B8B3-281AD42DEC9A}" type="parTrans" cxnId="{B99CA6C9-28D1-4DDB-B8EC-AED73AD115CA}">
      <dgm:prSet/>
      <dgm:spPr/>
      <dgm:t>
        <a:bodyPr/>
        <a:lstStyle/>
        <a:p>
          <a:endParaRPr lang="en-US"/>
        </a:p>
      </dgm:t>
    </dgm:pt>
    <dgm:pt modelId="{B208B24A-E9FD-40A9-B764-FB7C2B7ED8B9}" type="sibTrans" cxnId="{B99CA6C9-28D1-4DDB-B8EC-AED73AD115CA}">
      <dgm:prSet/>
      <dgm:spPr/>
      <dgm:t>
        <a:bodyPr/>
        <a:lstStyle/>
        <a:p>
          <a:endParaRPr lang="en-US"/>
        </a:p>
      </dgm:t>
    </dgm:pt>
    <dgm:pt modelId="{91969DED-4CB8-4A14-A50B-3F7B848E46B5}">
      <dgm:prSet phldrT="[Text]" phldr="0"/>
      <dgm:spPr/>
      <dgm:t>
        <a:bodyPr/>
        <a:lstStyle/>
        <a:p>
          <a:r>
            <a:rPr lang="en-US" b="0" i="0" dirty="0">
              <a:latin typeface="Trebuchet MS" panose="020B0703020202090204" pitchFamily="34" charset="0"/>
            </a:rPr>
            <a:t>Q2</a:t>
          </a:r>
        </a:p>
      </dgm:t>
    </dgm:pt>
    <dgm:pt modelId="{441CD73D-85E1-42A6-BCF8-362A3247E2F3}" type="parTrans" cxnId="{537F2ED0-8BD0-4AD5-B60D-89B660EDA1AC}">
      <dgm:prSet/>
      <dgm:spPr/>
      <dgm:t>
        <a:bodyPr/>
        <a:lstStyle/>
        <a:p>
          <a:endParaRPr lang="en-US"/>
        </a:p>
      </dgm:t>
    </dgm:pt>
    <dgm:pt modelId="{81CA8AA2-C0C3-4381-BA8B-413EDD578B83}" type="sibTrans" cxnId="{537F2ED0-8BD0-4AD5-B60D-89B660EDA1AC}">
      <dgm:prSet/>
      <dgm:spPr/>
      <dgm:t>
        <a:bodyPr/>
        <a:lstStyle/>
        <a:p>
          <a:endParaRPr lang="en-US" dirty="0"/>
        </a:p>
      </dgm:t>
    </dgm:pt>
    <dgm:pt modelId="{8A04F340-E8E1-4146-9905-E7ADCAEAABD7}">
      <dgm:prSet phldrT="[Text]" phldr="0"/>
      <dgm:spPr/>
      <dgm:t>
        <a:bodyPr/>
        <a:lstStyle/>
        <a:p>
          <a:r>
            <a:rPr lang="en-US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rPr>
            <a:t>Data Cleaning</a:t>
          </a:r>
          <a:endParaRPr lang="en-US" b="0" i="0" dirty="0">
            <a:latin typeface="Trebuchet MS" panose="020B0703020202090204" pitchFamily="34" charset="0"/>
          </a:endParaRPr>
        </a:p>
      </dgm:t>
    </dgm:pt>
    <dgm:pt modelId="{4EBD5EC2-45ED-4ED6-8376-97D155A911AE}" type="parTrans" cxnId="{E636BFFB-0404-4D4B-B3F0-C64FDFD9DDEF}">
      <dgm:prSet/>
      <dgm:spPr/>
      <dgm:t>
        <a:bodyPr/>
        <a:lstStyle/>
        <a:p>
          <a:endParaRPr lang="en-US"/>
        </a:p>
      </dgm:t>
    </dgm:pt>
    <dgm:pt modelId="{F9CD2A04-6A34-4104-A971-391788B88F55}" type="sibTrans" cxnId="{E636BFFB-0404-4D4B-B3F0-C64FDFD9DDEF}">
      <dgm:prSet/>
      <dgm:spPr/>
      <dgm:t>
        <a:bodyPr/>
        <a:lstStyle/>
        <a:p>
          <a:endParaRPr lang="en-US"/>
        </a:p>
      </dgm:t>
    </dgm:pt>
    <dgm:pt modelId="{3CC73758-10C1-47F8-AFA7-1A986D4DDD60}">
      <dgm:prSet phldrT="[Text]" phldr="0"/>
      <dgm:spPr/>
      <dgm:t>
        <a:bodyPr/>
        <a:lstStyle/>
        <a:p>
          <a:r>
            <a:rPr lang="en-US" b="0" i="0" dirty="0">
              <a:latin typeface="Trebuchet MS" panose="020B0703020202090204" pitchFamily="34" charset="0"/>
            </a:rPr>
            <a:t>Q3</a:t>
          </a:r>
        </a:p>
      </dgm:t>
    </dgm:pt>
    <dgm:pt modelId="{FF6AE4B6-4A2F-49EE-9316-9AF55E77838B}" type="parTrans" cxnId="{4A69F85D-5C15-48FD-893A-B3050E1BADEB}">
      <dgm:prSet/>
      <dgm:spPr/>
      <dgm:t>
        <a:bodyPr/>
        <a:lstStyle/>
        <a:p>
          <a:endParaRPr lang="en-US"/>
        </a:p>
      </dgm:t>
    </dgm:pt>
    <dgm:pt modelId="{D8170BBA-6035-4773-8431-FEDD687647FF}" type="sibTrans" cxnId="{4A69F85D-5C15-48FD-893A-B3050E1BADEB}">
      <dgm:prSet/>
      <dgm:spPr/>
      <dgm:t>
        <a:bodyPr/>
        <a:lstStyle/>
        <a:p>
          <a:endParaRPr lang="en-US" dirty="0"/>
        </a:p>
      </dgm:t>
    </dgm:pt>
    <dgm:pt modelId="{FD9CA14A-483C-4869-B0C1-7C5FB7EEDBCC}">
      <dgm:prSet phldrT="[Text]" phldr="0"/>
      <dgm:spPr/>
      <dgm:t>
        <a:bodyPr/>
        <a:lstStyle/>
        <a:p>
          <a:r>
            <a:rPr lang="en-US" b="0" i="0" dirty="0">
              <a:latin typeface="Trebuchet MS" panose="020B0703020202090204" pitchFamily="34" charset="0"/>
            </a:rPr>
            <a:t> </a:t>
          </a:r>
          <a:r>
            <a:rPr lang="en-US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rPr>
            <a:t>Data Analysis</a:t>
          </a:r>
          <a:endParaRPr lang="en-US" b="0" i="0" dirty="0">
            <a:latin typeface="Trebuchet MS" panose="020B0703020202090204" pitchFamily="34" charset="0"/>
          </a:endParaRPr>
        </a:p>
      </dgm:t>
    </dgm:pt>
    <dgm:pt modelId="{8182A92F-45BA-4CD1-8E43-0B0810A50FEB}" type="parTrans" cxnId="{5EDA943F-300F-408A-A52E-3D5140FD5C22}">
      <dgm:prSet/>
      <dgm:spPr/>
      <dgm:t>
        <a:bodyPr/>
        <a:lstStyle/>
        <a:p>
          <a:endParaRPr lang="en-US"/>
        </a:p>
      </dgm:t>
    </dgm:pt>
    <dgm:pt modelId="{914BB93C-EA8A-4B5B-8F06-30DA7C7F4B7B}" type="sibTrans" cxnId="{5EDA943F-300F-408A-A52E-3D5140FD5C22}">
      <dgm:prSet/>
      <dgm:spPr/>
      <dgm:t>
        <a:bodyPr/>
        <a:lstStyle/>
        <a:p>
          <a:endParaRPr lang="en-US"/>
        </a:p>
      </dgm:t>
    </dgm:pt>
    <dgm:pt modelId="{D2FE027B-4161-41E1-B4D4-02AECB2E3FA0}">
      <dgm:prSet phldrT="[Text]" phldr="0"/>
      <dgm:spPr/>
      <dgm:t>
        <a:bodyPr/>
        <a:lstStyle/>
        <a:p>
          <a:r>
            <a:rPr lang="en-US" b="0" i="0" dirty="0">
              <a:latin typeface="Trebuchet MS" panose="020B0703020202090204" pitchFamily="34" charset="0"/>
            </a:rPr>
            <a:t>Q4</a:t>
          </a:r>
        </a:p>
      </dgm:t>
    </dgm:pt>
    <dgm:pt modelId="{88680CFE-3CE0-4842-B3D3-716D3B671238}" type="parTrans" cxnId="{4F4F82A2-02F1-492B-96C1-46C070BEFCE3}">
      <dgm:prSet/>
      <dgm:spPr/>
      <dgm:t>
        <a:bodyPr/>
        <a:lstStyle/>
        <a:p>
          <a:endParaRPr lang="en-US"/>
        </a:p>
      </dgm:t>
    </dgm:pt>
    <dgm:pt modelId="{4D59E06B-629C-40B5-96D3-423B7A56C945}" type="sibTrans" cxnId="{4F4F82A2-02F1-492B-96C1-46C070BEFCE3}">
      <dgm:prSet/>
      <dgm:spPr/>
      <dgm:t>
        <a:bodyPr/>
        <a:lstStyle/>
        <a:p>
          <a:endParaRPr lang="en-US"/>
        </a:p>
      </dgm:t>
    </dgm:pt>
    <dgm:pt modelId="{2BE415B7-7185-4956-8487-237B40BC0EE5}">
      <dgm:prSet phldrT="[Text]" phldr="0"/>
      <dgm:spPr/>
      <dgm:t>
        <a:bodyPr/>
        <a:lstStyle/>
        <a:p>
          <a:r>
            <a:rPr lang="en-US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rPr>
            <a:t>Insights</a:t>
          </a:r>
          <a:endParaRPr lang="en-US" b="0" i="0" dirty="0">
            <a:latin typeface="Trebuchet MS" panose="020B0703020202090204" pitchFamily="34" charset="0"/>
          </a:endParaRPr>
        </a:p>
      </dgm:t>
    </dgm:pt>
    <dgm:pt modelId="{A38E847E-0D1D-4F40-9A71-4D5999ADE08B}" type="parTrans" cxnId="{CB32A309-9CA9-4554-941D-519A91A9E733}">
      <dgm:prSet/>
      <dgm:spPr/>
      <dgm:t>
        <a:bodyPr/>
        <a:lstStyle/>
        <a:p>
          <a:endParaRPr lang="en-US"/>
        </a:p>
      </dgm:t>
    </dgm:pt>
    <dgm:pt modelId="{F0D1C61C-E3F2-49BA-A2D8-C04A81308E5D}" type="sibTrans" cxnId="{CB32A309-9CA9-4554-941D-519A91A9E733}">
      <dgm:prSet/>
      <dgm:spPr/>
      <dgm:t>
        <a:bodyPr/>
        <a:lstStyle/>
        <a:p>
          <a:endParaRPr lang="en-US"/>
        </a:p>
      </dgm:t>
    </dgm:pt>
    <dgm:pt modelId="{442F51BF-3AF3-264B-B1C9-158A2EE57001}" type="pres">
      <dgm:prSet presAssocID="{A66480AC-C0DE-4E5E-9ECD-9AE37E3FCB79}" presName="Name0" presStyleCnt="0">
        <dgm:presLayoutVars>
          <dgm:dir/>
          <dgm:resizeHandles val="exact"/>
        </dgm:presLayoutVars>
      </dgm:prSet>
      <dgm:spPr/>
    </dgm:pt>
    <dgm:pt modelId="{8E33934D-5F47-E044-B3E2-AF509A0ED89A}" type="pres">
      <dgm:prSet presAssocID="{A8C03FBB-4A75-4460-AEA6-DEAEB9C61496}" presName="node" presStyleLbl="node1" presStyleIdx="0" presStyleCnt="4">
        <dgm:presLayoutVars>
          <dgm:bulletEnabled val="1"/>
        </dgm:presLayoutVars>
      </dgm:prSet>
      <dgm:spPr/>
    </dgm:pt>
    <dgm:pt modelId="{028E346F-9656-7743-AF21-744263D03F0F}" type="pres">
      <dgm:prSet presAssocID="{67361508-930A-4A23-8CFC-BB56DA645C3C}" presName="sibTrans" presStyleLbl="sibTrans2D1" presStyleIdx="0" presStyleCnt="3"/>
      <dgm:spPr/>
    </dgm:pt>
    <dgm:pt modelId="{6AF85A9F-6D1E-1146-908B-134AB203130D}" type="pres">
      <dgm:prSet presAssocID="{67361508-930A-4A23-8CFC-BB56DA645C3C}" presName="connectorText" presStyleLbl="sibTrans2D1" presStyleIdx="0" presStyleCnt="3"/>
      <dgm:spPr/>
    </dgm:pt>
    <dgm:pt modelId="{15538BC1-5359-194D-B4C7-0F576B299FCB}" type="pres">
      <dgm:prSet presAssocID="{91969DED-4CB8-4A14-A50B-3F7B848E46B5}" presName="node" presStyleLbl="node1" presStyleIdx="1" presStyleCnt="4">
        <dgm:presLayoutVars>
          <dgm:bulletEnabled val="1"/>
        </dgm:presLayoutVars>
      </dgm:prSet>
      <dgm:spPr/>
    </dgm:pt>
    <dgm:pt modelId="{AEE8A976-433B-B340-9157-987D28648C82}" type="pres">
      <dgm:prSet presAssocID="{81CA8AA2-C0C3-4381-BA8B-413EDD578B83}" presName="sibTrans" presStyleLbl="sibTrans2D1" presStyleIdx="1" presStyleCnt="3"/>
      <dgm:spPr/>
    </dgm:pt>
    <dgm:pt modelId="{04DD920F-E79D-054E-AB38-9C26CDB8D2C1}" type="pres">
      <dgm:prSet presAssocID="{81CA8AA2-C0C3-4381-BA8B-413EDD578B83}" presName="connectorText" presStyleLbl="sibTrans2D1" presStyleIdx="1" presStyleCnt="3"/>
      <dgm:spPr/>
    </dgm:pt>
    <dgm:pt modelId="{796C5EBE-0A0A-3240-ADB5-42A4B74BBC77}" type="pres">
      <dgm:prSet presAssocID="{3CC73758-10C1-47F8-AFA7-1A986D4DDD60}" presName="node" presStyleLbl="node1" presStyleIdx="2" presStyleCnt="4">
        <dgm:presLayoutVars>
          <dgm:bulletEnabled val="1"/>
        </dgm:presLayoutVars>
      </dgm:prSet>
      <dgm:spPr/>
    </dgm:pt>
    <dgm:pt modelId="{E098F97D-5E2C-434C-98D8-8D1C7717993D}" type="pres">
      <dgm:prSet presAssocID="{D8170BBA-6035-4773-8431-FEDD687647FF}" presName="sibTrans" presStyleLbl="sibTrans2D1" presStyleIdx="2" presStyleCnt="3"/>
      <dgm:spPr/>
    </dgm:pt>
    <dgm:pt modelId="{BB559CA3-B740-A34F-AE94-15E321B93DFA}" type="pres">
      <dgm:prSet presAssocID="{D8170BBA-6035-4773-8431-FEDD687647FF}" presName="connectorText" presStyleLbl="sibTrans2D1" presStyleIdx="2" presStyleCnt="3"/>
      <dgm:spPr/>
    </dgm:pt>
    <dgm:pt modelId="{8D30FCA1-83CA-224B-B9F5-E6805105D1A9}" type="pres">
      <dgm:prSet presAssocID="{D2FE027B-4161-41E1-B4D4-02AECB2E3FA0}" presName="node" presStyleLbl="node1" presStyleIdx="3" presStyleCnt="4">
        <dgm:presLayoutVars>
          <dgm:bulletEnabled val="1"/>
        </dgm:presLayoutVars>
      </dgm:prSet>
      <dgm:spPr/>
    </dgm:pt>
  </dgm:ptLst>
  <dgm:cxnLst>
    <dgm:cxn modelId="{397F2003-33DB-AA43-A470-C6B8E5F29128}" type="presOf" srcId="{81CA8AA2-C0C3-4381-BA8B-413EDD578B83}" destId="{04DD920F-E79D-054E-AB38-9C26CDB8D2C1}" srcOrd="1" destOrd="0" presId="urn:microsoft.com/office/officeart/2005/8/layout/process1"/>
    <dgm:cxn modelId="{CB32A309-9CA9-4554-941D-519A91A9E733}" srcId="{D2FE027B-4161-41E1-B4D4-02AECB2E3FA0}" destId="{2BE415B7-7185-4956-8487-237B40BC0EE5}" srcOrd="0" destOrd="0" parTransId="{A38E847E-0D1D-4F40-9A71-4D5999ADE08B}" sibTransId="{F0D1C61C-E3F2-49BA-A2D8-C04A81308E5D}"/>
    <dgm:cxn modelId="{547A8D13-59FF-D94C-8E1E-EB1B400DAF29}" type="presOf" srcId="{A66480AC-C0DE-4E5E-9ECD-9AE37E3FCB79}" destId="{442F51BF-3AF3-264B-B1C9-158A2EE57001}" srcOrd="0" destOrd="0" presId="urn:microsoft.com/office/officeart/2005/8/layout/process1"/>
    <dgm:cxn modelId="{FA71B629-993F-B74E-B7A1-C91FFEDA325C}" type="presOf" srcId="{2BE415B7-7185-4956-8487-237B40BC0EE5}" destId="{8D30FCA1-83CA-224B-B9F5-E6805105D1A9}" srcOrd="0" destOrd="1" presId="urn:microsoft.com/office/officeart/2005/8/layout/process1"/>
    <dgm:cxn modelId="{1FBF3531-34D0-9C47-81E0-6B8DAE269B41}" type="presOf" srcId="{5E71F362-34DF-4EEC-92A3-0EFE450E05E4}" destId="{8E33934D-5F47-E044-B3E2-AF509A0ED89A}" srcOrd="0" destOrd="1" presId="urn:microsoft.com/office/officeart/2005/8/layout/process1"/>
    <dgm:cxn modelId="{90FD803C-11CD-C74B-8DB4-B7B97E5AF6E2}" type="presOf" srcId="{8A04F340-E8E1-4146-9905-E7ADCAEAABD7}" destId="{15538BC1-5359-194D-B4C7-0F576B299FCB}" srcOrd="0" destOrd="1" presId="urn:microsoft.com/office/officeart/2005/8/layout/process1"/>
    <dgm:cxn modelId="{5EDA943F-300F-408A-A52E-3D5140FD5C22}" srcId="{3CC73758-10C1-47F8-AFA7-1A986D4DDD60}" destId="{FD9CA14A-483C-4869-B0C1-7C5FB7EEDBCC}" srcOrd="0" destOrd="0" parTransId="{8182A92F-45BA-4CD1-8E43-0B0810A50FEB}" sibTransId="{914BB93C-EA8A-4B5B-8F06-30DA7C7F4B7B}"/>
    <dgm:cxn modelId="{AB792440-62E4-7B43-9C3E-11BCED2A9135}" type="presOf" srcId="{91969DED-4CB8-4A14-A50B-3F7B848E46B5}" destId="{15538BC1-5359-194D-B4C7-0F576B299FCB}" srcOrd="0" destOrd="0" presId="urn:microsoft.com/office/officeart/2005/8/layout/process1"/>
    <dgm:cxn modelId="{625DD25C-0E86-BE47-A447-C2596C00B9FD}" type="presOf" srcId="{FD9CA14A-483C-4869-B0C1-7C5FB7EEDBCC}" destId="{796C5EBE-0A0A-3240-ADB5-42A4B74BBC77}" srcOrd="0" destOrd="1" presId="urn:microsoft.com/office/officeart/2005/8/layout/process1"/>
    <dgm:cxn modelId="{4A69F85D-5C15-48FD-893A-B3050E1BADEB}" srcId="{A66480AC-C0DE-4E5E-9ECD-9AE37E3FCB79}" destId="{3CC73758-10C1-47F8-AFA7-1A986D4DDD60}" srcOrd="2" destOrd="0" parTransId="{FF6AE4B6-4A2F-49EE-9316-9AF55E77838B}" sibTransId="{D8170BBA-6035-4773-8431-FEDD687647FF}"/>
    <dgm:cxn modelId="{D3D81948-D963-4D1E-AE16-9705EAF510FC}" srcId="{A66480AC-C0DE-4E5E-9ECD-9AE37E3FCB79}" destId="{A8C03FBB-4A75-4460-AEA6-DEAEB9C61496}" srcOrd="0" destOrd="0" parTransId="{4E972F7F-4B1B-47AA-A25B-1FFC561F1C76}" sibTransId="{67361508-930A-4A23-8CFC-BB56DA645C3C}"/>
    <dgm:cxn modelId="{0F8FE54E-D780-5547-AE32-6378B5E70844}" type="presOf" srcId="{3CC73758-10C1-47F8-AFA7-1A986D4DDD60}" destId="{796C5EBE-0A0A-3240-ADB5-42A4B74BBC77}" srcOrd="0" destOrd="0" presId="urn:microsoft.com/office/officeart/2005/8/layout/process1"/>
    <dgm:cxn modelId="{D948DE56-446D-344C-8558-0AC038E206E0}" type="presOf" srcId="{67361508-930A-4A23-8CFC-BB56DA645C3C}" destId="{6AF85A9F-6D1E-1146-908B-134AB203130D}" srcOrd="1" destOrd="0" presId="urn:microsoft.com/office/officeart/2005/8/layout/process1"/>
    <dgm:cxn modelId="{F6622C93-F06D-E440-8FB0-44F0E9457B71}" type="presOf" srcId="{67361508-930A-4A23-8CFC-BB56DA645C3C}" destId="{028E346F-9656-7743-AF21-744263D03F0F}" srcOrd="0" destOrd="0" presId="urn:microsoft.com/office/officeart/2005/8/layout/process1"/>
    <dgm:cxn modelId="{4F4F82A2-02F1-492B-96C1-46C070BEFCE3}" srcId="{A66480AC-C0DE-4E5E-9ECD-9AE37E3FCB79}" destId="{D2FE027B-4161-41E1-B4D4-02AECB2E3FA0}" srcOrd="3" destOrd="0" parTransId="{88680CFE-3CE0-4842-B3D3-716D3B671238}" sibTransId="{4D59E06B-629C-40B5-96D3-423B7A56C945}"/>
    <dgm:cxn modelId="{26984BA9-1C15-9844-92F5-6A9261598C15}" type="presOf" srcId="{A8C03FBB-4A75-4460-AEA6-DEAEB9C61496}" destId="{8E33934D-5F47-E044-B3E2-AF509A0ED89A}" srcOrd="0" destOrd="0" presId="urn:microsoft.com/office/officeart/2005/8/layout/process1"/>
    <dgm:cxn modelId="{23BEC4B4-B6BA-BD43-A931-D75FD8315715}" type="presOf" srcId="{D8170BBA-6035-4773-8431-FEDD687647FF}" destId="{BB559CA3-B740-A34F-AE94-15E321B93DFA}" srcOrd="1" destOrd="0" presId="urn:microsoft.com/office/officeart/2005/8/layout/process1"/>
    <dgm:cxn modelId="{4BBDBEC3-EDA7-CE4E-9EB3-6CE80F894BB9}" type="presOf" srcId="{D8170BBA-6035-4773-8431-FEDD687647FF}" destId="{E098F97D-5E2C-434C-98D8-8D1C7717993D}" srcOrd="0" destOrd="0" presId="urn:microsoft.com/office/officeart/2005/8/layout/process1"/>
    <dgm:cxn modelId="{B99CA6C9-28D1-4DDB-B8EC-AED73AD115CA}" srcId="{A8C03FBB-4A75-4460-AEA6-DEAEB9C61496}" destId="{5E71F362-34DF-4EEC-92A3-0EFE450E05E4}" srcOrd="0" destOrd="0" parTransId="{8E5EE4D1-908E-455C-B8B3-281AD42DEC9A}" sibTransId="{B208B24A-E9FD-40A9-B764-FB7C2B7ED8B9}"/>
    <dgm:cxn modelId="{537F2ED0-8BD0-4AD5-B60D-89B660EDA1AC}" srcId="{A66480AC-C0DE-4E5E-9ECD-9AE37E3FCB79}" destId="{91969DED-4CB8-4A14-A50B-3F7B848E46B5}" srcOrd="1" destOrd="0" parTransId="{441CD73D-85E1-42A6-BCF8-362A3247E2F3}" sibTransId="{81CA8AA2-C0C3-4381-BA8B-413EDD578B83}"/>
    <dgm:cxn modelId="{F6F9BAE2-7EF2-9644-A800-05C2083FAF4C}" type="presOf" srcId="{D2FE027B-4161-41E1-B4D4-02AECB2E3FA0}" destId="{8D30FCA1-83CA-224B-B9F5-E6805105D1A9}" srcOrd="0" destOrd="0" presId="urn:microsoft.com/office/officeart/2005/8/layout/process1"/>
    <dgm:cxn modelId="{1AF2C0F7-965A-A247-AA5D-D0D2677B9D7D}" type="presOf" srcId="{81CA8AA2-C0C3-4381-BA8B-413EDD578B83}" destId="{AEE8A976-433B-B340-9157-987D28648C82}" srcOrd="0" destOrd="0" presId="urn:microsoft.com/office/officeart/2005/8/layout/process1"/>
    <dgm:cxn modelId="{E636BFFB-0404-4D4B-B3F0-C64FDFD9DDEF}" srcId="{91969DED-4CB8-4A14-A50B-3F7B848E46B5}" destId="{8A04F340-E8E1-4146-9905-E7ADCAEAABD7}" srcOrd="0" destOrd="0" parTransId="{4EBD5EC2-45ED-4ED6-8376-97D155A911AE}" sibTransId="{F9CD2A04-6A34-4104-A971-391788B88F55}"/>
    <dgm:cxn modelId="{7118DAC9-1E81-B148-9D8D-2994219CC0D7}" type="presParOf" srcId="{442F51BF-3AF3-264B-B1C9-158A2EE57001}" destId="{8E33934D-5F47-E044-B3E2-AF509A0ED89A}" srcOrd="0" destOrd="0" presId="urn:microsoft.com/office/officeart/2005/8/layout/process1"/>
    <dgm:cxn modelId="{5B69B23F-0390-A244-95B3-A75DB48E87F5}" type="presParOf" srcId="{442F51BF-3AF3-264B-B1C9-158A2EE57001}" destId="{028E346F-9656-7743-AF21-744263D03F0F}" srcOrd="1" destOrd="0" presId="urn:microsoft.com/office/officeart/2005/8/layout/process1"/>
    <dgm:cxn modelId="{7D03C741-6DD0-4349-ADC6-8991C9802B0F}" type="presParOf" srcId="{028E346F-9656-7743-AF21-744263D03F0F}" destId="{6AF85A9F-6D1E-1146-908B-134AB203130D}" srcOrd="0" destOrd="0" presId="urn:microsoft.com/office/officeart/2005/8/layout/process1"/>
    <dgm:cxn modelId="{26671976-116D-D14E-ACC8-C7951ABD1F7C}" type="presParOf" srcId="{442F51BF-3AF3-264B-B1C9-158A2EE57001}" destId="{15538BC1-5359-194D-B4C7-0F576B299FCB}" srcOrd="2" destOrd="0" presId="urn:microsoft.com/office/officeart/2005/8/layout/process1"/>
    <dgm:cxn modelId="{6EB1DC99-29DF-BD45-BB8B-63ADB00C431E}" type="presParOf" srcId="{442F51BF-3AF3-264B-B1C9-158A2EE57001}" destId="{AEE8A976-433B-B340-9157-987D28648C82}" srcOrd="3" destOrd="0" presId="urn:microsoft.com/office/officeart/2005/8/layout/process1"/>
    <dgm:cxn modelId="{DCCCBF31-5064-5F49-A2A6-7BC8C67E50FE}" type="presParOf" srcId="{AEE8A976-433B-B340-9157-987D28648C82}" destId="{04DD920F-E79D-054E-AB38-9C26CDB8D2C1}" srcOrd="0" destOrd="0" presId="urn:microsoft.com/office/officeart/2005/8/layout/process1"/>
    <dgm:cxn modelId="{C9CC346C-8649-B742-95ED-807A7079E006}" type="presParOf" srcId="{442F51BF-3AF3-264B-B1C9-158A2EE57001}" destId="{796C5EBE-0A0A-3240-ADB5-42A4B74BBC77}" srcOrd="4" destOrd="0" presId="urn:microsoft.com/office/officeart/2005/8/layout/process1"/>
    <dgm:cxn modelId="{7E41F878-396C-0447-A6B5-D3D613DFF5B3}" type="presParOf" srcId="{442F51BF-3AF3-264B-B1C9-158A2EE57001}" destId="{E098F97D-5E2C-434C-98D8-8D1C7717993D}" srcOrd="5" destOrd="0" presId="urn:microsoft.com/office/officeart/2005/8/layout/process1"/>
    <dgm:cxn modelId="{3CD29921-3F40-D34C-BD30-2CDB11110DC9}" type="presParOf" srcId="{E098F97D-5E2C-434C-98D8-8D1C7717993D}" destId="{BB559CA3-B740-A34F-AE94-15E321B93DFA}" srcOrd="0" destOrd="0" presId="urn:microsoft.com/office/officeart/2005/8/layout/process1"/>
    <dgm:cxn modelId="{7B557737-2FD0-134B-966F-DBA039B6ADEF}" type="presParOf" srcId="{442F51BF-3AF3-264B-B1C9-158A2EE57001}" destId="{8D30FCA1-83CA-224B-B9F5-E6805105D1A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3934D-5F47-E044-B3E2-AF509A0ED89A}">
      <dsp:nvSpPr>
        <dsp:cNvPr id="0" name=""/>
        <dsp:cNvSpPr/>
      </dsp:nvSpPr>
      <dsp:spPr>
        <a:xfrm>
          <a:off x="4262" y="756896"/>
          <a:ext cx="1863673" cy="11182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rebuchet MS" panose="020B0703020202090204" pitchFamily="34" charset="0"/>
            </a:rPr>
            <a:t>Q1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rPr>
            <a:t>Data Collection</a:t>
          </a:r>
          <a:endParaRPr lang="en-US" sz="1500" b="0" i="0" kern="1200" dirty="0">
            <a:latin typeface="Trebuchet MS" panose="020B0703020202090204" pitchFamily="34" charset="0"/>
          </a:endParaRPr>
        </a:p>
      </dsp:txBody>
      <dsp:txXfrm>
        <a:off x="37013" y="789647"/>
        <a:ext cx="1798171" cy="1052701"/>
      </dsp:txXfrm>
    </dsp:sp>
    <dsp:sp modelId="{028E346F-9656-7743-AF21-744263D03F0F}">
      <dsp:nvSpPr>
        <dsp:cNvPr id="0" name=""/>
        <dsp:cNvSpPr/>
      </dsp:nvSpPr>
      <dsp:spPr>
        <a:xfrm>
          <a:off x="2054302" y="1084902"/>
          <a:ext cx="395098" cy="462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054302" y="1177340"/>
        <a:ext cx="276569" cy="277314"/>
      </dsp:txXfrm>
    </dsp:sp>
    <dsp:sp modelId="{15538BC1-5359-194D-B4C7-0F576B299FCB}">
      <dsp:nvSpPr>
        <dsp:cNvPr id="0" name=""/>
        <dsp:cNvSpPr/>
      </dsp:nvSpPr>
      <dsp:spPr>
        <a:xfrm>
          <a:off x="2613404" y="756896"/>
          <a:ext cx="1863673" cy="11182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rebuchet MS" panose="020B0703020202090204" pitchFamily="34" charset="0"/>
            </a:rPr>
            <a:t>Q2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rPr>
            <a:t>Data Cleaning</a:t>
          </a:r>
          <a:endParaRPr lang="en-US" sz="1500" b="0" i="0" kern="1200" dirty="0">
            <a:latin typeface="Trebuchet MS" panose="020B0703020202090204" pitchFamily="34" charset="0"/>
          </a:endParaRPr>
        </a:p>
      </dsp:txBody>
      <dsp:txXfrm>
        <a:off x="2646155" y="789647"/>
        <a:ext cx="1798171" cy="1052701"/>
      </dsp:txXfrm>
    </dsp:sp>
    <dsp:sp modelId="{AEE8A976-433B-B340-9157-987D28648C82}">
      <dsp:nvSpPr>
        <dsp:cNvPr id="0" name=""/>
        <dsp:cNvSpPr/>
      </dsp:nvSpPr>
      <dsp:spPr>
        <a:xfrm>
          <a:off x="4663445" y="1084902"/>
          <a:ext cx="395098" cy="462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663445" y="1177340"/>
        <a:ext cx="276569" cy="277314"/>
      </dsp:txXfrm>
    </dsp:sp>
    <dsp:sp modelId="{796C5EBE-0A0A-3240-ADB5-42A4B74BBC77}">
      <dsp:nvSpPr>
        <dsp:cNvPr id="0" name=""/>
        <dsp:cNvSpPr/>
      </dsp:nvSpPr>
      <dsp:spPr>
        <a:xfrm>
          <a:off x="5222547" y="756896"/>
          <a:ext cx="1863673" cy="11182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rebuchet MS" panose="020B0703020202090204" pitchFamily="34" charset="0"/>
            </a:rPr>
            <a:t>Q3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latin typeface="Trebuchet MS" panose="020B0703020202090204" pitchFamily="34" charset="0"/>
            </a:rPr>
            <a:t> </a:t>
          </a:r>
          <a:r>
            <a:rPr lang="en-US" sz="1500" b="0" kern="12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rPr>
            <a:t>Data Analysis</a:t>
          </a:r>
          <a:endParaRPr lang="en-US" sz="1500" b="0" i="0" kern="1200" dirty="0">
            <a:latin typeface="Trebuchet MS" panose="020B0703020202090204" pitchFamily="34" charset="0"/>
          </a:endParaRPr>
        </a:p>
      </dsp:txBody>
      <dsp:txXfrm>
        <a:off x="5255298" y="789647"/>
        <a:ext cx="1798171" cy="1052701"/>
      </dsp:txXfrm>
    </dsp:sp>
    <dsp:sp modelId="{E098F97D-5E2C-434C-98D8-8D1C7717993D}">
      <dsp:nvSpPr>
        <dsp:cNvPr id="0" name=""/>
        <dsp:cNvSpPr/>
      </dsp:nvSpPr>
      <dsp:spPr>
        <a:xfrm>
          <a:off x="7272587" y="1084902"/>
          <a:ext cx="395098" cy="462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7272587" y="1177340"/>
        <a:ext cx="276569" cy="277314"/>
      </dsp:txXfrm>
    </dsp:sp>
    <dsp:sp modelId="{8D30FCA1-83CA-224B-B9F5-E6805105D1A9}">
      <dsp:nvSpPr>
        <dsp:cNvPr id="0" name=""/>
        <dsp:cNvSpPr/>
      </dsp:nvSpPr>
      <dsp:spPr>
        <a:xfrm>
          <a:off x="7831689" y="756896"/>
          <a:ext cx="1863673" cy="11182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rebuchet MS" panose="020B0703020202090204" pitchFamily="34" charset="0"/>
            </a:rPr>
            <a:t>Q4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rPr>
            <a:t>Insights</a:t>
          </a:r>
          <a:endParaRPr lang="en-US" sz="1500" b="0" i="0" kern="1200" dirty="0">
            <a:latin typeface="Trebuchet MS" panose="020B0703020202090204" pitchFamily="34" charset="0"/>
          </a:endParaRPr>
        </a:p>
      </dsp:txBody>
      <dsp:txXfrm>
        <a:off x="7864440" y="789647"/>
        <a:ext cx="1798171" cy="1052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A1D659-9682-BE2B-7FE8-67902A124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9DD43-96CB-5A3C-DDAC-DDED88E718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8D1BA-8333-4060-BE89-08083514E197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9BD9-497A-49AE-566B-AE7A53D6F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ABFDD-E1A7-7283-43F9-290FFE047F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3D930-11DD-4CC7-B456-986AFD28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9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1824D-16BB-6842-B177-66C991E75B96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95E6C-1521-6645-A89B-0D424B85A3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0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7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6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8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8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96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1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2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105B8-FA74-BFE4-E87B-952F8C9E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180284">
            <a:off x="8925362" y="-797841"/>
            <a:ext cx="2185022" cy="403388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0CAB61-2CE4-1544-7C29-56035B106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67816" y="151458"/>
            <a:ext cx="4696585" cy="688354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F0F132-0A38-0910-9F59-FD05608FD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28728" y="4744937"/>
            <a:ext cx="1576388" cy="157276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0EB495D4-165D-1D97-941A-DF6328D17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3145265" y="-755509"/>
            <a:ext cx="3647766" cy="10430735"/>
          </a:xfrm>
          <a:custGeom>
            <a:avLst/>
            <a:gdLst>
              <a:gd name="connsiteX0" fmla="*/ 534203 w 3647766"/>
              <a:gd name="connsiteY0" fmla="*/ 534203 h 10430735"/>
              <a:gd name="connsiteX1" fmla="*/ 1823883 w 3647766"/>
              <a:gd name="connsiteY1" fmla="*/ 0 h 10430735"/>
              <a:gd name="connsiteX2" fmla="*/ 3647766 w 3647766"/>
              <a:gd name="connsiteY2" fmla="*/ 1823883 h 10430735"/>
              <a:gd name="connsiteX3" fmla="*/ 3647766 w 3647766"/>
              <a:gd name="connsiteY3" fmla="*/ 6782970 h 10430735"/>
              <a:gd name="connsiteX4" fmla="*/ 0 w 3647766"/>
              <a:gd name="connsiteY4" fmla="*/ 10430735 h 10430735"/>
              <a:gd name="connsiteX5" fmla="*/ 0 w 3647766"/>
              <a:gd name="connsiteY5" fmla="*/ 1823883 h 10430735"/>
              <a:gd name="connsiteX6" fmla="*/ 534203 w 3647766"/>
              <a:gd name="connsiteY6" fmla="*/ 534203 h 104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7766" h="10430735">
                <a:moveTo>
                  <a:pt x="534203" y="534203"/>
                </a:moveTo>
                <a:cubicBezTo>
                  <a:pt x="864261" y="204145"/>
                  <a:pt x="1320232" y="0"/>
                  <a:pt x="1823883" y="0"/>
                </a:cubicBezTo>
                <a:cubicBezTo>
                  <a:pt x="2831186" y="0"/>
                  <a:pt x="3647766" y="816580"/>
                  <a:pt x="3647766" y="1823883"/>
                </a:cubicBezTo>
                <a:lnTo>
                  <a:pt x="3647766" y="6782970"/>
                </a:lnTo>
                <a:lnTo>
                  <a:pt x="0" y="10430735"/>
                </a:lnTo>
                <a:lnTo>
                  <a:pt x="0" y="1823883"/>
                </a:lnTo>
                <a:cubicBezTo>
                  <a:pt x="0" y="1320232"/>
                  <a:pt x="204145" y="864261"/>
                  <a:pt x="534203" y="5342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EC3CAC6-583F-07D1-4F38-5C4AFAA6D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-226263" y="3580387"/>
            <a:ext cx="1576388" cy="3165770"/>
          </a:xfrm>
          <a:custGeom>
            <a:avLst/>
            <a:gdLst>
              <a:gd name="connsiteX0" fmla="*/ 230857 w 1576388"/>
              <a:gd name="connsiteY0" fmla="*/ 230857 h 3165770"/>
              <a:gd name="connsiteX1" fmla="*/ 788194 w 1576388"/>
              <a:gd name="connsiteY1" fmla="*/ 0 h 3165770"/>
              <a:gd name="connsiteX2" fmla="*/ 1576388 w 1576388"/>
              <a:gd name="connsiteY2" fmla="*/ 788194 h 3165770"/>
              <a:gd name="connsiteX3" fmla="*/ 1576388 w 1576388"/>
              <a:gd name="connsiteY3" fmla="*/ 3165770 h 3165770"/>
              <a:gd name="connsiteX4" fmla="*/ 0 w 1576388"/>
              <a:gd name="connsiteY4" fmla="*/ 1589383 h 3165770"/>
              <a:gd name="connsiteX5" fmla="*/ 0 w 1576388"/>
              <a:gd name="connsiteY5" fmla="*/ 788194 h 3165770"/>
              <a:gd name="connsiteX6" fmla="*/ 230857 w 1576388"/>
              <a:gd name="connsiteY6" fmla="*/ 230857 h 316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8" h="3165770">
                <a:moveTo>
                  <a:pt x="230857" y="230857"/>
                </a:moveTo>
                <a:cubicBezTo>
                  <a:pt x="373492" y="88222"/>
                  <a:pt x="570540" y="0"/>
                  <a:pt x="788194" y="0"/>
                </a:cubicBezTo>
                <a:cubicBezTo>
                  <a:pt x="1223502" y="0"/>
                  <a:pt x="1576388" y="352886"/>
                  <a:pt x="1576388" y="788194"/>
                </a:cubicBezTo>
                <a:lnTo>
                  <a:pt x="1576388" y="3165770"/>
                </a:lnTo>
                <a:lnTo>
                  <a:pt x="0" y="1589383"/>
                </a:lnTo>
                <a:lnTo>
                  <a:pt x="0" y="788194"/>
                </a:lnTo>
                <a:cubicBezTo>
                  <a:pt x="0" y="570540"/>
                  <a:pt x="88222" y="373492"/>
                  <a:pt x="230857" y="230857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A8EE820E-E5BD-B48E-CD48-33690FF1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2835" y="315152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0286" y="1221103"/>
            <a:ext cx="5428878" cy="4415795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678F28-657B-EB5D-2122-E904530003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00366" y="1112107"/>
            <a:ext cx="4617720" cy="461772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88601" y="2138744"/>
            <a:ext cx="10009167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DE1B4-D56F-A334-1150-6F7C080A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6C784-B849-5F60-F6DC-9FBFD28A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6BC515DB-7B1C-3370-8F50-08B8416E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697071" y="3830795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0D15194A-4B0C-6147-8FF2-BB4E50EC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2244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008052E-C579-D93A-9B03-CA08D7460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77" b="21401"/>
          <a:stretch/>
        </p:blipFill>
        <p:spPr>
          <a:xfrm flipV="1">
            <a:off x="0" y="325"/>
            <a:ext cx="1869610" cy="4237825"/>
          </a:xfrm>
          <a:prstGeom prst="rect">
            <a:avLst/>
          </a:prstGeom>
        </p:spPr>
      </p:pic>
      <p:sp>
        <p:nvSpPr>
          <p:cNvPr id="16" name="Freeform 3">
            <a:extLst>
              <a:ext uri="{FF2B5EF4-FFF2-40B4-BE49-F238E27FC236}">
                <a16:creationId xmlns:a16="http://schemas.microsoft.com/office/drawing/2014/main" id="{F2EC93D7-B6B6-D315-CBAC-F2062C650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435134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605" y="1868489"/>
            <a:ext cx="5832907" cy="4415795"/>
          </a:xfrm>
        </p:spPr>
        <p:txBody>
          <a:bodyPr anchor="ctr">
            <a:normAutofit/>
          </a:bodyPr>
          <a:lstStyle>
            <a:lvl1pPr algn="l">
              <a:lnSpc>
                <a:spcPct val="90000"/>
              </a:lnSpc>
              <a:defRPr sz="54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E53CBB4-E97E-0645-ABD7-E16233BA05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0723" y="0"/>
            <a:ext cx="5406113" cy="4800932"/>
          </a:xfrm>
          <a:custGeom>
            <a:avLst/>
            <a:gdLst>
              <a:gd name="connsiteX0" fmla="*/ 4382284 w 5406113"/>
              <a:gd name="connsiteY0" fmla="*/ 910336 h 4800932"/>
              <a:gd name="connsiteX1" fmla="*/ 4955350 w 5406113"/>
              <a:gd name="connsiteY1" fmla="*/ 1902915 h 4800932"/>
              <a:gd name="connsiteX2" fmla="*/ 4913686 w 5406113"/>
              <a:gd name="connsiteY2" fmla="*/ 1907115 h 4800932"/>
              <a:gd name="connsiteX3" fmla="*/ 4273606 w 5406113"/>
              <a:gd name="connsiteY3" fmla="*/ 1267035 h 4800932"/>
              <a:gd name="connsiteX4" fmla="*/ 4323907 w 5406113"/>
              <a:gd name="connsiteY4" fmla="*/ 1017887 h 4800932"/>
              <a:gd name="connsiteX5" fmla="*/ 0 w 5406113"/>
              <a:gd name="connsiteY5" fmla="*/ 0 h 4800932"/>
              <a:gd name="connsiteX6" fmla="*/ 3856701 w 5406113"/>
              <a:gd name="connsiteY6" fmla="*/ 0 h 4800932"/>
              <a:gd name="connsiteX7" fmla="*/ 4345712 w 5406113"/>
              <a:gd name="connsiteY7" fmla="*/ 846991 h 4800932"/>
              <a:gd name="connsiteX8" fmla="*/ 4326054 w 5406113"/>
              <a:gd name="connsiteY8" fmla="*/ 870817 h 4800932"/>
              <a:gd name="connsiteX9" fmla="*/ 4205026 w 5406113"/>
              <a:gd name="connsiteY9" fmla="*/ 1267035 h 4800932"/>
              <a:gd name="connsiteX10" fmla="*/ 4913686 w 5406113"/>
              <a:gd name="connsiteY10" fmla="*/ 1975695 h 4800932"/>
              <a:gd name="connsiteX11" fmla="*/ 4992767 w 5406113"/>
              <a:gd name="connsiteY11" fmla="*/ 1967723 h 4800932"/>
              <a:gd name="connsiteX12" fmla="*/ 5182097 w 5406113"/>
              <a:gd name="connsiteY12" fmla="*/ 2295653 h 4800932"/>
              <a:gd name="connsiteX13" fmla="*/ 4570835 w 5406113"/>
              <a:gd name="connsiteY13" fmla="*/ 4576916 h 4800932"/>
              <a:gd name="connsiteX14" fmla="*/ 2289571 w 5406113"/>
              <a:gd name="connsiteY14" fmla="*/ 3965654 h 480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06113" h="4800932">
                <a:moveTo>
                  <a:pt x="4382284" y="910336"/>
                </a:moveTo>
                <a:lnTo>
                  <a:pt x="4955350" y="1902915"/>
                </a:lnTo>
                <a:lnTo>
                  <a:pt x="4913686" y="1907115"/>
                </a:lnTo>
                <a:cubicBezTo>
                  <a:pt x="4560180" y="1907115"/>
                  <a:pt x="4273606" y="1620541"/>
                  <a:pt x="4273606" y="1267035"/>
                </a:cubicBezTo>
                <a:cubicBezTo>
                  <a:pt x="4273606" y="1178659"/>
                  <a:pt x="4291517" y="1094465"/>
                  <a:pt x="4323907" y="1017887"/>
                </a:cubicBezTo>
                <a:close/>
                <a:moveTo>
                  <a:pt x="0" y="0"/>
                </a:moveTo>
                <a:lnTo>
                  <a:pt x="3856701" y="0"/>
                </a:lnTo>
                <a:lnTo>
                  <a:pt x="4345712" y="846991"/>
                </a:lnTo>
                <a:lnTo>
                  <a:pt x="4326054" y="870817"/>
                </a:lnTo>
                <a:cubicBezTo>
                  <a:pt x="4249643" y="983919"/>
                  <a:pt x="4205026" y="1120267"/>
                  <a:pt x="4205026" y="1267035"/>
                </a:cubicBezTo>
                <a:cubicBezTo>
                  <a:pt x="4205026" y="1658417"/>
                  <a:pt x="4522304" y="1975695"/>
                  <a:pt x="4913686" y="1975695"/>
                </a:cubicBezTo>
                <a:lnTo>
                  <a:pt x="4992767" y="1967723"/>
                </a:lnTo>
                <a:lnTo>
                  <a:pt x="5182097" y="2295653"/>
                </a:lnTo>
                <a:cubicBezTo>
                  <a:pt x="5643255" y="3094402"/>
                  <a:pt x="5369584" y="4115758"/>
                  <a:pt x="4570835" y="4576916"/>
                </a:cubicBezTo>
                <a:cubicBezTo>
                  <a:pt x="3772085" y="5038074"/>
                  <a:pt x="2750729" y="4764403"/>
                  <a:pt x="2289571" y="39656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B6AD51-A029-8ED4-DB6D-6563C25C9280}"/>
              </a:ext>
            </a:extLst>
          </p:cNvPr>
          <p:cNvSpPr/>
          <p:nvPr userDrawn="1"/>
        </p:nvSpPr>
        <p:spPr>
          <a:xfrm>
            <a:off x="9685749" y="558375"/>
            <a:ext cx="1417320" cy="1417320"/>
          </a:xfrm>
          <a:custGeom>
            <a:avLst/>
            <a:gdLst>
              <a:gd name="connsiteX0" fmla="*/ 708660 w 1417320"/>
              <a:gd name="connsiteY0" fmla="*/ 68580 h 1417320"/>
              <a:gd name="connsiteX1" fmla="*/ 68580 w 1417320"/>
              <a:gd name="connsiteY1" fmla="*/ 708660 h 1417320"/>
              <a:gd name="connsiteX2" fmla="*/ 708660 w 1417320"/>
              <a:gd name="connsiteY2" fmla="*/ 1348740 h 1417320"/>
              <a:gd name="connsiteX3" fmla="*/ 1348740 w 1417320"/>
              <a:gd name="connsiteY3" fmla="*/ 708660 h 1417320"/>
              <a:gd name="connsiteX4" fmla="*/ 708660 w 1417320"/>
              <a:gd name="connsiteY4" fmla="*/ 6858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68580"/>
                </a:moveTo>
                <a:cubicBezTo>
                  <a:pt x="355154" y="68580"/>
                  <a:pt x="68580" y="355154"/>
                  <a:pt x="68580" y="708660"/>
                </a:cubicBezTo>
                <a:cubicBezTo>
                  <a:pt x="68580" y="1062166"/>
                  <a:pt x="355154" y="1348740"/>
                  <a:pt x="708660" y="1348740"/>
                </a:cubicBezTo>
                <a:cubicBezTo>
                  <a:pt x="1062166" y="1348740"/>
                  <a:pt x="1348740" y="1062166"/>
                  <a:pt x="1348740" y="708660"/>
                </a:cubicBezTo>
                <a:cubicBezTo>
                  <a:pt x="1348740" y="355154"/>
                  <a:pt x="1062166" y="68580"/>
                  <a:pt x="708660" y="6858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240BB4C-6B8F-357F-ED6F-F587D1FE7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 rot="5400000" flipV="1">
            <a:off x="8334734" y="2739009"/>
            <a:ext cx="5181600" cy="2524571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EC29CEAF-3197-2C9C-F10A-BC9C1D5E7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 flipV="1">
            <a:off x="4934806" y="4647063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990D998F-6A53-4D78-E05B-B6F861387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203067" y="591806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89092" y="2208897"/>
            <a:ext cx="4714785" cy="3988349"/>
          </a:xfrm>
        </p:spPr>
        <p:txBody>
          <a:bodyPr>
            <a:normAutofit/>
          </a:bodyPr>
          <a:lstStyle>
            <a:lvl1pPr marL="512064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/>
              <a:defRPr sz="1800"/>
            </a:lvl1pPr>
            <a:lvl2pPr marL="8001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eriod"/>
              <a:defRPr sz="1600"/>
            </a:lvl2pPr>
            <a:lvl3pPr marL="12573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arenR"/>
              <a:defRPr sz="1400"/>
            </a:lvl3pPr>
            <a:lvl4pPr marL="16002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arenR"/>
              <a:defRPr sz="1200"/>
            </a:lvl4pPr>
            <a:lvl5pPr marL="20574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208897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65D73C-F16A-968B-391B-24CB7EEB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DC7A41-1D00-F1B1-08B5-F7E01122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00F4D10-3ADA-D113-BD21-4AB95DE7F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97" t="4055" b="11876"/>
          <a:stretch/>
        </p:blipFill>
        <p:spPr>
          <a:xfrm>
            <a:off x="0" y="-1"/>
            <a:ext cx="3103614" cy="6858001"/>
          </a:xfrm>
          <a:prstGeom prst="rect">
            <a:avLst/>
          </a:prstGeom>
        </p:spPr>
      </p:pic>
      <p:sp>
        <p:nvSpPr>
          <p:cNvPr id="4" name="Freeform 10">
            <a:extLst>
              <a:ext uri="{FF2B5EF4-FFF2-40B4-BE49-F238E27FC236}">
                <a16:creationId xmlns:a16="http://schemas.microsoft.com/office/drawing/2014/main" id="{BDBCB359-3984-96FE-AB0E-B34306907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10883" y="4918500"/>
            <a:ext cx="1681117" cy="1939500"/>
          </a:xfrm>
          <a:custGeom>
            <a:avLst/>
            <a:gdLst>
              <a:gd name="connsiteX0" fmla="*/ 788195 w 1681117"/>
              <a:gd name="connsiteY0" fmla="*/ 0 h 1939500"/>
              <a:gd name="connsiteX1" fmla="*/ 1345532 w 1681117"/>
              <a:gd name="connsiteY1" fmla="*/ 230856 h 1939500"/>
              <a:gd name="connsiteX2" fmla="*/ 1681117 w 1681117"/>
              <a:gd name="connsiteY2" fmla="*/ 566441 h 1939500"/>
              <a:gd name="connsiteX3" fmla="*/ 1681117 w 1681117"/>
              <a:gd name="connsiteY3" fmla="*/ 1939500 h 1939500"/>
              <a:gd name="connsiteX4" fmla="*/ 824828 w 1681117"/>
              <a:gd name="connsiteY4" fmla="*/ 1939500 h 1939500"/>
              <a:gd name="connsiteX5" fmla="*/ 230858 w 1681117"/>
              <a:gd name="connsiteY5" fmla="*/ 1345531 h 1939500"/>
              <a:gd name="connsiteX6" fmla="*/ 230858 w 1681117"/>
              <a:gd name="connsiteY6" fmla="*/ 230856 h 1939500"/>
              <a:gd name="connsiteX7" fmla="*/ 788195 w 1681117"/>
              <a:gd name="connsiteY7" fmla="*/ 0 h 19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1117" h="1939500">
                <a:moveTo>
                  <a:pt x="788195" y="0"/>
                </a:moveTo>
                <a:cubicBezTo>
                  <a:pt x="989911" y="0"/>
                  <a:pt x="1191628" y="76952"/>
                  <a:pt x="1345532" y="230856"/>
                </a:cubicBezTo>
                <a:lnTo>
                  <a:pt x="1681117" y="566441"/>
                </a:lnTo>
                <a:lnTo>
                  <a:pt x="1681117" y="1939500"/>
                </a:lnTo>
                <a:lnTo>
                  <a:pt x="824828" y="1939500"/>
                </a:lnTo>
                <a:lnTo>
                  <a:pt x="230858" y="1345531"/>
                </a:lnTo>
                <a:cubicBezTo>
                  <a:pt x="-76952" y="1037722"/>
                  <a:pt x="-76952" y="538666"/>
                  <a:pt x="230858" y="230856"/>
                </a:cubicBezTo>
                <a:cubicBezTo>
                  <a:pt x="384763" y="76952"/>
                  <a:pt x="586479" y="0"/>
                  <a:pt x="78819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5E68A3D6-C483-F214-27BA-8B35BF732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19850" y="3462203"/>
            <a:ext cx="5975159" cy="3395799"/>
          </a:xfrm>
          <a:custGeom>
            <a:avLst/>
            <a:gdLst>
              <a:gd name="connsiteX0" fmla="*/ 1823885 w 5975159"/>
              <a:gd name="connsiteY0" fmla="*/ 0 h 3395799"/>
              <a:gd name="connsiteX1" fmla="*/ 3113564 w 5975159"/>
              <a:gd name="connsiteY1" fmla="*/ 534203 h 3395799"/>
              <a:gd name="connsiteX2" fmla="*/ 5975159 w 5975159"/>
              <a:gd name="connsiteY2" fmla="*/ 3395799 h 3395799"/>
              <a:gd name="connsiteX3" fmla="*/ 816439 w 5975159"/>
              <a:gd name="connsiteY3" fmla="*/ 3395799 h 3395799"/>
              <a:gd name="connsiteX4" fmla="*/ 534204 w 5975159"/>
              <a:gd name="connsiteY4" fmla="*/ 3113564 h 3395799"/>
              <a:gd name="connsiteX5" fmla="*/ 534204 w 5975159"/>
              <a:gd name="connsiteY5" fmla="*/ 534203 h 3395799"/>
              <a:gd name="connsiteX6" fmla="*/ 1823885 w 5975159"/>
              <a:gd name="connsiteY6" fmla="*/ 0 h 33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5159" h="3395799">
                <a:moveTo>
                  <a:pt x="1823885" y="0"/>
                </a:moveTo>
                <a:cubicBezTo>
                  <a:pt x="2290657" y="0"/>
                  <a:pt x="2757429" y="178068"/>
                  <a:pt x="3113564" y="534203"/>
                </a:cubicBezTo>
                <a:lnTo>
                  <a:pt x="5975159" y="3395799"/>
                </a:lnTo>
                <a:lnTo>
                  <a:pt x="816439" y="3395799"/>
                </a:lnTo>
                <a:lnTo>
                  <a:pt x="534204" y="3113564"/>
                </a:lnTo>
                <a:cubicBezTo>
                  <a:pt x="-178067" y="2401293"/>
                  <a:pt x="-178067" y="1246475"/>
                  <a:pt x="534204" y="534203"/>
                </a:cubicBezTo>
                <a:cubicBezTo>
                  <a:pt x="890340" y="178068"/>
                  <a:pt x="1357112" y="0"/>
                  <a:pt x="182388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FBD89-DA8F-ADF1-13DC-2B2C87C3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177" b="21401"/>
          <a:stretch/>
        </p:blipFill>
        <p:spPr>
          <a:xfrm rot="16200000" flipH="1">
            <a:off x="9138285" y="-1184108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24" y="422771"/>
            <a:ext cx="4874773" cy="368503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C8F6DBF-00CE-377D-5D93-8039CDB5B3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8680" y="888652"/>
            <a:ext cx="4846320" cy="4846320"/>
          </a:xfrm>
          <a:custGeom>
            <a:avLst/>
            <a:gdLst>
              <a:gd name="connsiteX0" fmla="*/ 3465617 w 4846320"/>
              <a:gd name="connsiteY0" fmla="*/ 238237 h 4846320"/>
              <a:gd name="connsiteX1" fmla="*/ 3578182 w 4846320"/>
              <a:gd name="connsiteY1" fmla="*/ 292463 h 4846320"/>
              <a:gd name="connsiteX2" fmla="*/ 4655896 w 4846320"/>
              <a:gd name="connsiteY2" fmla="*/ 1479957 h 4846320"/>
              <a:gd name="connsiteX3" fmla="*/ 4705729 w 4846320"/>
              <a:gd name="connsiteY3" fmla="*/ 1616111 h 4846320"/>
              <a:gd name="connsiteX4" fmla="*/ 4661850 w 4846320"/>
              <a:gd name="connsiteY4" fmla="*/ 1627271 h 4846320"/>
              <a:gd name="connsiteX5" fmla="*/ 4449615 w 4846320"/>
              <a:gd name="connsiteY5" fmla="*/ 1648434 h 4846320"/>
              <a:gd name="connsiteX6" fmla="*/ 3396523 w 4846320"/>
              <a:gd name="connsiteY6" fmla="*/ 606773 h 4846320"/>
              <a:gd name="connsiteX7" fmla="*/ 3443868 w 4846320"/>
              <a:gd name="connsiteY7" fmla="*/ 297015 h 4846320"/>
              <a:gd name="connsiteX8" fmla="*/ 2423160 w 4846320"/>
              <a:gd name="connsiteY8" fmla="*/ 0 h 4846320"/>
              <a:gd name="connsiteX9" fmla="*/ 3366363 w 4846320"/>
              <a:gd name="connsiteY9" fmla="*/ 190424 h 4846320"/>
              <a:gd name="connsiteX10" fmla="*/ 3392938 w 4846320"/>
              <a:gd name="connsiteY10" fmla="*/ 203226 h 4846320"/>
              <a:gd name="connsiteX11" fmla="*/ 3367099 w 4846320"/>
              <a:gd name="connsiteY11" fmla="*/ 273111 h 4846320"/>
              <a:gd name="connsiteX12" fmla="*/ 3316140 w 4846320"/>
              <a:gd name="connsiteY12" fmla="*/ 606773 h 4846320"/>
              <a:gd name="connsiteX13" fmla="*/ 4449615 w 4846320"/>
              <a:gd name="connsiteY13" fmla="*/ 1728818 h 4846320"/>
              <a:gd name="connsiteX14" fmla="*/ 4678050 w 4846320"/>
              <a:gd name="connsiteY14" fmla="*/ 1706022 h 4846320"/>
              <a:gd name="connsiteX15" fmla="*/ 4733474 w 4846320"/>
              <a:gd name="connsiteY15" fmla="*/ 1691915 h 4846320"/>
              <a:gd name="connsiteX16" fmla="*/ 4737380 w 4846320"/>
              <a:gd name="connsiteY16" fmla="*/ 1702587 h 4846320"/>
              <a:gd name="connsiteX17" fmla="*/ 4846320 w 4846320"/>
              <a:gd name="connsiteY17" fmla="*/ 2423160 h 4846320"/>
              <a:gd name="connsiteX18" fmla="*/ 2423160 w 4846320"/>
              <a:gd name="connsiteY18" fmla="*/ 4846320 h 4846320"/>
              <a:gd name="connsiteX19" fmla="*/ 0 w 4846320"/>
              <a:gd name="connsiteY19" fmla="*/ 2423160 h 4846320"/>
              <a:gd name="connsiteX20" fmla="*/ 2423160 w 4846320"/>
              <a:gd name="connsiteY20" fmla="*/ 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46320" h="4846320">
                <a:moveTo>
                  <a:pt x="3465617" y="238237"/>
                </a:moveTo>
                <a:lnTo>
                  <a:pt x="3578182" y="292463"/>
                </a:lnTo>
                <a:cubicBezTo>
                  <a:pt x="4058866" y="553586"/>
                  <a:pt x="4441314" y="972627"/>
                  <a:pt x="4655896" y="1479957"/>
                </a:cubicBezTo>
                <a:lnTo>
                  <a:pt x="4705729" y="1616111"/>
                </a:lnTo>
                <a:lnTo>
                  <a:pt x="4661850" y="1627271"/>
                </a:lnTo>
                <a:cubicBezTo>
                  <a:pt x="4593296" y="1641147"/>
                  <a:pt x="4522316" y="1648434"/>
                  <a:pt x="4449615" y="1648434"/>
                </a:cubicBezTo>
                <a:cubicBezTo>
                  <a:pt x="3868008" y="1648434"/>
                  <a:pt x="3396523" y="1182066"/>
                  <a:pt x="3396523" y="606773"/>
                </a:cubicBezTo>
                <a:cubicBezTo>
                  <a:pt x="3396523" y="498906"/>
                  <a:pt x="3413099" y="394868"/>
                  <a:pt x="3443868" y="297015"/>
                </a:cubicBezTo>
                <a:close/>
                <a:moveTo>
                  <a:pt x="2423160" y="0"/>
                </a:moveTo>
                <a:cubicBezTo>
                  <a:pt x="2757729" y="0"/>
                  <a:pt x="3076460" y="67805"/>
                  <a:pt x="3366363" y="190424"/>
                </a:cubicBezTo>
                <a:lnTo>
                  <a:pt x="3392938" y="203226"/>
                </a:lnTo>
                <a:lnTo>
                  <a:pt x="3367099" y="273111"/>
                </a:lnTo>
                <a:cubicBezTo>
                  <a:pt x="3333981" y="378515"/>
                  <a:pt x="3316140" y="490582"/>
                  <a:pt x="3316140" y="606773"/>
                </a:cubicBezTo>
                <a:cubicBezTo>
                  <a:pt x="3316140" y="1226461"/>
                  <a:pt x="3823614" y="1728818"/>
                  <a:pt x="4449615" y="1728818"/>
                </a:cubicBezTo>
                <a:cubicBezTo>
                  <a:pt x="4527865" y="1728818"/>
                  <a:pt x="4604263" y="1720969"/>
                  <a:pt x="4678050" y="1706022"/>
                </a:cubicBezTo>
                <a:lnTo>
                  <a:pt x="4733474" y="1691915"/>
                </a:lnTo>
                <a:lnTo>
                  <a:pt x="4737380" y="1702587"/>
                </a:lnTo>
                <a:cubicBezTo>
                  <a:pt x="4808180" y="1930216"/>
                  <a:pt x="4846320" y="2172234"/>
                  <a:pt x="4846320" y="2423160"/>
                </a:cubicBezTo>
                <a:cubicBezTo>
                  <a:pt x="4846320" y="3761434"/>
                  <a:pt x="3761434" y="4846320"/>
                  <a:pt x="2423160" y="4846320"/>
                </a:cubicBezTo>
                <a:cubicBezTo>
                  <a:pt x="1084886" y="4846320"/>
                  <a:pt x="0" y="3761434"/>
                  <a:pt x="0" y="2423160"/>
                </a:cubicBezTo>
                <a:cubicBezTo>
                  <a:pt x="0" y="1084886"/>
                  <a:pt x="1084886" y="0"/>
                  <a:pt x="2423160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66025" y="4204801"/>
            <a:ext cx="4889044" cy="223042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  <a:lvl3pPr marL="91440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B2F8D782-06EC-940C-F17F-0CED2CF68886}"/>
              </a:ext>
            </a:extLst>
          </p:cNvPr>
          <p:cNvSpPr/>
          <p:nvPr userDrawn="1"/>
        </p:nvSpPr>
        <p:spPr>
          <a:xfrm>
            <a:off x="4274820" y="373380"/>
            <a:ext cx="2266950" cy="2244089"/>
          </a:xfrm>
          <a:prstGeom prst="donut">
            <a:avLst>
              <a:gd name="adj" fmla="val 35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2E7812-2B15-FAFC-B703-798C9302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DCB7C6-FF8A-F130-CFBB-79DEA45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C44D7-9AAD-F106-CAD2-04794BDF7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369F-CCA5-249D-9978-6BEE7F7AA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BFC298-BCBF-9536-D950-DEB35893F3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FBDF3-67E1-9C77-E43E-2F80B364EE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9CC860-7AD2-181E-8740-F1A23EEF8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1533" y="4056446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281C8DE-1CE0-D1C2-FDF9-18B9C3D69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F2CFC212-BD96-550A-AC95-A514C6417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510" y="4485800"/>
            <a:ext cx="1387442" cy="138425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F99AEEAC-FF4A-0E33-26A8-2D963A6B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2900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512" y="34509"/>
            <a:ext cx="4042719" cy="27713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397632CB-D12B-61D5-AE6C-29B888CF51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21742" y="0"/>
            <a:ext cx="5455978" cy="4833388"/>
          </a:xfrm>
          <a:custGeom>
            <a:avLst/>
            <a:gdLst>
              <a:gd name="connsiteX0" fmla="*/ 5053562 w 5455978"/>
              <a:gd name="connsiteY0" fmla="*/ 697005 h 4833388"/>
              <a:gd name="connsiteX1" fmla="*/ 4555554 w 5455978"/>
              <a:gd name="connsiteY1" fmla="*/ 1559581 h 4833388"/>
              <a:gd name="connsiteX2" fmla="*/ 4520518 w 5455978"/>
              <a:gd name="connsiteY2" fmla="*/ 1446747 h 4833388"/>
              <a:gd name="connsiteX3" fmla="*/ 4507691 w 5455978"/>
              <a:gd name="connsiteY3" fmla="*/ 1319547 h 4833388"/>
              <a:gd name="connsiteX4" fmla="*/ 5011792 w 5455978"/>
              <a:gd name="connsiteY4" fmla="*/ 701215 h 4833388"/>
              <a:gd name="connsiteX5" fmla="*/ 1553707 w 5455978"/>
              <a:gd name="connsiteY5" fmla="*/ 0 h 4833388"/>
              <a:gd name="connsiteX6" fmla="*/ 5455978 w 5455978"/>
              <a:gd name="connsiteY6" fmla="*/ 0 h 4833388"/>
              <a:gd name="connsiteX7" fmla="*/ 5100963 w 5455978"/>
              <a:gd name="connsiteY7" fmla="*/ 614906 h 4833388"/>
              <a:gd name="connsiteX8" fmla="*/ 4996209 w 5455978"/>
              <a:gd name="connsiteY8" fmla="*/ 625463 h 4833388"/>
              <a:gd name="connsiteX9" fmla="*/ 4430368 w 5455978"/>
              <a:gd name="connsiteY9" fmla="*/ 1319547 h 4833388"/>
              <a:gd name="connsiteX10" fmla="*/ 4486058 w 5455978"/>
              <a:gd name="connsiteY10" fmla="*/ 1595319 h 4833388"/>
              <a:gd name="connsiteX11" fmla="*/ 4509739 w 5455978"/>
              <a:gd name="connsiteY11" fmla="*/ 1638936 h 4833388"/>
              <a:gd name="connsiteX12" fmla="*/ 3153367 w 5455978"/>
              <a:gd name="connsiteY12" fmla="*/ 3988240 h 4833388"/>
              <a:gd name="connsiteX13" fmla="*/ 845150 w 5455978"/>
              <a:gd name="connsiteY13" fmla="*/ 4606725 h 4833388"/>
              <a:gd name="connsiteX14" fmla="*/ 226664 w 5455978"/>
              <a:gd name="connsiteY14" fmla="*/ 2298507 h 4833388"/>
              <a:gd name="connsiteX15" fmla="*/ 329235 w 5455978"/>
              <a:gd name="connsiteY15" fmla="*/ 2120849 h 4833388"/>
              <a:gd name="connsiteX16" fmla="*/ 371252 w 5455978"/>
              <a:gd name="connsiteY16" fmla="*/ 2229458 h 4833388"/>
              <a:gd name="connsiteX17" fmla="*/ 559552 w 5455978"/>
              <a:gd name="connsiteY17" fmla="*/ 2626762 h 4833388"/>
              <a:gd name="connsiteX18" fmla="*/ 957839 w 5455978"/>
              <a:gd name="connsiteY18" fmla="*/ 2993841 h 4833388"/>
              <a:gd name="connsiteX19" fmla="*/ 995878 w 5455978"/>
              <a:gd name="connsiteY19" fmla="*/ 3008734 h 4833388"/>
              <a:gd name="connsiteX20" fmla="*/ 1019279 w 5455978"/>
              <a:gd name="connsiteY20" fmla="*/ 2937771 h 4833388"/>
              <a:gd name="connsiteX21" fmla="*/ 626913 w 5455978"/>
              <a:gd name="connsiteY21" fmla="*/ 1958089 h 4833388"/>
              <a:gd name="connsiteX22" fmla="*/ 521718 w 5455978"/>
              <a:gd name="connsiteY22" fmla="*/ 1853095 h 4833388"/>
              <a:gd name="connsiteX23" fmla="*/ 497773 w 5455978"/>
              <a:gd name="connsiteY23" fmla="*/ 1828933 h 4833388"/>
              <a:gd name="connsiteX24" fmla="*/ 723060 w 5455978"/>
              <a:gd name="connsiteY24" fmla="*/ 1438724 h 4833388"/>
              <a:gd name="connsiteX25" fmla="*/ 730945 w 5455978"/>
              <a:gd name="connsiteY25" fmla="*/ 1446043 h 4833388"/>
              <a:gd name="connsiteX26" fmla="*/ 813264 w 5455978"/>
              <a:gd name="connsiteY26" fmla="*/ 1496390 h 4833388"/>
              <a:gd name="connsiteX27" fmla="*/ 1064353 w 5455978"/>
              <a:gd name="connsiteY27" fmla="*/ 1518729 h 4833388"/>
              <a:gd name="connsiteX28" fmla="*/ 1103267 w 5455978"/>
              <a:gd name="connsiteY28" fmla="*/ 1237288 h 4833388"/>
              <a:gd name="connsiteX29" fmla="*/ 985448 w 5455978"/>
              <a:gd name="connsiteY29" fmla="*/ 1135252 h 4833388"/>
              <a:gd name="connsiteX30" fmla="*/ 915960 w 5455978"/>
              <a:gd name="connsiteY30" fmla="*/ 1104611 h 48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55978" h="4833388">
                <a:moveTo>
                  <a:pt x="5053562" y="697005"/>
                </a:moveTo>
                <a:lnTo>
                  <a:pt x="4555554" y="1559581"/>
                </a:lnTo>
                <a:lnTo>
                  <a:pt x="4520518" y="1446747"/>
                </a:lnTo>
                <a:cubicBezTo>
                  <a:pt x="4512108" y="1405660"/>
                  <a:pt x="4507691" y="1363119"/>
                  <a:pt x="4507691" y="1319547"/>
                </a:cubicBezTo>
                <a:cubicBezTo>
                  <a:pt x="4507691" y="1014542"/>
                  <a:pt x="4724102" y="760068"/>
                  <a:pt x="5011792" y="701215"/>
                </a:cubicBezTo>
                <a:close/>
                <a:moveTo>
                  <a:pt x="1553707" y="0"/>
                </a:moveTo>
                <a:lnTo>
                  <a:pt x="5455978" y="0"/>
                </a:lnTo>
                <a:lnTo>
                  <a:pt x="5100963" y="614906"/>
                </a:lnTo>
                <a:lnTo>
                  <a:pt x="4996209" y="625463"/>
                </a:lnTo>
                <a:cubicBezTo>
                  <a:pt x="4673284" y="691526"/>
                  <a:pt x="4430368" y="977175"/>
                  <a:pt x="4430368" y="1319547"/>
                </a:cubicBezTo>
                <a:cubicBezTo>
                  <a:pt x="4430368" y="1417368"/>
                  <a:pt x="4450198" y="1510558"/>
                  <a:pt x="4486058" y="1595319"/>
                </a:cubicBezTo>
                <a:lnTo>
                  <a:pt x="4509739" y="1638936"/>
                </a:lnTo>
                <a:lnTo>
                  <a:pt x="3153367" y="3988240"/>
                </a:lnTo>
                <a:cubicBezTo>
                  <a:pt x="2686760" y="4796427"/>
                  <a:pt x="1653336" y="5073332"/>
                  <a:pt x="845150" y="4606725"/>
                </a:cubicBezTo>
                <a:cubicBezTo>
                  <a:pt x="36963" y="4140118"/>
                  <a:pt x="-239943" y="3106694"/>
                  <a:pt x="226664" y="2298507"/>
                </a:cubicBezTo>
                <a:lnTo>
                  <a:pt x="329235" y="2120849"/>
                </a:lnTo>
                <a:lnTo>
                  <a:pt x="371252" y="2229458"/>
                </a:lnTo>
                <a:cubicBezTo>
                  <a:pt x="422650" y="2367223"/>
                  <a:pt x="474920" y="2506739"/>
                  <a:pt x="559552" y="2626762"/>
                </a:cubicBezTo>
                <a:cubicBezTo>
                  <a:pt x="664100" y="2775040"/>
                  <a:pt x="812390" y="2885864"/>
                  <a:pt x="957839" y="2993841"/>
                </a:cubicBezTo>
                <a:cubicBezTo>
                  <a:pt x="968982" y="3002164"/>
                  <a:pt x="982113" y="3010924"/>
                  <a:pt x="995878" y="3008734"/>
                </a:cubicBezTo>
                <a:cubicBezTo>
                  <a:pt x="1023452" y="3004135"/>
                  <a:pt x="1024981" y="2965150"/>
                  <a:pt x="1019279" y="2937771"/>
                </a:cubicBezTo>
                <a:cubicBezTo>
                  <a:pt x="947330" y="2588870"/>
                  <a:pt x="866401" y="2221571"/>
                  <a:pt x="626913" y="1958089"/>
                </a:cubicBezTo>
                <a:cubicBezTo>
                  <a:pt x="593561" y="1921403"/>
                  <a:pt x="557585" y="1887290"/>
                  <a:pt x="521718" y="1853095"/>
                </a:cubicBezTo>
                <a:lnTo>
                  <a:pt x="497773" y="1828933"/>
                </a:lnTo>
                <a:lnTo>
                  <a:pt x="723060" y="1438724"/>
                </a:lnTo>
                <a:lnTo>
                  <a:pt x="730945" y="1446043"/>
                </a:lnTo>
                <a:cubicBezTo>
                  <a:pt x="756833" y="1465071"/>
                  <a:pt x="784718" y="1481607"/>
                  <a:pt x="813264" y="1496390"/>
                </a:cubicBezTo>
                <a:cubicBezTo>
                  <a:pt x="891352" y="1536689"/>
                  <a:pt x="988887" y="1563849"/>
                  <a:pt x="1064353" y="1518729"/>
                </a:cubicBezTo>
                <a:cubicBezTo>
                  <a:pt x="1155333" y="1464192"/>
                  <a:pt x="1162980" y="1324896"/>
                  <a:pt x="1103267" y="1237288"/>
                </a:cubicBezTo>
                <a:cubicBezTo>
                  <a:pt x="1073421" y="1193484"/>
                  <a:pt x="1032143" y="1160466"/>
                  <a:pt x="985448" y="1135252"/>
                </a:cubicBezTo>
                <a:lnTo>
                  <a:pt x="915960" y="11046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3E1CDE-B1E9-C63B-80D3-45CB15FC26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43512" y="2907616"/>
            <a:ext cx="4042719" cy="321668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BB9B4C44-DD5A-5344-2D5C-F08BAC8BD011}"/>
              </a:ext>
            </a:extLst>
          </p:cNvPr>
          <p:cNvSpPr/>
          <p:nvPr userDrawn="1"/>
        </p:nvSpPr>
        <p:spPr>
          <a:xfrm>
            <a:off x="5452110" y="613411"/>
            <a:ext cx="1417320" cy="1416956"/>
          </a:xfrm>
          <a:prstGeom prst="donut">
            <a:avLst>
              <a:gd name="adj" fmla="val 545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86F694-E877-CFAD-29E0-B4E6CBEFF61F}"/>
              </a:ext>
            </a:extLst>
          </p:cNvPr>
          <p:cNvSpPr/>
          <p:nvPr userDrawn="1"/>
        </p:nvSpPr>
        <p:spPr>
          <a:xfrm rot="10800000" flipH="1">
            <a:off x="0" y="0"/>
            <a:ext cx="2163417" cy="3009075"/>
          </a:xfrm>
          <a:custGeom>
            <a:avLst/>
            <a:gdLst>
              <a:gd name="connsiteX0" fmla="*/ 1493017 w 2163417"/>
              <a:gd name="connsiteY0" fmla="*/ 3009075 h 3009075"/>
              <a:gd name="connsiteX1" fmla="*/ 1872777 w 2163417"/>
              <a:gd name="connsiteY1" fmla="*/ 3009075 h 3009075"/>
              <a:gd name="connsiteX2" fmla="*/ 1913900 w 2163417"/>
              <a:gd name="connsiteY2" fmla="*/ 2952775 h 3009075"/>
              <a:gd name="connsiteX3" fmla="*/ 2084325 w 2163417"/>
              <a:gd name="connsiteY3" fmla="*/ 2522160 h 3009075"/>
              <a:gd name="connsiteX4" fmla="*/ 1761963 w 2163417"/>
              <a:gd name="connsiteY4" fmla="*/ 2620279 h 3009075"/>
              <a:gd name="connsiteX5" fmla="*/ 1555926 w 2163417"/>
              <a:gd name="connsiteY5" fmla="*/ 2902372 h 3009075"/>
              <a:gd name="connsiteX6" fmla="*/ 834010 w 2163417"/>
              <a:gd name="connsiteY6" fmla="*/ 3009075 h 3009075"/>
              <a:gd name="connsiteX7" fmla="*/ 948009 w 2163417"/>
              <a:gd name="connsiteY7" fmla="*/ 3009075 h 3009075"/>
              <a:gd name="connsiteX8" fmla="*/ 989692 w 2163417"/>
              <a:gd name="connsiteY8" fmla="*/ 2797901 h 3009075"/>
              <a:gd name="connsiteX9" fmla="*/ 986849 w 2163417"/>
              <a:gd name="connsiteY9" fmla="*/ 2611518 h 3009075"/>
              <a:gd name="connsiteX10" fmla="*/ 1262642 w 2163417"/>
              <a:gd name="connsiteY10" fmla="*/ 2219239 h 3009075"/>
              <a:gd name="connsiteX11" fmla="*/ 1549153 w 2163417"/>
              <a:gd name="connsiteY11" fmla="*/ 2007013 h 3009075"/>
              <a:gd name="connsiteX12" fmla="*/ 1856876 w 2163417"/>
              <a:gd name="connsiteY12" fmla="*/ 1929045 h 3009075"/>
              <a:gd name="connsiteX13" fmla="*/ 2125008 w 2163417"/>
              <a:gd name="connsiteY13" fmla="*/ 1771787 h 3009075"/>
              <a:gd name="connsiteX14" fmla="*/ 2086094 w 2163417"/>
              <a:gd name="connsiteY14" fmla="*/ 1490346 h 3009075"/>
              <a:gd name="connsiteX15" fmla="*/ 1835005 w 2163417"/>
              <a:gd name="connsiteY15" fmla="*/ 1512685 h 3009075"/>
              <a:gd name="connsiteX16" fmla="*/ 1682345 w 2163417"/>
              <a:gd name="connsiteY16" fmla="*/ 1628328 h 3009075"/>
              <a:gd name="connsiteX17" fmla="*/ 1575831 w 2163417"/>
              <a:gd name="connsiteY17" fmla="*/ 1813181 h 3009075"/>
              <a:gd name="connsiteX18" fmla="*/ 1151755 w 2163417"/>
              <a:gd name="connsiteY18" fmla="*/ 2268518 h 3009075"/>
              <a:gd name="connsiteX19" fmla="*/ 1084611 w 2163417"/>
              <a:gd name="connsiteY19" fmla="*/ 2294800 h 3009075"/>
              <a:gd name="connsiteX20" fmla="*/ 1438920 w 2163417"/>
              <a:gd name="connsiteY20" fmla="*/ 1261465 h 3009075"/>
              <a:gd name="connsiteX21" fmla="*/ 1648654 w 2163417"/>
              <a:gd name="connsiteY21" fmla="*/ 1050986 h 3009075"/>
              <a:gd name="connsiteX22" fmla="*/ 2041020 w 2163417"/>
              <a:gd name="connsiteY22" fmla="*/ 71304 h 3009075"/>
              <a:gd name="connsiteX23" fmla="*/ 2017619 w 2163417"/>
              <a:gd name="connsiteY23" fmla="*/ 341 h 3009075"/>
              <a:gd name="connsiteX24" fmla="*/ 1979580 w 2163417"/>
              <a:gd name="connsiteY24" fmla="*/ 15234 h 3009075"/>
              <a:gd name="connsiteX25" fmla="*/ 1581293 w 2163417"/>
              <a:gd name="connsiteY25" fmla="*/ 382313 h 3009075"/>
              <a:gd name="connsiteX26" fmla="*/ 1392993 w 2163417"/>
              <a:gd name="connsiteY26" fmla="*/ 779617 h 3009075"/>
              <a:gd name="connsiteX27" fmla="*/ 1164880 w 2163417"/>
              <a:gd name="connsiteY27" fmla="*/ 1442374 h 3009075"/>
              <a:gd name="connsiteX28" fmla="*/ 1048527 w 2163417"/>
              <a:gd name="connsiteY28" fmla="*/ 2002632 h 3009075"/>
              <a:gd name="connsiteX29" fmla="*/ 913146 w 2163417"/>
              <a:gd name="connsiteY29" fmla="*/ 2268080 h 3009075"/>
              <a:gd name="connsiteX30" fmla="*/ 856937 w 2163417"/>
              <a:gd name="connsiteY30" fmla="*/ 2219896 h 3009075"/>
              <a:gd name="connsiteX31" fmla="*/ 370747 w 2163417"/>
              <a:gd name="connsiteY31" fmla="*/ 856053 h 3009075"/>
              <a:gd name="connsiteX32" fmla="*/ 110511 w 2163417"/>
              <a:gd name="connsiteY32" fmla="*/ 404268 h 3009075"/>
              <a:gd name="connsiteX33" fmla="*/ 0 w 2163417"/>
              <a:gd name="connsiteY33" fmla="*/ 276682 h 3009075"/>
              <a:gd name="connsiteX34" fmla="*/ 0 w 2163417"/>
              <a:gd name="connsiteY34" fmla="*/ 1089858 h 3009075"/>
              <a:gd name="connsiteX35" fmla="*/ 70976 w 2163417"/>
              <a:gd name="connsiteY35" fmla="*/ 1225338 h 3009075"/>
              <a:gd name="connsiteX36" fmla="*/ 295948 w 2163417"/>
              <a:gd name="connsiteY36" fmla="*/ 1566999 h 3009075"/>
              <a:gd name="connsiteX37" fmla="*/ 514658 w 2163417"/>
              <a:gd name="connsiteY37" fmla="*/ 1845813 h 3009075"/>
              <a:gd name="connsiteX38" fmla="*/ 825662 w 2163417"/>
              <a:gd name="connsiteY38" fmla="*/ 2764392 h 3009075"/>
              <a:gd name="connsiteX39" fmla="*/ 837091 w 2163417"/>
              <a:gd name="connsiteY39" fmla="*/ 2992607 h 3009075"/>
              <a:gd name="connsiteX40" fmla="*/ 496733 w 2163417"/>
              <a:gd name="connsiteY40" fmla="*/ 3009075 h 3009075"/>
              <a:gd name="connsiteX41" fmla="*/ 596226 w 2163417"/>
              <a:gd name="connsiteY41" fmla="*/ 3009075 h 3009075"/>
              <a:gd name="connsiteX42" fmla="*/ 569498 w 2163417"/>
              <a:gd name="connsiteY42" fmla="*/ 2969555 h 3009075"/>
              <a:gd name="connsiteX43" fmla="*/ 434172 w 2163417"/>
              <a:gd name="connsiteY43" fmla="*/ 2684451 h 3009075"/>
              <a:gd name="connsiteX44" fmla="*/ 11408 w 2163417"/>
              <a:gd name="connsiteY44" fmla="*/ 2260195 h 3009075"/>
              <a:gd name="connsiteX45" fmla="*/ 0 w 2163417"/>
              <a:gd name="connsiteY45" fmla="*/ 2259556 h 3009075"/>
              <a:gd name="connsiteX46" fmla="*/ 0 w 2163417"/>
              <a:gd name="connsiteY46" fmla="*/ 2700555 h 3009075"/>
              <a:gd name="connsiteX47" fmla="*/ 95610 w 2163417"/>
              <a:gd name="connsiteY47" fmla="*/ 2774247 h 3009075"/>
              <a:gd name="connsiteX48" fmla="*/ 409240 w 2163417"/>
              <a:gd name="connsiteY48" fmla="*/ 2928873 h 3009075"/>
              <a:gd name="connsiteX49" fmla="*/ 477743 w 2163417"/>
              <a:gd name="connsiteY49" fmla="*/ 2986594 h 30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417" h="3009075">
                <a:moveTo>
                  <a:pt x="1493017" y="3009075"/>
                </a:moveTo>
                <a:lnTo>
                  <a:pt x="1872777" y="3009075"/>
                </a:lnTo>
                <a:lnTo>
                  <a:pt x="1913900" y="2952775"/>
                </a:lnTo>
                <a:cubicBezTo>
                  <a:pt x="1999195" y="2822759"/>
                  <a:pt x="2058412" y="2675581"/>
                  <a:pt x="2084325" y="2522160"/>
                </a:cubicBezTo>
                <a:cubicBezTo>
                  <a:pt x="1970819" y="2493907"/>
                  <a:pt x="1849447" y="2542748"/>
                  <a:pt x="1761963" y="2620279"/>
                </a:cubicBezTo>
                <a:cubicBezTo>
                  <a:pt x="1674480" y="2697811"/>
                  <a:pt x="1614329" y="2801186"/>
                  <a:pt x="1555926" y="2902372"/>
                </a:cubicBezTo>
                <a:close/>
                <a:moveTo>
                  <a:pt x="834010" y="3009075"/>
                </a:moveTo>
                <a:lnTo>
                  <a:pt x="948009" y="3009075"/>
                </a:lnTo>
                <a:lnTo>
                  <a:pt x="989692" y="2797901"/>
                </a:lnTo>
                <a:cubicBezTo>
                  <a:pt x="1003033" y="2732853"/>
                  <a:pt x="973508" y="2676566"/>
                  <a:pt x="986849" y="2611518"/>
                </a:cubicBezTo>
                <a:cubicBezTo>
                  <a:pt x="1019219" y="2452294"/>
                  <a:pt x="1144102" y="2330521"/>
                  <a:pt x="1262642" y="2219239"/>
                </a:cubicBezTo>
                <a:cubicBezTo>
                  <a:pt x="1349907" y="2137546"/>
                  <a:pt x="1439359" y="2054101"/>
                  <a:pt x="1549153" y="2007013"/>
                </a:cubicBezTo>
                <a:cubicBezTo>
                  <a:pt x="1646469" y="1964964"/>
                  <a:pt x="1753857" y="1954234"/>
                  <a:pt x="1856876" y="1929045"/>
                </a:cubicBezTo>
                <a:cubicBezTo>
                  <a:pt x="1959894" y="1903856"/>
                  <a:pt x="2065316" y="1859396"/>
                  <a:pt x="2125008" y="1771787"/>
                </a:cubicBezTo>
                <a:cubicBezTo>
                  <a:pt x="2184721" y="1684179"/>
                  <a:pt x="2177074" y="1544883"/>
                  <a:pt x="2086094" y="1490346"/>
                </a:cubicBezTo>
                <a:cubicBezTo>
                  <a:pt x="2010628" y="1445226"/>
                  <a:pt x="1913093" y="1472386"/>
                  <a:pt x="1835005" y="1512685"/>
                </a:cubicBezTo>
                <a:cubicBezTo>
                  <a:pt x="1777913" y="1542252"/>
                  <a:pt x="1723465" y="1578828"/>
                  <a:pt x="1682345" y="1628328"/>
                </a:cubicBezTo>
                <a:cubicBezTo>
                  <a:pt x="1636855" y="1683084"/>
                  <a:pt x="1610178" y="1750760"/>
                  <a:pt x="1575831" y="1813181"/>
                </a:cubicBezTo>
                <a:cubicBezTo>
                  <a:pt x="1475445" y="1996281"/>
                  <a:pt x="1311850" y="2134480"/>
                  <a:pt x="1151755" y="2268518"/>
                </a:cubicBezTo>
                <a:cubicBezTo>
                  <a:pt x="1132509" y="2284506"/>
                  <a:pt x="1108669" y="2301808"/>
                  <a:pt x="1084611" y="2294800"/>
                </a:cubicBezTo>
                <a:cubicBezTo>
                  <a:pt x="1133601" y="1928167"/>
                  <a:pt x="1193092" y="1537651"/>
                  <a:pt x="1438920" y="1261465"/>
                </a:cubicBezTo>
                <a:cubicBezTo>
                  <a:pt x="1504751" y="1187438"/>
                  <a:pt x="1581949" y="1124359"/>
                  <a:pt x="1648654" y="1050986"/>
                </a:cubicBezTo>
                <a:cubicBezTo>
                  <a:pt x="1888142" y="787504"/>
                  <a:pt x="1969071" y="420205"/>
                  <a:pt x="2041020" y="71304"/>
                </a:cubicBezTo>
                <a:cubicBezTo>
                  <a:pt x="2046722" y="43925"/>
                  <a:pt x="2045193" y="4940"/>
                  <a:pt x="2017619" y="341"/>
                </a:cubicBezTo>
                <a:cubicBezTo>
                  <a:pt x="2003854" y="-1849"/>
                  <a:pt x="1990723" y="6911"/>
                  <a:pt x="1979580" y="15234"/>
                </a:cubicBezTo>
                <a:cubicBezTo>
                  <a:pt x="1834131" y="123211"/>
                  <a:pt x="1685841" y="234035"/>
                  <a:pt x="1581293" y="382313"/>
                </a:cubicBezTo>
                <a:cubicBezTo>
                  <a:pt x="1496661" y="502336"/>
                  <a:pt x="1444391" y="641852"/>
                  <a:pt x="1392993" y="779617"/>
                </a:cubicBezTo>
                <a:cubicBezTo>
                  <a:pt x="1311634" y="997761"/>
                  <a:pt x="1212341" y="1214372"/>
                  <a:pt x="1164880" y="1442374"/>
                </a:cubicBezTo>
                <a:cubicBezTo>
                  <a:pt x="1126170" y="1629199"/>
                  <a:pt x="1087239" y="1815805"/>
                  <a:pt x="1048527" y="2002632"/>
                </a:cubicBezTo>
                <a:cubicBezTo>
                  <a:pt x="1027749" y="2102723"/>
                  <a:pt x="999756" y="2213764"/>
                  <a:pt x="913146" y="2268080"/>
                </a:cubicBezTo>
                <a:cubicBezTo>
                  <a:pt x="888430" y="2263042"/>
                  <a:pt x="871154" y="2240922"/>
                  <a:pt x="856937" y="2219896"/>
                </a:cubicBezTo>
                <a:cubicBezTo>
                  <a:pt x="584863" y="1819090"/>
                  <a:pt x="556650" y="1303514"/>
                  <a:pt x="370747" y="856053"/>
                </a:cubicBezTo>
                <a:cubicBezTo>
                  <a:pt x="303931" y="695074"/>
                  <a:pt x="216010" y="542963"/>
                  <a:pt x="110511" y="404268"/>
                </a:cubicBezTo>
                <a:lnTo>
                  <a:pt x="0" y="276682"/>
                </a:lnTo>
                <a:lnTo>
                  <a:pt x="0" y="1089858"/>
                </a:lnTo>
                <a:lnTo>
                  <a:pt x="70976" y="1225338"/>
                </a:lnTo>
                <a:cubicBezTo>
                  <a:pt x="137808" y="1344185"/>
                  <a:pt x="212019" y="1458638"/>
                  <a:pt x="295948" y="1566999"/>
                </a:cubicBezTo>
                <a:cubicBezTo>
                  <a:pt x="368560" y="1660302"/>
                  <a:pt x="447732" y="1748567"/>
                  <a:pt x="514658" y="1845813"/>
                </a:cubicBezTo>
                <a:cubicBezTo>
                  <a:pt x="699466" y="2114550"/>
                  <a:pt x="781920" y="2440883"/>
                  <a:pt x="825662" y="2764392"/>
                </a:cubicBezTo>
                <a:cubicBezTo>
                  <a:pt x="835833" y="2838967"/>
                  <a:pt x="843160" y="2917430"/>
                  <a:pt x="837091" y="2992607"/>
                </a:cubicBezTo>
                <a:close/>
                <a:moveTo>
                  <a:pt x="496733" y="3009075"/>
                </a:moveTo>
                <a:lnTo>
                  <a:pt x="596226" y="3009075"/>
                </a:lnTo>
                <a:lnTo>
                  <a:pt x="569498" y="2969555"/>
                </a:lnTo>
                <a:cubicBezTo>
                  <a:pt x="518265" y="2878718"/>
                  <a:pt x="477585" y="2778957"/>
                  <a:pt x="434172" y="2684451"/>
                </a:cubicBezTo>
                <a:cubicBezTo>
                  <a:pt x="347346" y="2495440"/>
                  <a:pt x="215681" y="2297209"/>
                  <a:pt x="11408" y="2260195"/>
                </a:cubicBezTo>
                <a:lnTo>
                  <a:pt x="0" y="2259556"/>
                </a:lnTo>
                <a:lnTo>
                  <a:pt x="0" y="2700555"/>
                </a:lnTo>
                <a:lnTo>
                  <a:pt x="95610" y="2774247"/>
                </a:lnTo>
                <a:cubicBezTo>
                  <a:pt x="194905" y="2835572"/>
                  <a:pt x="313227" y="2862511"/>
                  <a:pt x="409240" y="2928873"/>
                </a:cubicBezTo>
                <a:cubicBezTo>
                  <a:pt x="433954" y="2945956"/>
                  <a:pt x="456727" y="2965366"/>
                  <a:pt x="477743" y="2986594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5A99838A-BAEC-33DF-F234-3BE9E19D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292"/>
          <a:stretch/>
        </p:blipFill>
        <p:spPr>
          <a:xfrm rot="16200000">
            <a:off x="8460658" y="2977669"/>
            <a:ext cx="2975009" cy="44876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7F68367-2C07-B98F-1312-DE9F5297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939" t="-1" b="50014"/>
          <a:stretch/>
        </p:blipFill>
        <p:spPr>
          <a:xfrm rot="10800000" flipH="1">
            <a:off x="-1118397" y="0"/>
            <a:ext cx="4787698" cy="3440798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EA4CF3B8-63C6-A7E6-1A16-A517CF15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8100000">
            <a:off x="8942561" y="-1269021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30E2D33-308E-4256-37BE-DE3B6C518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4795" y="4285476"/>
            <a:ext cx="5195233" cy="2572525"/>
          </a:xfrm>
          <a:custGeom>
            <a:avLst/>
            <a:gdLst>
              <a:gd name="connsiteX0" fmla="*/ 1854535 w 5195233"/>
              <a:gd name="connsiteY0" fmla="*/ 0 h 2572525"/>
              <a:gd name="connsiteX1" fmla="*/ 3165888 w 5195233"/>
              <a:gd name="connsiteY1" fmla="*/ 543180 h 2572525"/>
              <a:gd name="connsiteX2" fmla="*/ 5195233 w 5195233"/>
              <a:gd name="connsiteY2" fmla="*/ 2572525 h 2572525"/>
              <a:gd name="connsiteX3" fmla="*/ 145137 w 5195233"/>
              <a:gd name="connsiteY3" fmla="*/ 2572525 h 2572525"/>
              <a:gd name="connsiteX4" fmla="*/ 135796 w 5195233"/>
              <a:gd name="connsiteY4" fmla="*/ 2552397 h 2572525"/>
              <a:gd name="connsiteX5" fmla="*/ 543181 w 5195233"/>
              <a:gd name="connsiteY5" fmla="*/ 543180 h 2572525"/>
              <a:gd name="connsiteX6" fmla="*/ 1854535 w 5195233"/>
              <a:gd name="connsiteY6" fmla="*/ 0 h 25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5233" h="2572525">
                <a:moveTo>
                  <a:pt x="1854535" y="0"/>
                </a:moveTo>
                <a:cubicBezTo>
                  <a:pt x="2329151" y="0"/>
                  <a:pt x="2803768" y="181060"/>
                  <a:pt x="3165888" y="543180"/>
                </a:cubicBezTo>
                <a:lnTo>
                  <a:pt x="5195233" y="2572525"/>
                </a:lnTo>
                <a:lnTo>
                  <a:pt x="145137" y="2572525"/>
                </a:lnTo>
                <a:lnTo>
                  <a:pt x="135796" y="2552397"/>
                </a:lnTo>
                <a:cubicBezTo>
                  <a:pt x="-135795" y="1882658"/>
                  <a:pt x="0" y="1086361"/>
                  <a:pt x="543181" y="543180"/>
                </a:cubicBezTo>
                <a:cubicBezTo>
                  <a:pt x="905301" y="181060"/>
                  <a:pt x="1379918" y="0"/>
                  <a:pt x="185453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478280"/>
            <a:ext cx="11430000" cy="1941577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24000" y="3566161"/>
            <a:ext cx="9144000" cy="261080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771C6-AE2A-169D-1961-6A9B07F65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8C91C-57D3-9B9E-10DD-14689B45B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59461A55-24E1-7568-7BA9-8A3093369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43414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4BAAB243-57F0-D7E3-BD79-EDEAFC03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77145" y="459664"/>
            <a:ext cx="1264173" cy="122253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49DBD24-5A22-C1C0-861E-4CDC352F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77" b="21401"/>
          <a:stretch/>
        </p:blipFill>
        <p:spPr>
          <a:xfrm rot="10800000">
            <a:off x="10330906" y="0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93410" y="2103121"/>
            <a:ext cx="9805181" cy="395117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99172E-C881-44E9-5467-BA33ECCD7A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DF938C-5CEB-5C7A-0721-D88C7A8A4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1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118CD2E6-847D-7319-53AD-33D7B5F4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3593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ABDF0DF-C2C4-90E3-5019-F4F9496B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700" b="63293"/>
          <a:stretch/>
        </p:blipFill>
        <p:spPr>
          <a:xfrm rot="5400000">
            <a:off x="-439665" y="431782"/>
            <a:ext cx="3388135" cy="252457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6063E2-8FA6-3FA8-50F0-710C2DABE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907" b="26473"/>
          <a:stretch/>
        </p:blipFill>
        <p:spPr>
          <a:xfrm flipH="1">
            <a:off x="9858702" y="2673752"/>
            <a:ext cx="2333297" cy="4184248"/>
          </a:xfrm>
          <a:prstGeom prst="rect">
            <a:avLst/>
          </a:prstGeom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6DA7FCDE-54E0-5546-8AC9-AC281A474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4253" y="909530"/>
            <a:ext cx="664855" cy="66332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>
                <a:alpha val="6864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76" y="1188720"/>
            <a:ext cx="5815519" cy="3685032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3307" y="4896517"/>
            <a:ext cx="5814388" cy="164144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4BE4E254-2D24-97F7-EBB1-212D2F9D9A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27906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4182471 w 5829158"/>
              <a:gd name="connsiteY3" fmla="*/ 5148262 h 5148262"/>
              <a:gd name="connsiteX4" fmla="*/ 0 w 5829158"/>
              <a:gd name="connsiteY4" fmla="*/ 5148262 h 5148262"/>
              <a:gd name="connsiteX5" fmla="*/ 2449366 w 5829158"/>
              <a:gd name="connsiteY5" fmla="*/ 905835 h 5148262"/>
              <a:gd name="connsiteX6" fmla="*/ 4066426 w 5829158"/>
              <a:gd name="connsiteY6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4182471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5610F-FEC3-8E4A-0EA8-EE29C1F2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7399D-ED8C-5779-C0DF-EDCB9294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27CF34-9469-9733-919F-E9312CF5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 rot="5400000" flipV="1">
            <a:off x="8338916" y="2372297"/>
            <a:ext cx="5181600" cy="2524571"/>
          </a:xfrm>
          <a:prstGeom prst="rect">
            <a:avLst/>
          </a:prstGeom>
        </p:spPr>
      </p:pic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4D009256-DF45-9756-82A0-864EE4B56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8182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48841"/>
            <a:ext cx="9805181" cy="1563623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A9B7174-F745-1118-0FC3-785D2D913E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98563" y="3843338"/>
            <a:ext cx="9699625" cy="1982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8BE64-1ED0-01C3-D968-D9BD0865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0BF0-A318-491B-96D3-12A05A22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F43DDC4-8BB2-AA02-91FD-EAE7DEAA2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86" b="42766"/>
          <a:stretch/>
        </p:blipFill>
        <p:spPr>
          <a:xfrm rot="10800000" flipH="1">
            <a:off x="0" y="16066"/>
            <a:ext cx="2354118" cy="320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E19359-DD62-C6C3-FEF4-EEA0F835B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AFD7DD8-34E5-E7A6-C7E1-DF8BA895A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2402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5535066 w 5829158"/>
              <a:gd name="connsiteY3" fmla="*/ 2805497 h 5148262"/>
              <a:gd name="connsiteX4" fmla="*/ 5509490 w 5829158"/>
              <a:gd name="connsiteY4" fmla="*/ 2815395 h 5148262"/>
              <a:gd name="connsiteX5" fmla="*/ 5155416 w 5829158"/>
              <a:gd name="connsiteY5" fmla="*/ 3137832 h 5148262"/>
              <a:gd name="connsiteX6" fmla="*/ 3994693 w 5829158"/>
              <a:gd name="connsiteY6" fmla="*/ 5148262 h 5148262"/>
              <a:gd name="connsiteX7" fmla="*/ 0 w 5829158"/>
              <a:gd name="connsiteY7" fmla="*/ 5148262 h 5148262"/>
              <a:gd name="connsiteX8" fmla="*/ 2449366 w 5829158"/>
              <a:gd name="connsiteY8" fmla="*/ 905835 h 5148262"/>
              <a:gd name="connsiteX9" fmla="*/ 4066426 w 5829158"/>
              <a:gd name="connsiteY9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5535066" y="2805497"/>
                </a:lnTo>
                <a:lnTo>
                  <a:pt x="5509490" y="2815395"/>
                </a:lnTo>
                <a:cubicBezTo>
                  <a:pt x="5365803" y="2881125"/>
                  <a:pt x="5240438" y="2990572"/>
                  <a:pt x="5155416" y="3137832"/>
                </a:cubicBezTo>
                <a:lnTo>
                  <a:pt x="3994693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  <a:noFill/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22928" y="2162976"/>
            <a:ext cx="4090549" cy="4438991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439C7FB7-7536-309C-3DB4-92ECAE60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7095" y="4453341"/>
            <a:ext cx="2631645" cy="2404659"/>
          </a:xfrm>
          <a:custGeom>
            <a:avLst/>
            <a:gdLst>
              <a:gd name="connsiteX0" fmla="*/ 1788465 w 2631645"/>
              <a:gd name="connsiteY0" fmla="*/ 1963 h 2404659"/>
              <a:gd name="connsiteX1" fmla="*/ 2237416 w 2631645"/>
              <a:gd name="connsiteY1" fmla="*/ 105730 h 2404659"/>
              <a:gd name="connsiteX2" fmla="*/ 2525916 w 2631645"/>
              <a:gd name="connsiteY2" fmla="*/ 1182423 h 2404659"/>
              <a:gd name="connsiteX3" fmla="*/ 1820258 w 2631645"/>
              <a:gd name="connsiteY3" fmla="*/ 2404659 h 2404659"/>
              <a:gd name="connsiteX4" fmla="*/ 0 w 2631645"/>
              <a:gd name="connsiteY4" fmla="*/ 2404659 h 2404659"/>
              <a:gd name="connsiteX5" fmla="*/ 1160723 w 2631645"/>
              <a:gd name="connsiteY5" fmla="*/ 394229 h 2404659"/>
              <a:gd name="connsiteX6" fmla="*/ 1788465 w 2631645"/>
              <a:gd name="connsiteY6" fmla="*/ 1963 h 240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1645" h="2404659">
                <a:moveTo>
                  <a:pt x="1788465" y="1963"/>
                </a:moveTo>
                <a:cubicBezTo>
                  <a:pt x="1939901" y="-8739"/>
                  <a:pt x="2096046" y="24110"/>
                  <a:pt x="2237416" y="105730"/>
                </a:cubicBezTo>
                <a:cubicBezTo>
                  <a:pt x="2614404" y="323384"/>
                  <a:pt x="2743570" y="805435"/>
                  <a:pt x="2525916" y="1182423"/>
                </a:cubicBezTo>
                <a:lnTo>
                  <a:pt x="1820258" y="2404659"/>
                </a:lnTo>
                <a:lnTo>
                  <a:pt x="0" y="2404659"/>
                </a:lnTo>
                <a:lnTo>
                  <a:pt x="1160723" y="394229"/>
                </a:lnTo>
                <a:cubicBezTo>
                  <a:pt x="1296757" y="158612"/>
                  <a:pt x="1536071" y="19800"/>
                  <a:pt x="1788465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75CECFB8-0CE3-408B-9CC5-1A38ADFC8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9105" y="3006726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B44AE87-6B2D-BEFC-BB5E-B20A5A75A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>
            <a:off x="5893135" y="4333429"/>
            <a:ext cx="5181600" cy="2524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54034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154033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C286E-C3C5-BAF8-4E8F-9FEA0BB0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61ED0-675C-92F8-9C64-A3276393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2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7" y="2154034"/>
            <a:ext cx="2977342" cy="3988349"/>
          </a:xfrm>
        </p:spPr>
        <p:txBody>
          <a:bodyPr>
            <a:norm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283075" y="2147888"/>
            <a:ext cx="7070725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7E877-BE1A-AA4C-671E-9D845292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7DD65-3907-1BC6-7EB8-E6248DFA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1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97309-2E1F-F812-D384-402EC7900D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4664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3658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Business marketing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286" y="1221103"/>
            <a:ext cx="5428878" cy="4415795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Financial Analytics</a:t>
            </a:r>
            <a:endParaRPr lang="en-US" dirty="0"/>
          </a:p>
        </p:txBody>
      </p:sp>
      <p:pic>
        <p:nvPicPr>
          <p:cNvPr id="13" name="Picture Placeholder 12" descr="A person looking at a computer">
            <a:extLst>
              <a:ext uri="{FF2B5EF4-FFF2-40B4-BE49-F238E27FC236}">
                <a16:creationId xmlns:a16="http://schemas.microsoft.com/office/drawing/2014/main" id="{FF7A689B-A8EA-FA24-4841-14C8661B0E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17"/>
          <a:stretch/>
        </p:blipFill>
        <p:spPr>
          <a:xfrm>
            <a:off x="6500366" y="1112107"/>
            <a:ext cx="4617720" cy="4617720"/>
          </a:xfrm>
        </p:spPr>
      </p:pic>
    </p:spTree>
    <p:extLst>
      <p:ext uri="{BB962C8B-B14F-4D97-AF65-F5344CB8AC3E}">
        <p14:creationId xmlns:p14="http://schemas.microsoft.com/office/powerpoint/2010/main" val="267140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47D5AC-B956-C28E-70B3-4272C815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09" y="195662"/>
            <a:ext cx="3381501" cy="8465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Insights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7DEBE2-6CF1-0AE3-712E-B961CFA4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36" y="1389699"/>
            <a:ext cx="6172759" cy="514826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Balkrishna Industries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Cholaman Investment and Finance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Market Capital at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21.37K Crores</a:t>
            </a:r>
            <a:r>
              <a:rPr lang="en-IN" sz="24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IN" sz="24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20.83K Crores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respectively which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606.6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%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Orient Cement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Market Capital at </a:t>
            </a:r>
            <a:r>
              <a:rPr lang="en-IN" sz="24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3024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NCC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Quarterly Sales at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2780 Crores</a:t>
            </a:r>
            <a:r>
              <a:rPr lang="en-IN" sz="24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14531.5 %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Bombay Burmah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Quarterly Sales of </a:t>
            </a:r>
            <a:r>
              <a:rPr lang="en-IN" sz="24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19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" name="Picture Placeholder 17" descr="A person smelling a bottle">
            <a:extLst>
              <a:ext uri="{FF2B5EF4-FFF2-40B4-BE49-F238E27FC236}">
                <a16:creationId xmlns:a16="http://schemas.microsoft.com/office/drawing/2014/main" id="{7ED11AA2-C026-DE3E-B6B9-B60383EAC4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>
          <a:xfrm>
            <a:off x="5942538" y="1709738"/>
            <a:ext cx="5829158" cy="5148262"/>
          </a:xfrm>
        </p:spPr>
      </p:pic>
    </p:spTree>
    <p:extLst>
      <p:ext uri="{BB962C8B-B14F-4D97-AF65-F5344CB8AC3E}">
        <p14:creationId xmlns:p14="http://schemas.microsoft.com/office/powerpoint/2010/main" val="252995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CACC79-C1CA-C770-77EE-C9533849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24" y="422771"/>
            <a:ext cx="4874773" cy="3685032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25" name="Picture Placeholder 24" descr="A person writing on a sign">
            <a:extLst>
              <a:ext uri="{FF2B5EF4-FFF2-40B4-BE49-F238E27FC236}">
                <a16:creationId xmlns:a16="http://schemas.microsoft.com/office/drawing/2014/main" id="{834875C9-082D-2FCB-7BA7-BAA1739FA9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8680" y="888652"/>
            <a:ext cx="4846320" cy="48463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F741-77D2-50A4-3674-C99FF01B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025" y="4204801"/>
            <a:ext cx="4889044" cy="2230428"/>
          </a:xfrm>
        </p:spPr>
        <p:txBody>
          <a:bodyPr/>
          <a:lstStyle/>
          <a:p>
            <a:r>
              <a:rPr lang="en-US" dirty="0"/>
              <a:t>@Vishal Morya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192F5C-AA21-323C-9221-52EE3837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8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8B7A-E552-34ED-FADF-0CCD01F8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FE9FE-79C1-AC5A-B40D-6C6A6774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410" y="2103121"/>
            <a:ext cx="9805181" cy="39511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 10 Companies with highest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 10 Companies with highest Quarterly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Bottom 10 Companies with lowest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Bottom 10 Companies with lowest Quarterly Sales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DBDDDA-99A1-41E2-FC16-37E042566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8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92B79D-19BB-A27A-BF12-168FD59A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5" name="Content Placeholder 4" descr="A timeline of the product launch">
            <a:extLst>
              <a:ext uri="{FF2B5EF4-FFF2-40B4-BE49-F238E27FC236}">
                <a16:creationId xmlns:a16="http://schemas.microsoft.com/office/drawing/2014/main" id="{C59CED23-8DD1-7DD1-F972-702622FB573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4933505"/>
              </p:ext>
            </p:extLst>
          </p:nvPr>
        </p:nvGraphicFramePr>
        <p:xfrm>
          <a:off x="1198563" y="2241756"/>
          <a:ext cx="9699625" cy="263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72F09-F17A-BC5B-7621-505F7EA2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4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4D17A1-8087-CD47-DE70-1ACD7DC0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Collection</a:t>
            </a:r>
            <a:endParaRPr lang="en-US" dirty="0"/>
          </a:p>
        </p:txBody>
      </p:sp>
      <p:pic>
        <p:nvPicPr>
          <p:cNvPr id="14" name="Picture Placeholder 13" descr="A person standing in front of a rack of clothes">
            <a:extLst>
              <a:ext uri="{FF2B5EF4-FFF2-40B4-BE49-F238E27FC236}">
                <a16:creationId xmlns:a16="http://schemas.microsoft.com/office/drawing/2014/main" id="{65AEEF1C-89DE-E137-CB47-5690DA0EE5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452438" y="1709738"/>
            <a:ext cx="5829300" cy="5148262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77B2EF-B06B-3A20-C707-01959780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928" y="2162976"/>
            <a:ext cx="4090549" cy="4438991"/>
          </a:xfrm>
        </p:spPr>
        <p:txBody>
          <a:bodyPr/>
          <a:lstStyle/>
          <a:p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CSV file named “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financial_data_analysis.csv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endParaRPr lang="en-IN" sz="18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CSV file has the data (</a:t>
            </a:r>
            <a:r>
              <a:rPr lang="en-IN" sz="18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Market capital and Quarterly Sales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of top 500 companies.</a:t>
            </a:r>
            <a:endParaRPr lang="en-IN" sz="18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35CE9C-DAB0-52EA-F980-2A54B5651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4A09A9-5501-47C1-A89A-A340965A2BE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4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2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C46EA4-FA3A-3B93-0312-90D2A0E38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682" y="334658"/>
            <a:ext cx="5699318" cy="97303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Data Cleaning</a:t>
            </a:r>
            <a:endParaRPr lang="en-US" sz="4800" dirty="0"/>
          </a:p>
        </p:txBody>
      </p:sp>
      <p:pic>
        <p:nvPicPr>
          <p:cNvPr id="5" name="Picture Placeholder 4" descr="Medium shot of a person">
            <a:extLst>
              <a:ext uri="{FF2B5EF4-FFF2-40B4-BE49-F238E27FC236}">
                <a16:creationId xmlns:a16="http://schemas.microsoft.com/office/drawing/2014/main" id="{45D6FAA2-F9EB-32D0-EB8C-72B1FAFB4E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r="89"/>
          <a:stretch/>
        </p:blipFill>
        <p:spPr>
          <a:xfrm>
            <a:off x="5480050" y="0"/>
            <a:ext cx="5407025" cy="4800600"/>
          </a:xfrm>
        </p:spPr>
      </p:pic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218573D9-C621-FAAE-A414-9779A55FAA67}"/>
              </a:ext>
            </a:extLst>
          </p:cNvPr>
          <p:cNvSpPr txBox="1">
            <a:spLocks/>
          </p:cNvSpPr>
          <p:nvPr/>
        </p:nvSpPr>
        <p:spPr>
          <a:xfrm>
            <a:off x="396682" y="1838511"/>
            <a:ext cx="4873408" cy="4438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Removed the </a:t>
            </a:r>
            <a:r>
              <a:rPr lang="en-IN" sz="18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S. No. 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as it is not required for analysis.</a:t>
            </a:r>
          </a:p>
          <a:p>
            <a:endParaRPr lang="en-IN" sz="18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Some values of the column ‘</a:t>
            </a:r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Sales Qtr. - Crore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are written on the adjacent column. I used </a:t>
            </a:r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Paste Special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dialogue box and check the ‘</a:t>
            </a:r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skip blanks’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option to move those values to its original column.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Poppins"/>
              <a:cs typeface="Poppins"/>
              <a:sym typeface="Poppins"/>
            </a:endParaRPr>
          </a:p>
          <a:p>
            <a:endParaRPr lang="en-IN" sz="18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Then I used </a:t>
            </a:r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python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to deal with </a:t>
            </a:r>
            <a:r>
              <a:rPr lang="en-IN" sz="1800" b="1" dirty="0" err="1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NaN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values and removed the </a:t>
            </a:r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outliers.</a:t>
            </a:r>
          </a:p>
        </p:txBody>
      </p:sp>
    </p:spTree>
    <p:extLst>
      <p:ext uri="{BB962C8B-B14F-4D97-AF65-F5344CB8AC3E}">
        <p14:creationId xmlns:p14="http://schemas.microsoft.com/office/powerpoint/2010/main" val="170517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B8C1-5051-6D93-D1A7-8C93D190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45" y="210809"/>
            <a:ext cx="5518355" cy="94045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205F-9380-69F5-4FD3-18A8E791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45" y="1334238"/>
            <a:ext cx="10078065" cy="47489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Balkrishna Inds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Market Capital at </a:t>
            </a:r>
            <a:r>
              <a:rPr lang="en-IN" sz="24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21.37K Crores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49117-1289-49FF-B8DF-0CA38A436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A6BEF-7079-4E8B-8B72-629F7BD5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" y="2084439"/>
            <a:ext cx="9849465" cy="42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3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B8C1-5051-6D93-D1A7-8C93D190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45" y="210809"/>
            <a:ext cx="5518355" cy="94045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205F-9380-69F5-4FD3-18A8E791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45" y="1334238"/>
            <a:ext cx="9638071" cy="474897"/>
          </a:xfrm>
        </p:spPr>
        <p:txBody>
          <a:bodyPr>
            <a:normAutofit fontScale="925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Bombay Burmah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Quarterly Sales at </a:t>
            </a:r>
            <a:r>
              <a:rPr lang="en-IN" sz="24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19 Crores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49117-1289-49FF-B8DF-0CA38A436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9A0AD-595C-483A-BFA4-797E6F87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41" y="1946787"/>
            <a:ext cx="9849465" cy="42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B8C1-5051-6D93-D1A7-8C93D190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45" y="210809"/>
            <a:ext cx="5518355" cy="94045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205F-9380-69F5-4FD3-18A8E791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46" y="1334238"/>
            <a:ext cx="9765890" cy="47489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Orient Cement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Market Capital at </a:t>
            </a:r>
            <a:r>
              <a:rPr lang="en-IN" sz="24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3024 Crores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49117-1289-49FF-B8DF-0CA38A436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DB10B-E8AC-495A-8D67-9672B6B2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7" y="1992109"/>
            <a:ext cx="9849465" cy="42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8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B8C1-5051-6D93-D1A7-8C93D190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45" y="210809"/>
            <a:ext cx="5518355" cy="94045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205F-9380-69F5-4FD3-18A8E791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46" y="1334238"/>
            <a:ext cx="8458200" cy="47489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NCC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Quarterly Sales at </a:t>
            </a:r>
            <a:r>
              <a:rPr lang="en-IN" sz="24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2780 Crores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49117-1289-49FF-B8DF-0CA38A436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818B5-E542-43F0-B6E4-78F780BE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4" y="2084439"/>
            <a:ext cx="9849465" cy="42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462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9C350D"/>
      </a:dk2>
      <a:lt2>
        <a:srgbClr val="E7E6E6"/>
      </a:lt2>
      <a:accent1>
        <a:srgbClr val="EF9316"/>
      </a:accent1>
      <a:accent2>
        <a:srgbClr val="C1B46A"/>
      </a:accent2>
      <a:accent3>
        <a:srgbClr val="4AAF72"/>
      </a:accent3>
      <a:accent4>
        <a:srgbClr val="569EB7"/>
      </a:accent4>
      <a:accent5>
        <a:srgbClr val="D07DF8"/>
      </a:accent5>
      <a:accent6>
        <a:srgbClr val="F97E5C"/>
      </a:accent6>
      <a:hlink>
        <a:srgbClr val="0563C1"/>
      </a:hlink>
      <a:folHlink>
        <a:srgbClr val="954F72"/>
      </a:folHlink>
    </a:clrScheme>
    <a:fontScheme name="Custom 11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161285_win32_SL_V10" id="{EDA0DED9-7866-43C7-AAE0-FF2BF7894006}" vid="{392D8875-CB51-4401-81BF-DCAE09DF28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98E2AA-96EA-44F8-9A2C-8D407107E6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D120E86-8EBF-4A45-BB42-6385F45559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1796BC-EFB4-4758-9E84-D19E82556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Blush botanicals marketing meeting</Template>
  <TotalTime>25</TotalTime>
  <Words>298</Words>
  <Application>Microsoft Office PowerPoint</Application>
  <PresentationFormat>Widescreen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Poppins</vt:lpstr>
      <vt:lpstr>Trebuchet MS</vt:lpstr>
      <vt:lpstr>Berlin</vt:lpstr>
      <vt:lpstr>Financial Analytics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</dc:title>
  <dc:creator>Monu Mourya</dc:creator>
  <cp:lastModifiedBy>Monu Mourya</cp:lastModifiedBy>
  <cp:revision>1</cp:revision>
  <dcterms:created xsi:type="dcterms:W3CDTF">2024-10-12T04:36:12Z</dcterms:created>
  <dcterms:modified xsi:type="dcterms:W3CDTF">2024-10-12T05:01:15Z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