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0" r:id="rId6"/>
    <p:sldId id="274" r:id="rId7"/>
    <p:sldId id="268" r:id="rId8"/>
    <p:sldId id="269" r:id="rId9"/>
    <p:sldId id="273" r:id="rId10"/>
    <p:sldId id="277" r:id="rId11"/>
    <p:sldId id="278" r:id="rId12"/>
    <p:sldId id="279" r:id="rId13"/>
    <p:sldId id="266" r:id="rId14"/>
    <p:sldId id="280" r:id="rId15"/>
    <p:sldId id="28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82" d="100"/>
          <a:sy n="82" d="100"/>
        </p:scale>
        <p:origin x="936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02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49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749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02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6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98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02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skyline buildings from below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Entertainers Data Analysis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DD2BA-1BE8-8159-2C74-B45871D9761D}"/>
              </a:ext>
            </a:extLst>
          </p:cNvPr>
          <p:cNvSpPr/>
          <p:nvPr/>
        </p:nvSpPr>
        <p:spPr>
          <a:xfrm>
            <a:off x="6242180" y="1231641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C6F2A-2445-B373-1E1F-FD7265EC2900}"/>
              </a:ext>
            </a:extLst>
          </p:cNvPr>
          <p:cNvSpPr/>
          <p:nvPr/>
        </p:nvSpPr>
        <p:spPr>
          <a:xfrm>
            <a:off x="335903" y="594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802AD-DC9C-1D2B-7BEC-24F2102FD8E4}"/>
              </a:ext>
            </a:extLst>
          </p:cNvPr>
          <p:cNvSpPr txBox="1"/>
          <p:nvPr/>
        </p:nvSpPr>
        <p:spPr>
          <a:xfrm>
            <a:off x="1167490" y="1816764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70 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had won the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Oscar, Grammy or Emmy awards.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There are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50 Male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are still alive.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Adele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was the youngest female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20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at the time of her breakthrough.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Stevie Wonder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youngest 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13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at the time of his breakthrough.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C6F2A-2445-B373-1E1F-FD7265EC2900}"/>
              </a:ext>
            </a:extLst>
          </p:cNvPr>
          <p:cNvSpPr/>
          <p:nvPr/>
        </p:nvSpPr>
        <p:spPr>
          <a:xfrm>
            <a:off x="335903" y="594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1B206-A495-E914-F5A9-A3A55EE3CD82}"/>
              </a:ext>
            </a:extLst>
          </p:cNvPr>
          <p:cNvSpPr txBox="1"/>
          <p:nvPr/>
        </p:nvSpPr>
        <p:spPr>
          <a:xfrm>
            <a:off x="1167490" y="1729680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1967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the most breakthrough at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 who are still alive,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12 are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28 are 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Tony Bennett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65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James Dean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male Entertainer with only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Betty White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64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Clara Bow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037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C6F2A-2445-B373-1E1F-FD7265EC2900}"/>
              </a:ext>
            </a:extLst>
          </p:cNvPr>
          <p:cNvSpPr/>
          <p:nvPr/>
        </p:nvSpPr>
        <p:spPr>
          <a:xfrm>
            <a:off x="335903" y="594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834BE-4A74-276E-CD0F-24248B0C054C}"/>
              </a:ext>
            </a:extLst>
          </p:cNvPr>
          <p:cNvSpPr txBox="1"/>
          <p:nvPr/>
        </p:nvSpPr>
        <p:spPr>
          <a:xfrm>
            <a:off x="1167490" y="1729680"/>
            <a:ext cx="1011490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has seen the most win of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Oscars/Grammy/Emmy.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Bing Crosby(M), Carol Burnett(F), Gregory Peck(M) and Leonard Bernstein(M)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won the awards that year.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6759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2C5D74-7E71-4488-B3EF-73A86F04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Vishal Morya</a:t>
            </a:r>
          </a:p>
        </p:txBody>
      </p:sp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>
          <a:xfrm>
            <a:off x="478497" y="556925"/>
            <a:ext cx="5617503" cy="5619940"/>
          </a:xfrm>
          <a:prstGeom prst="ellipse">
            <a:avLst/>
          </a:prstGeom>
          <a:solidFill>
            <a:schemeClr val="bg2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B0A65E-2842-8684-0787-3CCF786D6107}"/>
              </a:ext>
            </a:extLst>
          </p:cNvPr>
          <p:cNvSpPr/>
          <p:nvPr/>
        </p:nvSpPr>
        <p:spPr>
          <a:xfrm>
            <a:off x="6372998" y="1826360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5E88D-F483-9D9A-3592-61485522E243}"/>
              </a:ext>
            </a:extLst>
          </p:cNvPr>
          <p:cNvSpPr/>
          <p:nvPr/>
        </p:nvSpPr>
        <p:spPr>
          <a:xfrm>
            <a:off x="5989759" y="498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75" y="1673602"/>
            <a:ext cx="4151027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Find youngest Male and Female Entertainer at the time of Breakthrough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Which year has the most breakthroughs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Gender distribution of alive Entertainers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Entertainers with longest and shortest active years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 descr="skyscrap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C5AA8-256C-153D-F044-74910FB9E8B1}"/>
              </a:ext>
            </a:extLst>
          </p:cNvPr>
          <p:cNvSpPr/>
          <p:nvPr/>
        </p:nvSpPr>
        <p:spPr>
          <a:xfrm>
            <a:off x="335903" y="5957189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</a:t>
            </a:r>
          </a:p>
        </p:txBody>
      </p:sp>
      <p:pic>
        <p:nvPicPr>
          <p:cNvPr id="17" name="Picture Placeholder 16" descr="man posing for picture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7309" y="3539267"/>
            <a:ext cx="2588705" cy="49538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</p:txBody>
      </p:sp>
      <p:pic>
        <p:nvPicPr>
          <p:cNvPr id="19" name="Picture Placeholder 18" descr="woman posing while texting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</p:txBody>
      </p:sp>
      <p:pic>
        <p:nvPicPr>
          <p:cNvPr id="21" name="Picture Placeholder 20" descr="man smiling and looking down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</p:txBody>
      </p:sp>
      <p:pic>
        <p:nvPicPr>
          <p:cNvPr id="23" name="Picture Placeholder 22" descr="woman posing for image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E8287-0FF1-C224-C368-13167F2BD6C4}"/>
              </a:ext>
            </a:extLst>
          </p:cNvPr>
          <p:cNvSpPr/>
          <p:nvPr/>
        </p:nvSpPr>
        <p:spPr>
          <a:xfrm>
            <a:off x="335903" y="594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Collection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737" y="1266799"/>
            <a:ext cx="7900525" cy="764460"/>
          </a:xfrm>
        </p:spPr>
        <p:txBody>
          <a:bodyPr/>
          <a:lstStyle/>
          <a:p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three xlsx 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files</a:t>
            </a:r>
          </a:p>
          <a:p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files contains the information about famous 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Entertainers/Artists</a:t>
            </a:r>
            <a:endParaRPr lang="en-IN" sz="18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11" name="Picture Placeholder 10" descr="city scap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93041" y="2486025"/>
            <a:ext cx="6206400" cy="43719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5264680" cy="4351338"/>
          </a:xfrm>
        </p:spPr>
        <p:txBody>
          <a:bodyPr/>
          <a:lstStyle/>
          <a:p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Combined all three xlsx files into a single table using 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VLOOKUP</a:t>
            </a:r>
            <a:endParaRPr lang="en-IN"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first Oscar/Grammy/Emmy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blank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spaces. Relaced them with 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NA.</a:t>
            </a:r>
            <a:endParaRPr lang="en-IN" sz="18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Death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blank spaces. Relaced them with a placeholder ‘</a:t>
            </a:r>
            <a:r>
              <a:rPr lang="en-IN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Still Alive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’.</a:t>
            </a:r>
            <a:endParaRPr lang="en-IN" sz="18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 new column ‘</a:t>
            </a:r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Age at Breakthrough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Breakthrough’ minus ‘Birth Year’.</a:t>
            </a:r>
            <a:endParaRPr lang="en-IN"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another column ‘</a:t>
            </a:r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Active Years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Last Major Work’ minus ‘Year of Breakthrough’</a:t>
            </a:r>
            <a:endParaRPr lang="en-IN" sz="1800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7" name="Picture Placeholder 6" descr="skyscrap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076568-B664-FFB5-4F44-77A34C2C50FD}"/>
              </a:ext>
            </a:extLst>
          </p:cNvPr>
          <p:cNvSpPr/>
          <p:nvPr/>
        </p:nvSpPr>
        <p:spPr>
          <a:xfrm>
            <a:off x="335903" y="5957189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620BF-E865-F458-E84A-5E438B7EC42E}"/>
              </a:ext>
            </a:extLst>
          </p:cNvPr>
          <p:cNvSpPr/>
          <p:nvPr/>
        </p:nvSpPr>
        <p:spPr>
          <a:xfrm>
            <a:off x="335903" y="594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40730-BC94-7590-1DE2-3C9049D15EE2}"/>
              </a:ext>
            </a:extLst>
          </p:cNvPr>
          <p:cNvSpPr/>
          <p:nvPr/>
        </p:nvSpPr>
        <p:spPr>
          <a:xfrm>
            <a:off x="335903" y="594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6C9D8-F4A8-9D61-4FB4-4A078861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50" y="1437822"/>
            <a:ext cx="9344664" cy="48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40730-BC94-7590-1DE2-3C9049D15EE2}"/>
              </a:ext>
            </a:extLst>
          </p:cNvPr>
          <p:cNvSpPr/>
          <p:nvPr/>
        </p:nvSpPr>
        <p:spPr>
          <a:xfrm>
            <a:off x="335903" y="594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CCD3F-DC0B-F15C-AA2A-81D8F218A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63" y="1697595"/>
            <a:ext cx="5824531" cy="3759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38F58-BB31-7635-A007-B9EFE19F4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71" y="1683656"/>
            <a:ext cx="4800969" cy="43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40730-BC94-7590-1DE2-3C9049D15EE2}"/>
              </a:ext>
            </a:extLst>
          </p:cNvPr>
          <p:cNvSpPr/>
          <p:nvPr/>
        </p:nvSpPr>
        <p:spPr>
          <a:xfrm>
            <a:off x="335903" y="594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C66F8-14FD-C66B-7B32-7B39F27E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92" y="1766283"/>
            <a:ext cx="6119310" cy="46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3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40730-BC94-7590-1DE2-3C9049D15EE2}"/>
              </a:ext>
            </a:extLst>
          </p:cNvPr>
          <p:cNvSpPr/>
          <p:nvPr/>
        </p:nvSpPr>
        <p:spPr>
          <a:xfrm>
            <a:off x="335903" y="5947858"/>
            <a:ext cx="2024742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F90DB-BB3C-43C1-2160-8E44A2E6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32" y="1741714"/>
            <a:ext cx="5921934" cy="4979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891216-8AB5-6B94-79AF-9B8980643FD5}"/>
              </a:ext>
            </a:extLst>
          </p:cNvPr>
          <p:cNvSpPr txBox="1"/>
          <p:nvPr/>
        </p:nvSpPr>
        <p:spPr>
          <a:xfrm>
            <a:off x="7530296" y="2989106"/>
            <a:ext cx="4009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had the highest number of Entertainers to won any Oscar, Grammy or Emmy</a:t>
            </a:r>
          </a:p>
        </p:txBody>
      </p:sp>
    </p:spTree>
    <p:extLst>
      <p:ext uri="{BB962C8B-B14F-4D97-AF65-F5344CB8AC3E}">
        <p14:creationId xmlns:p14="http://schemas.microsoft.com/office/powerpoint/2010/main" val="21408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58</TotalTime>
  <Words>407</Words>
  <Application>Microsoft Office PowerPoint</Application>
  <PresentationFormat>Widescreen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Poppins</vt:lpstr>
      <vt:lpstr>Office Theme</vt:lpstr>
      <vt:lpstr>Entertainers Data Analysis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Entertainers Data Analysis</dc:title>
  <dc:creator>Monu Mourya</dc:creator>
  <cp:lastModifiedBy>Monu Mourya</cp:lastModifiedBy>
  <cp:revision>1</cp:revision>
  <dcterms:created xsi:type="dcterms:W3CDTF">2024-10-12T04:29:14Z</dcterms:created>
  <dcterms:modified xsi:type="dcterms:W3CDTF">2024-10-12T05:27:30Z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