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1" r:id="rId7"/>
    <p:sldId id="262" r:id="rId8"/>
    <p:sldId id="289" r:id="rId9"/>
    <p:sldId id="258" r:id="rId10"/>
    <p:sldId id="28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490" y="4022481"/>
            <a:ext cx="4941771" cy="2013742"/>
          </a:xfrm>
        </p:spPr>
        <p:txBody>
          <a:bodyPr/>
          <a:lstStyle/>
          <a:p>
            <a:r>
              <a:rPr lang="en-US" dirty="0"/>
              <a:t>Human Detection</a:t>
            </a:r>
            <a:br>
              <a:rPr lang="en-US" dirty="0"/>
            </a:br>
            <a:r>
              <a:rPr lang="en-US" dirty="0"/>
              <a:t>and Tracking</a:t>
            </a:r>
            <a:br>
              <a:rPr lang="en-US" dirty="0"/>
            </a:br>
            <a:r>
              <a:rPr lang="en-US" dirty="0"/>
              <a:t>Phase 0 – Design and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2999" y="6079259"/>
            <a:ext cx="4941770" cy="396660"/>
          </a:xfrm>
        </p:spPr>
        <p:txBody>
          <a:bodyPr/>
          <a:lstStyle/>
          <a:p>
            <a:r>
              <a:rPr lang="en-US" dirty="0"/>
              <a:t>Vishaal Sivakumar, Sahruday </a:t>
            </a:r>
            <a:r>
              <a:rPr lang="en-US" dirty="0" err="1"/>
              <a:t>patti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6"/>
            <a:ext cx="3171825" cy="1678598"/>
          </a:xfrm>
        </p:spPr>
        <p:txBody>
          <a:bodyPr>
            <a:normAutofit/>
          </a:bodyPr>
          <a:lstStyle/>
          <a:p>
            <a:r>
              <a:rPr lang="en-US" dirty="0"/>
              <a:t>We are two graduate students from UMCP doing master’s in robotics who want to empower organizations by using our creativity and skills in robotics and deliver products that make a difference.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Acme Robotics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Human Detection and Tracking in real time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3BF3E4A-C5A5-8B90-25DF-E7DACE9892AC}"/>
              </a:ext>
            </a:extLst>
          </p:cNvPr>
          <p:cNvSpPr txBox="1">
            <a:spLocks/>
          </p:cNvSpPr>
          <p:nvPr/>
        </p:nvSpPr>
        <p:spPr>
          <a:xfrm>
            <a:off x="211748" y="1536090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Deep learning models have emerged to be capable of detecting objects.</a:t>
            </a:r>
          </a:p>
          <a:p>
            <a:r>
              <a:rPr lang="en-US" dirty="0"/>
              <a:t>YOLO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Hungarian algorithm – simple and efficient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819186"/>
          </a:xfrm>
        </p:spPr>
        <p:txBody>
          <a:bodyPr/>
          <a:lstStyle/>
          <a:p>
            <a:r>
              <a:rPr lang="en-US" dirty="0"/>
              <a:t>Camera Intrinsics and extrinsics provide us the 3D location of humans in the frame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 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Simple Design and efficient methods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0A65616-6E0F-E942-6D41-3AC74EC0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869" y="835998"/>
            <a:ext cx="8493439" cy="48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5DCC87-1D33-0C26-9187-9FBA9351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72" y="351693"/>
            <a:ext cx="3542959" cy="5556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3D4D3-024D-1794-364B-23BC392A1E3B}"/>
              </a:ext>
            </a:extLst>
          </p:cNvPr>
          <p:cNvSpPr txBox="1"/>
          <p:nvPr/>
        </p:nvSpPr>
        <p:spPr>
          <a:xfrm>
            <a:off x="4884127" y="518717"/>
            <a:ext cx="233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ACTION PLAN</a:t>
            </a:r>
          </a:p>
        </p:txBody>
      </p:sp>
      <p:sp>
        <p:nvSpPr>
          <p:cNvPr id="110" name="Text Placeholder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Sprint planning</a:t>
            </a:r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Tracking Module</a:t>
            </a:r>
          </a:p>
        </p:txBody>
      </p:sp>
      <p:sp>
        <p:nvSpPr>
          <p:cNvPr id="54" name="Text Placeholder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Iteration for improvements 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>
            <a:normAutofit/>
          </a:bodyPr>
          <a:lstStyle/>
          <a:p>
            <a:r>
              <a:rPr lang="en-ZA" dirty="0"/>
              <a:t>2022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10/12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10/13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10/13</a:t>
            </a:r>
            <a:endParaRPr lang="en-ZA" dirty="0"/>
          </a:p>
          <a:p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10/14</a:t>
            </a:r>
            <a:endParaRPr lang="en-ZA" dirty="0"/>
          </a:p>
          <a:p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10/15</a:t>
            </a:r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10/18</a:t>
            </a:r>
            <a:endParaRPr lang="en-ZA" dirty="0"/>
          </a:p>
          <a:p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10/19</a:t>
            </a:r>
            <a:endParaRPr lang="en-ZA" dirty="0"/>
          </a:p>
          <a:p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10/20</a:t>
            </a:r>
            <a:endParaRPr lang="en-ZA" dirty="0"/>
          </a:p>
          <a:p>
            <a:endParaRPr lang="en-Z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10/21</a:t>
            </a:r>
            <a:endParaRPr lang="en-ZA" dirty="0"/>
          </a:p>
          <a:p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10/24</a:t>
            </a:r>
            <a:endParaRPr lang="en-ZA" dirty="0"/>
          </a:p>
          <a:p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10/25</a:t>
            </a:r>
            <a:endParaRPr lang="en-ZA" dirty="0"/>
          </a:p>
          <a:p>
            <a:endParaRPr lang="en-Z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10/26</a:t>
            </a:r>
            <a:endParaRPr lang="en-ZA" dirty="0"/>
          </a:p>
          <a:p>
            <a:endParaRPr lang="en-ZA" dirty="0"/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>
            <a:normAutofit/>
          </a:bodyPr>
          <a:lstStyle/>
          <a:p>
            <a:r>
              <a:rPr lang="en-ZA" dirty="0"/>
              <a:t>2022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10/12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10/13</a:t>
            </a:r>
            <a:endParaRPr lang="en-ZA" dirty="0"/>
          </a:p>
          <a:p>
            <a:endParaRPr lang="en-ZA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10/13</a:t>
            </a:r>
            <a:endParaRPr lang="en-ZA" dirty="0"/>
          </a:p>
          <a:p>
            <a:endParaRPr lang="en-ZA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76885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10/14</a:t>
            </a:r>
            <a:endParaRPr lang="en-ZA" dirty="0"/>
          </a:p>
          <a:p>
            <a:endParaRPr lang="en-ZA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10/15</a:t>
            </a:r>
            <a:endParaRPr lang="en-ZA" dirty="0"/>
          </a:p>
          <a:p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10/18</a:t>
            </a:r>
            <a:endParaRPr lang="en-ZA" dirty="0"/>
          </a:p>
          <a:p>
            <a:endParaRPr lang="en-ZA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10/19</a:t>
            </a:r>
            <a:endParaRPr lang="en-ZA" dirty="0"/>
          </a:p>
          <a:p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10/20</a:t>
            </a:r>
            <a:endParaRPr lang="en-ZA" dirty="0"/>
          </a:p>
          <a:p>
            <a:endParaRPr lang="en-ZA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10/21</a:t>
            </a:r>
            <a:endParaRPr lang="en-ZA" dirty="0"/>
          </a:p>
          <a:p>
            <a:endParaRPr lang="en-ZA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10/24</a:t>
            </a:r>
            <a:endParaRPr lang="en-ZA" dirty="0"/>
          </a:p>
          <a:p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10/25</a:t>
            </a:r>
            <a:endParaRPr lang="en-ZA" dirty="0"/>
          </a:p>
          <a:p>
            <a:endParaRPr lang="en-ZA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10/26</a:t>
            </a:r>
            <a:endParaRPr lang="en-ZA" dirty="0"/>
          </a:p>
          <a:p>
            <a:endParaRPr lang="en-ZA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 Placeholder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Proposal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524818" y="5187961"/>
            <a:ext cx="1818948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Detection Module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Phase 1 implementation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Date Placeholder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DDBC5-7DBB-2847-80AB-A255BE8A6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42231" y="4627472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242DDF-7310-14C3-96BE-FE181DCF55DF}"/>
              </a:ext>
            </a:extLst>
          </p:cNvPr>
          <p:cNvSpPr txBox="1">
            <a:spLocks/>
          </p:cNvSpPr>
          <p:nvPr/>
        </p:nvSpPr>
        <p:spPr>
          <a:xfrm>
            <a:off x="6096000" y="5176657"/>
            <a:ext cx="1818948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Transformation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26FC9E-EEA3-61FD-605A-732F5202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01440" y="2880156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6EA15A1-0F6E-90E8-F274-EECE651EC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3101" y="4343110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22FCB2-0837-3AD3-6B2C-1AB1E506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9688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5C9F6E2C-58E5-84BD-58E5-24D53BE12584}"/>
              </a:ext>
            </a:extLst>
          </p:cNvPr>
          <p:cNvSpPr txBox="1">
            <a:spLocks/>
          </p:cNvSpPr>
          <p:nvPr/>
        </p:nvSpPr>
        <p:spPr>
          <a:xfrm>
            <a:off x="6722830" y="2214439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Initial </a:t>
            </a:r>
            <a:r>
              <a:rPr lang="en-ZA" sz="1100" dirty="0" err="1"/>
              <a:t>Protoype</a:t>
            </a:r>
            <a:endParaRPr lang="en-ZA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472F5C-AA1A-442E-1D09-08AA640EA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52069" y="4344712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73217F-45B9-CFC3-2A8C-75682BCE9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981980" y="4618038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C1BBCBE1-5146-A0B8-91F3-E08443EB970F}"/>
              </a:ext>
            </a:extLst>
          </p:cNvPr>
          <p:cNvSpPr txBox="1">
            <a:spLocks/>
          </p:cNvSpPr>
          <p:nvPr/>
        </p:nvSpPr>
        <p:spPr>
          <a:xfrm>
            <a:off x="9845160" y="5187961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100" dirty="0"/>
              <a:t>Phase2 and completion</a:t>
            </a:r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Sahruday Patti</a:t>
            </a:r>
          </a:p>
          <a:p>
            <a:r>
              <a:rPr lang="en-US" dirty="0"/>
              <a:t>sahruday@umd.edu</a:t>
            </a:r>
          </a:p>
          <a:p>
            <a:r>
              <a:rPr lang="en-US" dirty="0"/>
              <a:t>Vishaal Sivakumar​</a:t>
            </a:r>
          </a:p>
          <a:p>
            <a:r>
              <a:rPr lang="en-US" dirty="0"/>
              <a:t>vishaal@umd.edu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129</TotalTime>
  <Words>192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Human Detection and Tracking Phase 0 – Design and methodology</vt:lpstr>
      <vt:lpstr>ABOUT US</vt:lpstr>
      <vt:lpstr>PROBLEM</vt:lpstr>
      <vt:lpstr>SOLUTION</vt:lpstr>
      <vt:lpstr>Design</vt:lpstr>
      <vt:lpstr>PowerPoint Presentation</vt:lpstr>
      <vt:lpstr>ACTION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Detection and Tracking Phase 0 – Design and methodology</dc:title>
  <dc:creator>Sahruday Patti</dc:creator>
  <cp:lastModifiedBy>Sahruday Patti</cp:lastModifiedBy>
  <cp:revision>2</cp:revision>
  <dcterms:created xsi:type="dcterms:W3CDTF">2022-10-11T23:10:48Z</dcterms:created>
  <dcterms:modified xsi:type="dcterms:W3CDTF">2022-10-12T01:20:08Z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