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4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7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4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2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5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7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6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63B3D49-1CB4-4464-A78E-31FADB3D780E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65449A-7EEC-4C81-8E78-04004698AC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63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107E-8A07-43EA-8EE8-5BE28177E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Determining best location for A fast food establishment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A1329-079A-4CEF-9F39-AF81E8437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Vishaal Rao</a:t>
            </a:r>
          </a:p>
          <a:p>
            <a:r>
              <a:rPr lang="en-IN" dirty="0"/>
              <a:t>16 April 2019</a:t>
            </a:r>
          </a:p>
        </p:txBody>
      </p:sp>
    </p:spTree>
    <p:extLst>
      <p:ext uri="{BB962C8B-B14F-4D97-AF65-F5344CB8AC3E}">
        <p14:creationId xmlns:p14="http://schemas.microsoft.com/office/powerpoint/2010/main" val="172861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B8AD-FE32-4F85-8F61-59F3D026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can the following project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124A-2A7F-488D-A060-ABAF549E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 business man wishes to open an establishments of any kind such as a restaurant, car dealer ship could use a methodology similar to the one used here.</a:t>
            </a:r>
          </a:p>
          <a:p>
            <a:r>
              <a:rPr lang="en-IN" dirty="0"/>
              <a:t>We can use it </a:t>
            </a:r>
            <a:r>
              <a:rPr lang="en-IN"/>
              <a:t>for hospitality </a:t>
            </a:r>
            <a:r>
              <a:rPr lang="en-IN" dirty="0"/>
              <a:t>different services such as lodges, hotel services, transportation services based on footfall</a:t>
            </a:r>
            <a:r>
              <a:rPr lang="en-IN"/>
              <a:t>, location.</a:t>
            </a:r>
            <a:endParaRPr lang="en-IN" dirty="0"/>
          </a:p>
          <a:p>
            <a:r>
              <a:rPr lang="en-IN" dirty="0"/>
              <a:t>Any algorithm which suggests the best fast food restaurants to its users.</a:t>
            </a:r>
          </a:p>
        </p:txBody>
      </p:sp>
    </p:spTree>
    <p:extLst>
      <p:ext uri="{BB962C8B-B14F-4D97-AF65-F5344CB8AC3E}">
        <p14:creationId xmlns:p14="http://schemas.microsoft.com/office/powerpoint/2010/main" val="399655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443D-6887-4018-BCC5-F127CF16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and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F901-B4A2-45BE-9D6B-AE261A04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for restaurant location, rating, number of likes, price range and the data for railway locations were obtained through foursquare API.</a:t>
            </a:r>
          </a:p>
          <a:p>
            <a:r>
              <a:rPr lang="en-IN" dirty="0"/>
              <a:t>The data for footfall in railway stations were data scraped from a blog post.</a:t>
            </a:r>
          </a:p>
          <a:p>
            <a:r>
              <a:rPr lang="en-IN" dirty="0"/>
              <a:t>When some ratings and price range were found to be N/A, they were replaced with the mean of the rest of the observations.</a:t>
            </a:r>
          </a:p>
          <a:p>
            <a:r>
              <a:rPr lang="en-IN" dirty="0"/>
              <a:t>One of the stations, Goregaon station, had multiple entries of fast food restaurants near it but wasn’t present in the Foursquare database. Thus, was manually added to the table.</a:t>
            </a:r>
          </a:p>
          <a:p>
            <a:r>
              <a:rPr lang="en-IN" dirty="0"/>
              <a:t>Station which were far from any of the restaurants were removed from the table.</a:t>
            </a:r>
          </a:p>
        </p:txBody>
      </p:sp>
    </p:spTree>
    <p:extLst>
      <p:ext uri="{BB962C8B-B14F-4D97-AF65-F5344CB8AC3E}">
        <p14:creationId xmlns:p14="http://schemas.microsoft.com/office/powerpoint/2010/main" val="378871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4795-971E-47EB-A32C-39F3BA83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restaurants performed better than chain of a certain restaurant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7B7E2-92EB-4F3C-9787-32964F288D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7175"/>
            <a:ext cx="5422900" cy="311396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61AC355-3A36-4F3C-AB6D-AF33F847F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22" y="2487175"/>
            <a:ext cx="3595505" cy="3113964"/>
          </a:xfr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ECC99C-4FED-4068-8794-790384C95E87}"/>
              </a:ext>
            </a:extLst>
          </p:cNvPr>
          <p:cNvSpPr txBox="1"/>
          <p:nvPr/>
        </p:nvSpPr>
        <p:spPr>
          <a:xfrm>
            <a:off x="30401" y="6000992"/>
            <a:ext cx="121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was noticed that individual restaurants performed better in terms of rating and likes than chain restaurant such as McDonalds.</a:t>
            </a:r>
          </a:p>
        </p:txBody>
      </p:sp>
    </p:spTree>
    <p:extLst>
      <p:ext uri="{BB962C8B-B14F-4D97-AF65-F5344CB8AC3E}">
        <p14:creationId xmlns:p14="http://schemas.microsoft.com/office/powerpoint/2010/main" val="26659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B9A449-61F2-44DF-841A-46BF31EB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C9115F3-AEB0-4A86-BB0F-BA1749875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01" y="1982214"/>
            <a:ext cx="4056697" cy="4773992"/>
          </a:xfrm>
          <a:ln>
            <a:solidFill>
              <a:schemeClr val="tx1"/>
            </a:solidFill>
          </a:ln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4C6A6D1-2FC7-4B18-84E1-47CE990D2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By observing the fast food restaurant map it was noticed that the restaurant locations could be clustered into 5 parts. </a:t>
            </a:r>
          </a:p>
          <a:p>
            <a:r>
              <a:rPr lang="en-IN" dirty="0"/>
              <a:t>Hence a value of 5 was considered for the K means clustering.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83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0119-6E4C-48D6-BB2F-526E2459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Selecting suitable stations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4DF3-CA8D-46D6-B250-FE5EF30F6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10089"/>
          </a:xfrm>
        </p:spPr>
        <p:txBody>
          <a:bodyPr anchor="t"/>
          <a:lstStyle/>
          <a:p>
            <a:r>
              <a:rPr lang="en-IN" dirty="0"/>
              <a:t>The stations within 2 kms of the cluster centres are taken into consideration</a:t>
            </a:r>
          </a:p>
          <a:p>
            <a:r>
              <a:rPr lang="en-IN" dirty="0"/>
              <a:t>Upon mapping the results are as follows: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26AA6-CC90-463C-BFD4-3876EB0B9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3615"/>
            <a:ext cx="8609428" cy="134639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3F600E-142F-4C09-9B01-949AB55C3D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38" y="1899138"/>
            <a:ext cx="4281358" cy="484632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132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BAC2-7CC4-47BB-8F46-706F4AF2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optimal station based on footfall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2290-BB33-4835-8B80-CBC4180D62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Comparing the railway stations and the footfall accounts it is noticed that </a:t>
            </a:r>
            <a:r>
              <a:rPr lang="en-IN" b="1" dirty="0"/>
              <a:t>Bandra </a:t>
            </a:r>
            <a:r>
              <a:rPr lang="en-IN" dirty="0"/>
              <a:t>and </a:t>
            </a:r>
            <a:r>
              <a:rPr lang="en-IN" b="1" dirty="0"/>
              <a:t>Dadar </a:t>
            </a:r>
            <a:r>
              <a:rPr lang="en-IN" dirty="0"/>
              <a:t>stations would be the ideal places to open a fast food restaurant.</a:t>
            </a:r>
            <a:br>
              <a:rPr lang="en-IN" dirty="0"/>
            </a:br>
            <a:endParaRPr lang="en-IN" dirty="0"/>
          </a:p>
          <a:p>
            <a:r>
              <a:rPr lang="en-IN" dirty="0"/>
              <a:t>Bandra: 4.91 Lakhs</a:t>
            </a:r>
          </a:p>
          <a:p>
            <a:r>
              <a:rPr lang="en-IN" dirty="0"/>
              <a:t>Dadar: 5.77 Lakhs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6CCD19-553E-43B9-88CB-8DED9D41C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19" y="2228002"/>
            <a:ext cx="5520135" cy="3629865"/>
          </a:xfrm>
        </p:spPr>
      </p:pic>
    </p:spTree>
    <p:extLst>
      <p:ext uri="{BB962C8B-B14F-4D97-AF65-F5344CB8AC3E}">
        <p14:creationId xmlns:p14="http://schemas.microsoft.com/office/powerpoint/2010/main" val="144777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9D56CD-0054-426D-A6AA-7EA65C1C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directions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9C582-5CEC-4B9D-BB89-C5B037C3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individual restaurants generally have a higher rating and number of likes in comparison to the chain, while having a cheap price range.</a:t>
            </a:r>
          </a:p>
          <a:p>
            <a:r>
              <a:rPr lang="en-IN" dirty="0"/>
              <a:t>Dadar and Bandra were found to be the best locations in comparison to the other stations.</a:t>
            </a:r>
          </a:p>
          <a:p>
            <a:r>
              <a:rPr lang="en-IN" dirty="0"/>
              <a:t>More deciding factors such as places of tourism, schools, colleges etc will be added.</a:t>
            </a:r>
          </a:p>
          <a:p>
            <a:r>
              <a:rPr lang="en-IN" dirty="0"/>
              <a:t>Based on the multiple factors a regression model will be built that could predict the ratings or the average footfall in a restaurant.</a:t>
            </a:r>
          </a:p>
        </p:txBody>
      </p:sp>
    </p:spTree>
    <p:extLst>
      <p:ext uri="{BB962C8B-B14F-4D97-AF65-F5344CB8AC3E}">
        <p14:creationId xmlns:p14="http://schemas.microsoft.com/office/powerpoint/2010/main" val="14620312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107</TotalTime>
  <Words>420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Determining best location for A fast food establishment </vt:lpstr>
      <vt:lpstr>Where can the following project be used?</vt:lpstr>
      <vt:lpstr>Data acquisition and cleansing</vt:lpstr>
      <vt:lpstr>Individual restaurants performed better than chain of a certain restaurant</vt:lpstr>
      <vt:lpstr>Clustering</vt:lpstr>
      <vt:lpstr>Selecting suitable stations</vt:lpstr>
      <vt:lpstr>Finding optimal station based on footfall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best location for A fast food establishment </dc:title>
  <dc:creator>Vishaal Rao</dc:creator>
  <cp:lastModifiedBy>Vishaal Rao</cp:lastModifiedBy>
  <cp:revision>10</cp:revision>
  <dcterms:created xsi:type="dcterms:W3CDTF">2019-04-16T14:32:35Z</dcterms:created>
  <dcterms:modified xsi:type="dcterms:W3CDTF">2019-04-16T16:20:59Z</dcterms:modified>
</cp:coreProperties>
</file>