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4" r:id="rId3"/>
    <p:sldId id="275" r:id="rId4"/>
    <p:sldId id="257" r:id="rId5"/>
    <p:sldId id="258" r:id="rId6"/>
    <p:sldId id="273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5" r:id="rId15"/>
    <p:sldId id="270" r:id="rId16"/>
    <p:sldId id="267" r:id="rId17"/>
    <p:sldId id="268" r:id="rId18"/>
    <p:sldId id="276" r:id="rId19"/>
    <p:sldId id="26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37" autoAdjust="0"/>
    <p:restoredTop sz="94624" autoAdjust="0"/>
  </p:normalViewPr>
  <p:slideViewPr>
    <p:cSldViewPr>
      <p:cViewPr>
        <p:scale>
          <a:sx n="66" d="100"/>
          <a:sy n="66" d="100"/>
        </p:scale>
        <p:origin x="-16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1D84-2B4D-4D1A-9B75-4FE3F1A9165F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7BC05-AF49-4921-99C8-19B45EADF6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7BC05-AF49-4921-99C8-19B45EADF6CF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7BC05-AF49-4921-99C8-19B45EADF6CF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B9BC-597E-4D14-A89D-7B3ABAE796CE}" type="datetimeFigureOut">
              <a:rPr lang="en-US" smtClean="0"/>
              <a:pPr/>
              <a:t>8/4/2017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6F92-7A0A-4BE5-A471-A2BCF4E5F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357166"/>
            <a:ext cx="648581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TEAM </a:t>
            </a:r>
            <a:r>
              <a:rPr lang="en-US" sz="8000" b="1" cap="none" spc="0" dirty="0" smtClean="0">
                <a:ln w="1905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TECHNO</a:t>
            </a:r>
            <a:endParaRPr lang="en-US" sz="8000" b="1" cap="none" spc="0" dirty="0">
              <a:ln w="1905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714488"/>
            <a:ext cx="7500990" cy="65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Swetha Jayakumar</a:t>
            </a:r>
          </a:p>
          <a:p>
            <a:r>
              <a:rPr lang="en-IN" sz="3200" b="1" dirty="0" smtClean="0"/>
              <a:t>Vishaalee.O</a:t>
            </a:r>
          </a:p>
          <a:p>
            <a:r>
              <a:rPr lang="en-IN" sz="3200" b="1" dirty="0" smtClean="0"/>
              <a:t>Sherwin Vishaal.R</a:t>
            </a:r>
          </a:p>
          <a:p>
            <a:r>
              <a:rPr lang="en-IN" sz="3200" b="1" dirty="0" smtClean="0"/>
              <a:t>Selva Muthu Kumaran.S</a:t>
            </a:r>
          </a:p>
          <a:p>
            <a:endParaRPr lang="en-IN" sz="3200" b="1" dirty="0" smtClean="0"/>
          </a:p>
          <a:p>
            <a:r>
              <a:rPr lang="en-IN" sz="3200" b="1" dirty="0" smtClean="0"/>
              <a:t>Mentor: Deepa.R</a:t>
            </a:r>
          </a:p>
          <a:p>
            <a:endParaRPr lang="en-IN" sz="3200" b="1" dirty="0" smtClean="0"/>
          </a:p>
          <a:p>
            <a:r>
              <a:rPr lang="en-IN" sz="3200" b="1" dirty="0" smtClean="0"/>
              <a:t>St.Joseph’s College of Engineering,</a:t>
            </a:r>
          </a:p>
          <a:p>
            <a:r>
              <a:rPr lang="en-IN" sz="3200" b="1" dirty="0" smtClean="0"/>
              <a:t>Chennai</a:t>
            </a:r>
          </a:p>
          <a:p>
            <a:endParaRPr lang="en-IN" sz="3200" b="1" dirty="0" smtClean="0"/>
          </a:p>
          <a:p>
            <a:endParaRPr lang="en-IN" sz="3200" b="1" dirty="0" smtClean="0"/>
          </a:p>
          <a:p>
            <a:endParaRPr lang="en-IN" sz="3200" b="1" dirty="0" smtClean="0"/>
          </a:p>
          <a:p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IN" dirty="0" smtClean="0"/>
              <a:t>The sensor will continuously measure the heat radiated from the body and compare it with the room temperature.</a:t>
            </a:r>
            <a:endParaRPr lang="en-IN" dirty="0"/>
          </a:p>
        </p:txBody>
      </p:sp>
      <p:pic>
        <p:nvPicPr>
          <p:cNvPr id="4" name="Picture 3" descr="pers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857496"/>
            <a:ext cx="2285996" cy="2857500"/>
          </a:xfrm>
          <a:prstGeom prst="rect">
            <a:avLst/>
          </a:prstGeom>
        </p:spPr>
      </p:pic>
      <p:pic>
        <p:nvPicPr>
          <p:cNvPr id="5" name="Picture 4" descr="Omron-D6T-MEMS-Thermal-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571876"/>
            <a:ext cx="1674158" cy="1547807"/>
          </a:xfrm>
          <a:prstGeom prst="rect">
            <a:avLst/>
          </a:prstGeom>
        </p:spPr>
      </p:pic>
      <p:pic>
        <p:nvPicPr>
          <p:cNvPr id="6" name="Picture 5" descr="rays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43306" y="4071942"/>
            <a:ext cx="666750" cy="6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0.01041 L -0.29532 0.017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5411807"/>
          </a:xfrm>
        </p:spPr>
        <p:txBody>
          <a:bodyPr/>
          <a:lstStyle/>
          <a:p>
            <a:r>
              <a:rPr lang="en-IN" dirty="0" smtClean="0"/>
              <a:t>The sensor takes measurements as 16 inputs and produces a reference temperature which is compared with the current temperature measurements.</a:t>
            </a:r>
          </a:p>
          <a:p>
            <a:r>
              <a:rPr lang="en-IN" dirty="0" smtClean="0"/>
              <a:t>As long as there is a temperature difference the bulb will stay on.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measurement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3429000"/>
            <a:ext cx="4429156" cy="3088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9"/>
            <a:ext cx="8043890" cy="235745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When the person leaves the room the temperature measured </a:t>
            </a:r>
            <a:r>
              <a:rPr lang="en-IN" dirty="0" smtClean="0"/>
              <a:t>will decrease to room temperature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Then the electrical appliances automatically turn </a:t>
            </a:r>
            <a:r>
              <a:rPr lang="en-IN" dirty="0" smtClean="0"/>
              <a:t>off. </a:t>
            </a:r>
            <a:endParaRPr lang="en-IN" dirty="0"/>
          </a:p>
        </p:txBody>
      </p:sp>
      <p:pic>
        <p:nvPicPr>
          <p:cNvPr id="5" name="Picture 4" descr="bulb of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429000"/>
            <a:ext cx="1819324" cy="2428892"/>
          </a:xfrm>
          <a:prstGeom prst="rect">
            <a:avLst/>
          </a:prstGeom>
        </p:spPr>
      </p:pic>
      <p:pic>
        <p:nvPicPr>
          <p:cNvPr id="6" name="Picture 5" descr="bulb on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3214686"/>
            <a:ext cx="1954416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71480"/>
            <a:ext cx="8229600" cy="60722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sz="5100" b="1" u="sng" dirty="0" smtClean="0"/>
          </a:p>
          <a:p>
            <a:endParaRPr lang="en-IN" dirty="0" smtClean="0"/>
          </a:p>
          <a:p>
            <a:r>
              <a:rPr lang="en-IN" dirty="0" smtClean="0"/>
              <a:t>N</a:t>
            </a:r>
            <a:r>
              <a:rPr lang="en-IN" dirty="0" smtClean="0"/>
              <a:t>ormal </a:t>
            </a:r>
            <a:r>
              <a:rPr lang="en-IN" dirty="0"/>
              <a:t>body temperature is an oral temperature </a:t>
            </a:r>
            <a:r>
              <a:rPr lang="en-IN" dirty="0" smtClean="0"/>
              <a:t>of</a:t>
            </a:r>
            <a:r>
              <a:rPr lang="en-IN" dirty="0"/>
              <a:t> 98.6°F (37°C).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an average of </a:t>
            </a:r>
            <a:r>
              <a:rPr lang="en-IN" dirty="0" smtClean="0"/>
              <a:t>normal body temperatures. </a:t>
            </a:r>
            <a:endParaRPr lang="en-IN" dirty="0" smtClean="0"/>
          </a:p>
          <a:p>
            <a:r>
              <a:rPr lang="en-IN" dirty="0" smtClean="0"/>
              <a:t>Also</a:t>
            </a:r>
            <a:r>
              <a:rPr lang="en-IN" dirty="0"/>
              <a:t>, your normal temperature changes by as much as 1°F (0.6°C) during the day, depending on how active you are and the time of day</a:t>
            </a:r>
            <a:r>
              <a:rPr lang="en-IN" dirty="0" smtClean="0"/>
              <a:t>.</a:t>
            </a:r>
          </a:p>
          <a:p>
            <a:r>
              <a:rPr lang="en-IN" dirty="0"/>
              <a:t>In most adults, a fever is an oral temperature above 100.4°F (38°C) or a rectal or ear temperature above 101°F (38.3°C</a:t>
            </a:r>
            <a:r>
              <a:rPr lang="en-IN" dirty="0" smtClean="0"/>
              <a:t>).</a:t>
            </a:r>
          </a:p>
          <a:p>
            <a:r>
              <a:rPr lang="en-IN" dirty="0" smtClean="0"/>
              <a:t> </a:t>
            </a:r>
            <a:r>
              <a:rPr lang="en-IN" dirty="0"/>
              <a:t>A child has a fever when his or her rectal temperature </a:t>
            </a:r>
            <a:r>
              <a:rPr lang="en-IN" dirty="0" smtClean="0"/>
              <a:t>is</a:t>
            </a:r>
            <a:r>
              <a:rPr lang="en-IN" dirty="0"/>
              <a:t> 100.4°F (38°C) or higher</a:t>
            </a:r>
            <a:r>
              <a:rPr lang="en-IN" dirty="0" smtClean="0"/>
              <a:t>.</a:t>
            </a:r>
            <a:endParaRPr lang="en-IN" i="1" dirty="0" smtClean="0"/>
          </a:p>
          <a:p>
            <a:pPr algn="ctr"/>
            <a:r>
              <a:rPr lang="en-IN" dirty="0" smtClean="0"/>
              <a:t> For </a:t>
            </a:r>
            <a:r>
              <a:rPr lang="en-IN" dirty="0" smtClean="0"/>
              <a:t>scientific work, room temperature is taken to be about 20 to </a:t>
            </a:r>
            <a:r>
              <a:rPr lang="en-IN" dirty="0" smtClean="0"/>
              <a:t>25 degrees </a:t>
            </a:r>
            <a:r>
              <a:rPr lang="en-IN" dirty="0" smtClean="0"/>
              <a:t>Celsius with an average of </a:t>
            </a:r>
            <a:r>
              <a:rPr lang="en-IN" b="1" dirty="0" smtClean="0"/>
              <a:t>23 °C</a:t>
            </a:r>
            <a:r>
              <a:rPr lang="en-IN" dirty="0" smtClean="0"/>
              <a:t> (about </a:t>
            </a:r>
            <a:r>
              <a:rPr lang="en-IN" b="1" dirty="0" smtClean="0"/>
              <a:t>73.4 degrees Fahrenheit</a:t>
            </a:r>
            <a:r>
              <a:rPr lang="en-IN" dirty="0" smtClean="0"/>
              <a:t> (°F), 528 to 537 degrees Rankine (°R), or 293 to 298 Kelvins (K)).</a:t>
            </a:r>
            <a:endParaRPr lang="en-IN" i="1" dirty="0" smtClean="0"/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r>
              <a:rPr lang="en-IN" i="1" dirty="0" smtClean="0"/>
              <a:t>Reference</a:t>
            </a:r>
            <a:r>
              <a:rPr lang="en-IN" i="1" dirty="0" smtClean="0"/>
              <a:t>: </a:t>
            </a:r>
            <a:endParaRPr lang="en-IN" i="1" dirty="0" smtClean="0"/>
          </a:p>
          <a:p>
            <a:pPr>
              <a:buNone/>
            </a:pPr>
            <a:r>
              <a:rPr lang="en-IN" i="1" dirty="0" smtClean="0"/>
              <a:t>http</a:t>
            </a:r>
            <a:r>
              <a:rPr lang="en-IN" i="1" dirty="0" smtClean="0"/>
              <a:t>://www.webmd.com/first-aid/body-temperature#1</a:t>
            </a:r>
          </a:p>
          <a:p>
            <a:pPr>
              <a:buNone/>
            </a:pPr>
            <a:r>
              <a:rPr lang="en-IN" dirty="0" smtClean="0"/>
              <a:t>https://simple.wikipedia.org/wiki/Room_temperature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00100" y="214290"/>
            <a:ext cx="7338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Temperature credentials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en-IN" dirty="0" smtClean="0"/>
              <a:t>Hence people can leave the room without worrying about switching off appliances.</a:t>
            </a:r>
          </a:p>
          <a:p>
            <a:r>
              <a:rPr lang="en-IN" dirty="0" smtClean="0"/>
              <a:t>This ensures conservation of energy.</a:t>
            </a:r>
            <a:endParaRPr lang="en-IN" dirty="0"/>
          </a:p>
        </p:txBody>
      </p:sp>
      <p:pic>
        <p:nvPicPr>
          <p:cNvPr id="1026" name="Picture 2" descr="C:\Users\Rahul\Desktop\hack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71744"/>
            <a:ext cx="3643338" cy="2578992"/>
          </a:xfrm>
          <a:prstGeom prst="rect">
            <a:avLst/>
          </a:prstGeom>
          <a:noFill/>
        </p:spPr>
      </p:pic>
      <p:sp>
        <p:nvSpPr>
          <p:cNvPr id="5" name="Multiply 4"/>
          <p:cNvSpPr/>
          <p:nvPr/>
        </p:nvSpPr>
        <p:spPr>
          <a:xfrm>
            <a:off x="3857620" y="3714728"/>
            <a:ext cx="2714644" cy="314327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IOT</a:t>
            </a:r>
          </a:p>
          <a:p>
            <a:r>
              <a:rPr lang="en-IN" dirty="0" smtClean="0"/>
              <a:t>THERMAL </a:t>
            </a:r>
            <a:r>
              <a:rPr lang="en-IN" dirty="0" smtClean="0"/>
              <a:t>IMAGING</a:t>
            </a:r>
          </a:p>
          <a:p>
            <a:r>
              <a:rPr lang="en-IN" dirty="0" smtClean="0"/>
              <a:t>Fire alarm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4348" y="357166"/>
            <a:ext cx="7932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Future 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25400" dir="6000000" algn="tl" rotWithShape="0">
                    <a:schemeClr val="accent1">
                      <a:satMod val="130000"/>
                      <a:alpha val="65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implementation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25400" dir="6000000" algn="tl" rotWithShape="0">
                  <a:schemeClr val="accent1">
                    <a:satMod val="130000"/>
                    <a:alpha val="65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dirty="0" smtClean="0">
                <a:solidFill>
                  <a:schemeClr val="accent5">
                    <a:lumMod val="50000"/>
                  </a:schemeClr>
                </a:solidFill>
              </a:rPr>
              <a:t>IOT</a:t>
            </a:r>
            <a:endParaRPr lang="en-IN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6"/>
            <a:ext cx="8143932" cy="8572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Can be connected with arduino wifi to operate with android mobiles using wifi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8" name="Picture 4" descr="C:\Users\Sherwin-PC\Desktop\hackon\wif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929066"/>
            <a:ext cx="1857368" cy="2286016"/>
          </a:xfrm>
          <a:prstGeom prst="rect">
            <a:avLst/>
          </a:prstGeom>
          <a:noFill/>
        </p:spPr>
      </p:pic>
      <p:pic>
        <p:nvPicPr>
          <p:cNvPr id="8" name="Picture 7" descr="Omron-D6T-MEMS-Thermal-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4857760"/>
            <a:ext cx="1210540" cy="1119179"/>
          </a:xfrm>
          <a:prstGeom prst="rect">
            <a:avLst/>
          </a:prstGeom>
        </p:spPr>
      </p:pic>
      <p:pic>
        <p:nvPicPr>
          <p:cNvPr id="1029" name="Picture 5" descr="C:\Users\Sherwin-PC\Desktop\hackon\mobi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4143380"/>
            <a:ext cx="2718340" cy="1804978"/>
          </a:xfrm>
          <a:prstGeom prst="rect">
            <a:avLst/>
          </a:prstGeom>
          <a:noFill/>
        </p:spPr>
      </p:pic>
      <p:pic>
        <p:nvPicPr>
          <p:cNvPr id="1030" name="Picture 6" descr="C:\Users\Sherwin-PC\Desktop\hackon\arrow-up-line-point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155140" y="4774422"/>
            <a:ext cx="595305" cy="1190610"/>
          </a:xfrm>
          <a:prstGeom prst="rect">
            <a:avLst/>
          </a:prstGeom>
          <a:noFill/>
        </p:spPr>
      </p:pic>
      <p:pic>
        <p:nvPicPr>
          <p:cNvPr id="1031" name="Picture 7" descr="C:\Users\Sherwin-PC\Desktop\hackon\dashed-clipart-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655647">
            <a:off x="5434204" y="3219634"/>
            <a:ext cx="1749050" cy="174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Thermal Imaging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Detect human presence and intimate the  persons in the house ,thus ensuring safety</a:t>
            </a:r>
            <a:r>
              <a:rPr lang="en-IN" dirty="0" smtClean="0"/>
              <a:t>. </a:t>
            </a:r>
            <a:endParaRPr lang="en-IN" dirty="0"/>
          </a:p>
        </p:txBody>
      </p:sp>
      <p:pic>
        <p:nvPicPr>
          <p:cNvPr id="2050" name="Picture 2" descr="C:\Users\Sherwin-PC\Pictures\Captur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496"/>
            <a:ext cx="5857916" cy="3773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Threshold  temperature</a:t>
            </a:r>
          </a:p>
          <a:p>
            <a:r>
              <a:rPr lang="en-IN" dirty="0" smtClean="0"/>
              <a:t>200-600</a:t>
            </a:r>
            <a:r>
              <a:rPr lang="en-IN" baseline="30000" dirty="0" smtClean="0"/>
              <a:t>o</a:t>
            </a:r>
            <a:r>
              <a:rPr lang="en-IN" dirty="0" smtClean="0"/>
              <a:t> c </a:t>
            </a:r>
            <a:endParaRPr lang="en-IN" baseline="300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7224" y="285728"/>
            <a:ext cx="64294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Fire alarm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1" name="Picture 3" descr="C:\Users\Rahul\Desktop\hackon\fire alar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3181350" cy="1438275"/>
          </a:xfrm>
          <a:prstGeom prst="rect">
            <a:avLst/>
          </a:prstGeom>
          <a:noFill/>
        </p:spPr>
      </p:pic>
      <p:pic>
        <p:nvPicPr>
          <p:cNvPr id="2052" name="Picture 4" descr="C:\Users\Rahul\Desktop\hackon\hou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000372"/>
            <a:ext cx="2571750" cy="1781175"/>
          </a:xfrm>
          <a:prstGeom prst="rect">
            <a:avLst/>
          </a:prstGeom>
          <a:noFill/>
        </p:spPr>
      </p:pic>
      <p:sp>
        <p:nvSpPr>
          <p:cNvPr id="9" name="Multiply 8"/>
          <p:cNvSpPr/>
          <p:nvPr/>
        </p:nvSpPr>
        <p:spPr>
          <a:xfrm>
            <a:off x="6643702" y="3429000"/>
            <a:ext cx="2000232" cy="214314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 smtClean="0">
                <a:solidFill>
                  <a:srgbClr val="C00000"/>
                </a:solidFill>
              </a:rPr>
              <a:t>CONCLUSION</a:t>
            </a:r>
            <a:endParaRPr lang="en-IN" b="1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714488"/>
          <a:ext cx="7358117" cy="4470765"/>
        </p:xfrm>
        <a:graphic>
          <a:graphicData uri="http://schemas.openxmlformats.org/drawingml/2006/table">
            <a:tbl>
              <a:tblPr/>
              <a:tblGrid>
                <a:gridCol w="1839529"/>
                <a:gridCol w="2759294"/>
                <a:gridCol w="2759294"/>
              </a:tblGrid>
              <a:tr h="2980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Domestic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Commercial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2001-02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75629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22545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2002-03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79694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2003-04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83355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2004-05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89736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2005-06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95660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31381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2006-07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100090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35965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2007-08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111002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40220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2008-09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120918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46685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2009-10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131720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54189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2010-11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146080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60600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2011-12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169326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67289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2012-13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171104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65381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2013-14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183700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72794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9805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2014-15(P)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198246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76968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128586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Annual Energy Consumption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2643182"/>
            <a:ext cx="85725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rgbClr val="000082"/>
                    </a:gs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08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Energy</a:t>
            </a:r>
            <a:r>
              <a:rPr lang="en-US" sz="6000" b="1" cap="none" spc="50" dirty="0" smtClean="0">
                <a:ln w="11430"/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7200" b="1" cap="none" spc="50" dirty="0" smtClean="0">
                <a:ln w="1143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0" scaled="1"/>
                  <a:tileRect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Conservation</a:t>
            </a:r>
            <a:endParaRPr lang="en-US" sz="6000" b="1" cap="none" spc="50" dirty="0">
              <a:ln w="1143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0" scaled="1"/>
                <a:tileRect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 smtClean="0">
                <a:solidFill>
                  <a:srgbClr val="C00000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Implementation of this project in wide range will decrease energy consumption </a:t>
            </a:r>
            <a:r>
              <a:rPr lang="en-IN" dirty="0" smtClean="0"/>
              <a:t>to a greater  extent </a:t>
            </a:r>
            <a:r>
              <a:rPr lang="en-IN" dirty="0" smtClean="0"/>
              <a:t>,thus </a:t>
            </a:r>
            <a:r>
              <a:rPr lang="en-IN" dirty="0" smtClean="0"/>
              <a:t>resulting in low power consumption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714876" cy="6858000"/>
          </a:xfrm>
        </p:spPr>
      </p:pic>
      <p:sp>
        <p:nvSpPr>
          <p:cNvPr id="6" name="Rectangle 5"/>
          <p:cNvSpPr/>
          <p:nvPr/>
        </p:nvSpPr>
        <p:spPr>
          <a:xfrm>
            <a:off x="5286380" y="1785926"/>
            <a:ext cx="329128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D6T</a:t>
            </a:r>
          </a:p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Thermal</a:t>
            </a:r>
          </a:p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Sensor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 smtClean="0"/>
              <a:t>conserve energy </a:t>
            </a:r>
            <a:endParaRPr lang="en-IN" dirty="0" smtClean="0"/>
          </a:p>
          <a:p>
            <a:r>
              <a:rPr lang="en-IN" dirty="0" smtClean="0"/>
              <a:t>Home automation</a:t>
            </a:r>
            <a:endParaRPr lang="en-IN" dirty="0" smtClean="0"/>
          </a:p>
          <a:p>
            <a:r>
              <a:rPr lang="en-IN" dirty="0" smtClean="0"/>
              <a:t>To provide security(fire alarm,theft,etc)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00298" y="285728"/>
            <a:ext cx="3193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Objectives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 </a:t>
            </a:r>
            <a:r>
              <a:rPr lang="en-IN" dirty="0" smtClean="0"/>
              <a:t>accuracy</a:t>
            </a:r>
          </a:p>
          <a:p>
            <a:r>
              <a:rPr lang="en-IN" dirty="0" smtClean="0"/>
              <a:t>Network </a:t>
            </a:r>
            <a:r>
              <a:rPr lang="en-IN" dirty="0" smtClean="0"/>
              <a:t>free</a:t>
            </a:r>
          </a:p>
          <a:p>
            <a:r>
              <a:rPr lang="en-IN" dirty="0" smtClean="0"/>
              <a:t>Compatible </a:t>
            </a:r>
            <a:r>
              <a:rPr lang="en-IN" dirty="0" smtClean="0"/>
              <a:t>with IOT</a:t>
            </a:r>
          </a:p>
          <a:p>
            <a:r>
              <a:rPr lang="en-IN" dirty="0" smtClean="0"/>
              <a:t>Easy installation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86050" y="428604"/>
            <a:ext cx="3244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Advantage</a:t>
            </a:r>
            <a:endParaRPr lang="en-US" sz="5400" b="1" cap="none" spc="0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571472" y="2357430"/>
            <a:ext cx="6715172" cy="280076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8800" b="1" dirty="0" smtClean="0">
              <a:ln w="1905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8800" b="1" cap="none" spc="0" dirty="0">
              <a:ln w="1905">
                <a:solidFill>
                  <a:schemeClr val="tx1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8728" y="2500306"/>
            <a:ext cx="585621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Implementation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65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IN" dirty="0" smtClean="0"/>
              <a:t>First we install D6T thermal sensor in your house.</a:t>
            </a:r>
            <a:endParaRPr lang="en-IN" dirty="0"/>
          </a:p>
        </p:txBody>
      </p:sp>
      <p:pic>
        <p:nvPicPr>
          <p:cNvPr id="4" name="Picture 3" descr="Omron-D6T-MEMS-Thermal-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4857760"/>
            <a:ext cx="1674158" cy="1547807"/>
          </a:xfrm>
          <a:prstGeom prst="rect">
            <a:avLst/>
          </a:prstGeom>
        </p:spPr>
      </p:pic>
      <p:pic>
        <p:nvPicPr>
          <p:cNvPr id="5" name="Picture 4" descr="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785926"/>
            <a:ext cx="4812179" cy="378192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160000">
            <a:off x="5667789" y="5072194"/>
            <a:ext cx="845691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28 -0.20999 L -3.05556E-6 2.34968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IN" dirty="0" smtClean="0"/>
              <a:t>Appliances to be operated automatically will be connected to one phase with the sensor.</a:t>
            </a:r>
          </a:p>
          <a:p>
            <a:r>
              <a:rPr lang="en-IN" dirty="0" smtClean="0"/>
              <a:t>Appliances to be operated manually will be connected to another phase.</a:t>
            </a:r>
            <a:endParaRPr lang="en-IN" dirty="0"/>
          </a:p>
        </p:txBody>
      </p:sp>
      <p:pic>
        <p:nvPicPr>
          <p:cNvPr id="4" name="Picture 3" descr="ph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857496"/>
            <a:ext cx="3255471" cy="1929954"/>
          </a:xfrm>
          <a:prstGeom prst="rect">
            <a:avLst/>
          </a:prstGeom>
        </p:spPr>
      </p:pic>
      <p:pic>
        <p:nvPicPr>
          <p:cNvPr id="6" name="Picture 5" descr="frid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4429132"/>
            <a:ext cx="3000364" cy="2009176"/>
          </a:xfrm>
          <a:prstGeom prst="rect">
            <a:avLst/>
          </a:prstGeom>
        </p:spPr>
      </p:pic>
      <p:pic>
        <p:nvPicPr>
          <p:cNvPr id="7" name="Picture 6" descr="fa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000636"/>
            <a:ext cx="2324369" cy="1329786"/>
          </a:xfrm>
          <a:prstGeom prst="rect">
            <a:avLst/>
          </a:prstGeom>
        </p:spPr>
      </p:pic>
      <p:pic>
        <p:nvPicPr>
          <p:cNvPr id="8" name="Picture 7" descr="Omron-D6T-MEMS-Thermal-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3000372"/>
            <a:ext cx="1133270" cy="104774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-1920000">
            <a:off x="2059526" y="4871601"/>
            <a:ext cx="714380" cy="428628"/>
          </a:xfrm>
          <a:prstGeom prst="rightArrow">
            <a:avLst>
              <a:gd name="adj1" fmla="val 50000"/>
              <a:gd name="adj2" fmla="val 47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 rot="180000">
            <a:off x="1698386" y="3408652"/>
            <a:ext cx="714380" cy="428628"/>
          </a:xfrm>
          <a:prstGeom prst="rightArrow">
            <a:avLst>
              <a:gd name="adj1" fmla="val 50000"/>
              <a:gd name="adj2" fmla="val 47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 rot="-8700000">
            <a:off x="6487717" y="3809432"/>
            <a:ext cx="714380" cy="428628"/>
          </a:xfrm>
          <a:prstGeom prst="rightArrow">
            <a:avLst>
              <a:gd name="adj1" fmla="val 50000"/>
              <a:gd name="adj2" fmla="val 47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IN" dirty="0" smtClean="0"/>
              <a:t>As long as there is a person in the room electrical appliances will stay on.</a:t>
            </a:r>
            <a:endParaRPr lang="en-IN" dirty="0"/>
          </a:p>
        </p:txBody>
      </p:sp>
      <p:pic>
        <p:nvPicPr>
          <p:cNvPr id="5" name="Picture 4" descr="peo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85992"/>
            <a:ext cx="4762534" cy="3643338"/>
          </a:xfrm>
          <a:prstGeom prst="rect">
            <a:avLst/>
          </a:prstGeom>
        </p:spPr>
      </p:pic>
      <p:pic>
        <p:nvPicPr>
          <p:cNvPr id="6" name="Picture 5" descr="bulb on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26" y="2786058"/>
            <a:ext cx="17907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328</Words>
  <Application>Microsoft Office PowerPoint</Application>
  <PresentationFormat>On-screen Show (4:3)</PresentationFormat>
  <Paragraphs>117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IOT</vt:lpstr>
      <vt:lpstr>Thermal Imaging</vt:lpstr>
      <vt:lpstr> 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Sherwin-PC</dc:creator>
  <cp:lastModifiedBy>Rahul</cp:lastModifiedBy>
  <cp:revision>79</cp:revision>
  <dcterms:created xsi:type="dcterms:W3CDTF">2017-08-03T09:31:48Z</dcterms:created>
  <dcterms:modified xsi:type="dcterms:W3CDTF">2017-08-04T18:18:37Z</dcterms:modified>
</cp:coreProperties>
</file>