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7E2B9-19EB-483B-8966-197D5DEAE07B}" v="54" dt="2023-02-15T11:24:5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al Grizzly" userId="ccba4249c69deae2" providerId="LiveId" clId="{6CA7E2B9-19EB-483B-8966-197D5DEAE07B}"/>
    <pc:docChg chg="custSel addSld delSld modSld modMainMaster">
      <pc:chgData name="Vishaal Grizzly" userId="ccba4249c69deae2" providerId="LiveId" clId="{6CA7E2B9-19EB-483B-8966-197D5DEAE07B}" dt="2023-02-15T11:25:02.978" v="556" actId="20577"/>
      <pc:docMkLst>
        <pc:docMk/>
      </pc:docMkLst>
      <pc:sldChg chg="addSp delSp modSp del mod">
        <pc:chgData name="Vishaal Grizzly" userId="ccba4249c69deae2" providerId="LiveId" clId="{6CA7E2B9-19EB-483B-8966-197D5DEAE07B}" dt="2023-02-15T11:16:27.211" v="10" actId="47"/>
        <pc:sldMkLst>
          <pc:docMk/>
          <pc:sldMk cId="1492306933" sldId="256"/>
        </pc:sldMkLst>
        <pc:spChg chg="del">
          <ac:chgData name="Vishaal Grizzly" userId="ccba4249c69deae2" providerId="LiveId" clId="{6CA7E2B9-19EB-483B-8966-197D5DEAE07B}" dt="2023-02-15T11:15:03.302" v="0" actId="478"/>
          <ac:spMkLst>
            <pc:docMk/>
            <pc:sldMk cId="1492306933" sldId="256"/>
            <ac:spMk id="2" creationId="{EE0BCD4D-82A1-5AD0-053C-2CF73DA5B647}"/>
          </ac:spMkLst>
        </pc:spChg>
        <pc:spChg chg="del">
          <ac:chgData name="Vishaal Grizzly" userId="ccba4249c69deae2" providerId="LiveId" clId="{6CA7E2B9-19EB-483B-8966-197D5DEAE07B}" dt="2023-02-15T11:15:17.362" v="4" actId="478"/>
          <ac:spMkLst>
            <pc:docMk/>
            <pc:sldMk cId="1492306933" sldId="256"/>
            <ac:spMk id="3" creationId="{7730DC87-B7BC-1B7B-AB86-8B0F1FACBC23}"/>
          </ac:spMkLst>
        </pc:spChg>
        <pc:spChg chg="add del mod">
          <ac:chgData name="Vishaal Grizzly" userId="ccba4249c69deae2" providerId="LiveId" clId="{6CA7E2B9-19EB-483B-8966-197D5DEAE07B}" dt="2023-02-15T11:15:05.746" v="1" actId="478"/>
          <ac:spMkLst>
            <pc:docMk/>
            <pc:sldMk cId="1492306933" sldId="256"/>
            <ac:spMk id="5" creationId="{F09FEE51-28F7-1FD5-0643-04FE53A50A2A}"/>
          </ac:spMkLst>
        </pc:spChg>
        <pc:picChg chg="add mod">
          <ac:chgData name="Vishaal Grizzly" userId="ccba4249c69deae2" providerId="LiveId" clId="{6CA7E2B9-19EB-483B-8966-197D5DEAE07B}" dt="2023-02-15T11:15:08.366" v="3" actId="1076"/>
          <ac:picMkLst>
            <pc:docMk/>
            <pc:sldMk cId="1492306933" sldId="256"/>
            <ac:picMk id="6" creationId="{9BBB0F6E-F091-B674-C010-9EAF3A2F2C86}"/>
          </ac:picMkLst>
        </pc:picChg>
      </pc:sldChg>
      <pc:sldChg chg="modSp del">
        <pc:chgData name="Vishaal Grizzly" userId="ccba4249c69deae2" providerId="LiveId" clId="{6CA7E2B9-19EB-483B-8966-197D5DEAE07B}" dt="2023-02-15T11:17:25.962" v="93" actId="47"/>
        <pc:sldMkLst>
          <pc:docMk/>
          <pc:sldMk cId="1911081705" sldId="257"/>
        </pc:sldMkLst>
        <pc:spChg chg="mod">
          <ac:chgData name="Vishaal Grizzly" userId="ccba4249c69deae2" providerId="LiveId" clId="{6CA7E2B9-19EB-483B-8966-197D5DEAE07B}" dt="2023-02-15T11:15:44.642" v="8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Vishaal Grizzly" userId="ccba4249c69deae2" providerId="LiveId" clId="{6CA7E2B9-19EB-483B-8966-197D5DEAE07B}" dt="2023-02-15T11:15:44.642" v="8"/>
          <ac:spMkLst>
            <pc:docMk/>
            <pc:sldMk cId="1911081705" sldId="257"/>
            <ac:spMk id="3" creationId="{4B7DE7AA-9B0B-5A8C-C9D3-A89360AA97ED}"/>
          </ac:spMkLst>
        </pc:spChg>
      </pc:sldChg>
      <pc:sldChg chg="addSp delSp modSp add mod">
        <pc:chgData name="Vishaal Grizzly" userId="ccba4249c69deae2" providerId="LiveId" clId="{6CA7E2B9-19EB-483B-8966-197D5DEAE07B}" dt="2023-02-15T11:24:40.559" v="542" actId="1076"/>
        <pc:sldMkLst>
          <pc:docMk/>
          <pc:sldMk cId="130638167" sldId="258"/>
        </pc:sldMkLst>
        <pc:spChg chg="mod">
          <ac:chgData name="Vishaal Grizzly" userId="ccba4249c69deae2" providerId="LiveId" clId="{6CA7E2B9-19EB-483B-8966-197D5DEAE07B}" dt="2023-02-15T11:24:04.049" v="500" actId="20577"/>
          <ac:spMkLst>
            <pc:docMk/>
            <pc:sldMk cId="130638167" sldId="258"/>
            <ac:spMk id="3" creationId="{A28FAAD5-BEA6-D647-CD8F-9337612F188E}"/>
          </ac:spMkLst>
        </pc:spChg>
        <pc:spChg chg="del">
          <ac:chgData name="Vishaal Grizzly" userId="ccba4249c69deae2" providerId="LiveId" clId="{6CA7E2B9-19EB-483B-8966-197D5DEAE07B}" dt="2023-02-15T11:16:59.204" v="87" actId="478"/>
          <ac:spMkLst>
            <pc:docMk/>
            <pc:sldMk cId="130638167" sldId="258"/>
            <ac:spMk id="4" creationId="{35DAAE56-6498-6C34-D5D9-05A0333BD3BC}"/>
          </ac:spMkLst>
        </pc:spChg>
        <pc:spChg chg="add del mod">
          <ac:chgData name="Vishaal Grizzly" userId="ccba4249c69deae2" providerId="LiveId" clId="{6CA7E2B9-19EB-483B-8966-197D5DEAE07B}" dt="2023-02-15T11:17:01.696" v="88" actId="478"/>
          <ac:spMkLst>
            <pc:docMk/>
            <pc:sldMk cId="130638167" sldId="258"/>
            <ac:spMk id="5" creationId="{2A8F76A0-2004-B806-0CB7-84388E78D095}"/>
          </ac:spMkLst>
        </pc:spChg>
        <pc:spChg chg="add mod">
          <ac:chgData name="Vishaal Grizzly" userId="ccba4249c69deae2" providerId="LiveId" clId="{6CA7E2B9-19EB-483B-8966-197D5DEAE07B}" dt="2023-02-15T11:24:40.559" v="542" actId="1076"/>
          <ac:spMkLst>
            <pc:docMk/>
            <pc:sldMk cId="130638167" sldId="258"/>
            <ac:spMk id="6" creationId="{B128992A-5B4D-2F99-C068-547D2E860A5E}"/>
          </ac:spMkLst>
        </pc:spChg>
        <pc:picChg chg="mod">
          <ac:chgData name="Vishaal Grizzly" userId="ccba4249c69deae2" providerId="LiveId" clId="{6CA7E2B9-19EB-483B-8966-197D5DEAE07B}" dt="2023-02-15T11:16:36.552" v="41" actId="1035"/>
          <ac:picMkLst>
            <pc:docMk/>
            <pc:sldMk cId="130638167" sldId="258"/>
            <ac:picMk id="1026" creationId="{00000000-0000-0000-0000-000000000000}"/>
          </ac:picMkLst>
        </pc:picChg>
      </pc:sldChg>
      <pc:sldChg chg="addSp delSp modSp add mod chgLayout">
        <pc:chgData name="Vishaal Grizzly" userId="ccba4249c69deae2" providerId="LiveId" clId="{6CA7E2B9-19EB-483B-8966-197D5DEAE07B}" dt="2023-02-15T11:25:02.978" v="556" actId="20577"/>
        <pc:sldMkLst>
          <pc:docMk/>
          <pc:sldMk cId="2539196362" sldId="259"/>
        </pc:sldMkLst>
        <pc:spChg chg="del mod ord">
          <ac:chgData name="Vishaal Grizzly" userId="ccba4249c69deae2" providerId="LiveId" clId="{6CA7E2B9-19EB-483B-8966-197D5DEAE07B}" dt="2023-02-15T11:17:42.037" v="96" actId="478"/>
          <ac:spMkLst>
            <pc:docMk/>
            <pc:sldMk cId="2539196362" sldId="259"/>
            <ac:spMk id="2" creationId="{4C7C9EE2-AB7B-7C0C-1FC8-20E35CF4B6CB}"/>
          </ac:spMkLst>
        </pc:spChg>
        <pc:spChg chg="del mod ord">
          <ac:chgData name="Vishaal Grizzly" userId="ccba4249c69deae2" providerId="LiveId" clId="{6CA7E2B9-19EB-483B-8966-197D5DEAE07B}" dt="2023-02-15T11:18:03.005" v="105" actId="478"/>
          <ac:spMkLst>
            <pc:docMk/>
            <pc:sldMk cId="2539196362" sldId="259"/>
            <ac:spMk id="3" creationId="{F982B97B-A940-5016-BA5F-A9A5A4B44DC0}"/>
          </ac:spMkLst>
        </pc:spChg>
        <pc:spChg chg="add del mod ord">
          <ac:chgData name="Vishaal Grizzly" userId="ccba4249c69deae2" providerId="LiveId" clId="{6CA7E2B9-19EB-483B-8966-197D5DEAE07B}" dt="2023-02-15T11:18:07.248" v="107" actId="478"/>
          <ac:spMkLst>
            <pc:docMk/>
            <pc:sldMk cId="2539196362" sldId="259"/>
            <ac:spMk id="4" creationId="{B375C1D7-51F0-BB62-21C7-125B51E8DA66}"/>
          </ac:spMkLst>
        </pc:spChg>
        <pc:spChg chg="add del mod ord">
          <ac:chgData name="Vishaal Grizzly" userId="ccba4249c69deae2" providerId="LiveId" clId="{6CA7E2B9-19EB-483B-8966-197D5DEAE07B}" dt="2023-02-15T11:17:55.098" v="100" actId="478"/>
          <ac:spMkLst>
            <pc:docMk/>
            <pc:sldMk cId="2539196362" sldId="259"/>
            <ac:spMk id="7" creationId="{7BE08EB2-DBFD-DC49-7C37-6301360238DA}"/>
          </ac:spMkLst>
        </pc:spChg>
        <pc:spChg chg="add del mod">
          <ac:chgData name="Vishaal Grizzly" userId="ccba4249c69deae2" providerId="LiveId" clId="{6CA7E2B9-19EB-483B-8966-197D5DEAE07B}" dt="2023-02-15T11:17:45.761" v="97" actId="478"/>
          <ac:spMkLst>
            <pc:docMk/>
            <pc:sldMk cId="2539196362" sldId="259"/>
            <ac:spMk id="9" creationId="{FB7857D5-6DC7-828C-DA78-919B3174F9E5}"/>
          </ac:spMkLst>
        </pc:spChg>
        <pc:spChg chg="add del mod">
          <ac:chgData name="Vishaal Grizzly" userId="ccba4249c69deae2" providerId="LiveId" clId="{6CA7E2B9-19EB-483B-8966-197D5DEAE07B}" dt="2023-02-15T11:18:05.790" v="106" actId="478"/>
          <ac:spMkLst>
            <pc:docMk/>
            <pc:sldMk cId="2539196362" sldId="259"/>
            <ac:spMk id="11" creationId="{A261516E-9BF0-8B15-A3C6-D46FCAF81C3A}"/>
          </ac:spMkLst>
        </pc:spChg>
        <pc:spChg chg="add mod">
          <ac:chgData name="Vishaal Grizzly" userId="ccba4249c69deae2" providerId="LiveId" clId="{6CA7E2B9-19EB-483B-8966-197D5DEAE07B}" dt="2023-02-15T11:25:02.978" v="556" actId="20577"/>
          <ac:spMkLst>
            <pc:docMk/>
            <pc:sldMk cId="2539196362" sldId="259"/>
            <ac:spMk id="12" creationId="{1A96158A-B47A-3D7B-2B8E-C68E91145E2C}"/>
          </ac:spMkLst>
        </pc:spChg>
        <pc:spChg chg="add mod">
          <ac:chgData name="Vishaal Grizzly" userId="ccba4249c69deae2" providerId="LiveId" clId="{6CA7E2B9-19EB-483B-8966-197D5DEAE07B}" dt="2023-02-15T11:23:03.320" v="438" actId="14100"/>
          <ac:spMkLst>
            <pc:docMk/>
            <pc:sldMk cId="2539196362" sldId="259"/>
            <ac:spMk id="13" creationId="{4C4B1356-FF8D-5200-9FE3-F7393176E1E7}"/>
          </ac:spMkLst>
        </pc:spChg>
        <pc:picChg chg="del mod">
          <ac:chgData name="Vishaal Grizzly" userId="ccba4249c69deae2" providerId="LiveId" clId="{6CA7E2B9-19EB-483B-8966-197D5DEAE07B}" dt="2023-02-15T11:20:28.453" v="229" actId="478"/>
          <ac:picMkLst>
            <pc:docMk/>
            <pc:sldMk cId="2539196362" sldId="259"/>
            <ac:picMk id="5" creationId="{00000000-0000-0000-0000-000000000000}"/>
          </ac:picMkLst>
        </pc:picChg>
        <pc:picChg chg="del mod">
          <ac:chgData name="Vishaal Grizzly" userId="ccba4249c69deae2" providerId="LiveId" clId="{6CA7E2B9-19EB-483B-8966-197D5DEAE07B}" dt="2023-02-15T11:20:15.432" v="223" actId="478"/>
          <ac:picMkLst>
            <pc:docMk/>
            <pc:sldMk cId="2539196362" sldId="259"/>
            <ac:picMk id="6" creationId="{00000000-0000-0000-0000-000000000000}"/>
          </ac:picMkLst>
        </pc:picChg>
        <pc:picChg chg="add mod">
          <ac:chgData name="Vishaal Grizzly" userId="ccba4249c69deae2" providerId="LiveId" clId="{6CA7E2B9-19EB-483B-8966-197D5DEAE07B}" dt="2023-02-15T11:24:53.086" v="543" actId="14100"/>
          <ac:picMkLst>
            <pc:docMk/>
            <pc:sldMk cId="2539196362" sldId="259"/>
            <ac:picMk id="1026" creationId="{58C0C844-5AC0-DB63-9064-9ABEC75D527B}"/>
          </ac:picMkLst>
        </pc:picChg>
        <pc:picChg chg="add mod">
          <ac:chgData name="Vishaal Grizzly" userId="ccba4249c69deae2" providerId="LiveId" clId="{6CA7E2B9-19EB-483B-8966-197D5DEAE07B}" dt="2023-02-15T11:20:46.402" v="236" actId="1076"/>
          <ac:picMkLst>
            <pc:docMk/>
            <pc:sldMk cId="2539196362" sldId="259"/>
            <ac:picMk id="1028" creationId="{DBCCF83A-0892-D222-9C36-34A21F5FCABE}"/>
          </ac:picMkLst>
        </pc:picChg>
      </pc:sldChg>
      <pc:sldMasterChg chg="modSldLayout">
        <pc:chgData name="Vishaal Grizzly" userId="ccba4249c69deae2" providerId="LiveId" clId="{6CA7E2B9-19EB-483B-8966-197D5DEAE07B}" dt="2023-02-15T11:15:40.623" v="5"/>
        <pc:sldMasterMkLst>
          <pc:docMk/>
          <pc:sldMasterMk cId="1153188183" sldId="2147483660"/>
        </pc:sldMasterMkLst>
        <pc:sldLayoutChg chg="addSp">
          <pc:chgData name="Vishaal Grizzly" userId="ccba4249c69deae2" providerId="LiveId" clId="{6CA7E2B9-19EB-483B-8966-197D5DEAE07B}" dt="2023-02-15T11:15:40.623" v="5"/>
          <pc:sldLayoutMkLst>
            <pc:docMk/>
            <pc:sldMasterMk cId="1153188183" sldId="2147483660"/>
            <pc:sldLayoutMk cId="2663920893" sldId="2147483661"/>
          </pc:sldLayoutMkLst>
          <pc:spChg chg="add">
            <ac:chgData name="Vishaal Grizzly" userId="ccba4249c69deae2" providerId="LiveId" clId="{6CA7E2B9-19EB-483B-8966-197D5DEAE07B}" dt="2023-02-15T11:15:40.623" v="5"/>
            <ac:spMkLst>
              <pc:docMk/>
              <pc:sldMasterMk cId="1153188183" sldId="2147483660"/>
              <pc:sldLayoutMk cId="2663920893" sldId="2147483661"/>
              <ac:spMk id="7" creationId="{7CB04C54-F766-E9E8-1315-340437D97100}"/>
            </ac:spMkLst>
          </pc:spChg>
        </pc:sldLayoutChg>
        <pc:sldLayoutChg chg="addSp">
          <pc:chgData name="Vishaal Grizzly" userId="ccba4249c69deae2" providerId="LiveId" clId="{6CA7E2B9-19EB-483B-8966-197D5DEAE07B}" dt="2023-02-15T11:15:40.623" v="5"/>
          <pc:sldLayoutMkLst>
            <pc:docMk/>
            <pc:sldMasterMk cId="1153188183" sldId="2147483660"/>
            <pc:sldLayoutMk cId="1322311661" sldId="2147483662"/>
          </pc:sldLayoutMkLst>
          <pc:spChg chg="add">
            <ac:chgData name="Vishaal Grizzly" userId="ccba4249c69deae2" providerId="LiveId" clId="{6CA7E2B9-19EB-483B-8966-197D5DEAE07B}" dt="2023-02-15T11:15:40.623" v="5"/>
            <ac:spMkLst>
              <pc:docMk/>
              <pc:sldMasterMk cId="1153188183" sldId="2147483660"/>
              <pc:sldLayoutMk cId="1322311661" sldId="2147483662"/>
              <ac:spMk id="7" creationId="{36842F71-2B72-DC1D-3C2D-84D4207886DB}"/>
            </ac:spMkLst>
          </pc:spChg>
        </pc:sldLayoutChg>
      </pc:sldMasterChg>
      <pc:sldMasterChg chg="modSldLayout">
        <pc:chgData name="Vishaal Grizzly" userId="ccba4249c69deae2" providerId="LiveId" clId="{6CA7E2B9-19EB-483B-8966-197D5DEAE07B}" dt="2023-02-15T11:15:42.225" v="6"/>
        <pc:sldMasterMkLst>
          <pc:docMk/>
          <pc:sldMasterMk cId="3278589241" sldId="2147483672"/>
        </pc:sldMasterMkLst>
        <pc:sldLayoutChg chg="addSp">
          <pc:chgData name="Vishaal Grizzly" userId="ccba4249c69deae2" providerId="LiveId" clId="{6CA7E2B9-19EB-483B-8966-197D5DEAE07B}" dt="2023-02-15T11:15:42.225" v="6"/>
          <pc:sldLayoutMkLst>
            <pc:docMk/>
            <pc:sldMasterMk cId="3278589241" sldId="2147483672"/>
            <pc:sldLayoutMk cId="3345216379" sldId="2147483673"/>
          </pc:sldLayoutMkLst>
          <pc:spChg chg="add">
            <ac:chgData name="Vishaal Grizzly" userId="ccba4249c69deae2" providerId="LiveId" clId="{6CA7E2B9-19EB-483B-8966-197D5DEAE07B}" dt="2023-02-15T11:15:42.225" v="6"/>
            <ac:spMkLst>
              <pc:docMk/>
              <pc:sldMasterMk cId="3278589241" sldId="2147483672"/>
              <pc:sldLayoutMk cId="3345216379" sldId="2147483673"/>
              <ac:spMk id="7" creationId="{0191193E-394D-CA0F-42E5-5354C402EC88}"/>
            </ac:spMkLst>
          </pc:spChg>
        </pc:sldLayoutChg>
        <pc:sldLayoutChg chg="addSp">
          <pc:chgData name="Vishaal Grizzly" userId="ccba4249c69deae2" providerId="LiveId" clId="{6CA7E2B9-19EB-483B-8966-197D5DEAE07B}" dt="2023-02-15T11:15:42.225" v="6"/>
          <pc:sldLayoutMkLst>
            <pc:docMk/>
            <pc:sldMasterMk cId="3278589241" sldId="2147483672"/>
            <pc:sldLayoutMk cId="2840562076" sldId="2147483674"/>
          </pc:sldLayoutMkLst>
          <pc:spChg chg="add">
            <ac:chgData name="Vishaal Grizzly" userId="ccba4249c69deae2" providerId="LiveId" clId="{6CA7E2B9-19EB-483B-8966-197D5DEAE07B}" dt="2023-02-15T11:15:42.225" v="6"/>
            <ac:spMkLst>
              <pc:docMk/>
              <pc:sldMasterMk cId="3278589241" sldId="2147483672"/>
              <pc:sldLayoutMk cId="2840562076" sldId="2147483674"/>
              <ac:spMk id="7" creationId="{43D930F1-E21E-AE35-72F6-41ADA398B1B3}"/>
            </ac:spMkLst>
          </pc:spChg>
        </pc:sldLayoutChg>
      </pc:sldMasterChg>
      <pc:sldMasterChg chg="modSldLayout">
        <pc:chgData name="Vishaal Grizzly" userId="ccba4249c69deae2" providerId="LiveId" clId="{6CA7E2B9-19EB-483B-8966-197D5DEAE07B}" dt="2023-02-15T11:15:43.706" v="7"/>
        <pc:sldMasterMkLst>
          <pc:docMk/>
          <pc:sldMasterMk cId="54599415" sldId="2147483684"/>
        </pc:sldMasterMkLst>
        <pc:sldLayoutChg chg="addSp">
          <pc:chgData name="Vishaal Grizzly" userId="ccba4249c69deae2" providerId="LiveId" clId="{6CA7E2B9-19EB-483B-8966-197D5DEAE07B}" dt="2023-02-15T11:15:43.706" v="7"/>
          <pc:sldLayoutMkLst>
            <pc:docMk/>
            <pc:sldMasterMk cId="54599415" sldId="2147483684"/>
            <pc:sldLayoutMk cId="842617639" sldId="2147483685"/>
          </pc:sldLayoutMkLst>
          <pc:spChg chg="add">
            <ac:chgData name="Vishaal Grizzly" userId="ccba4249c69deae2" providerId="LiveId" clId="{6CA7E2B9-19EB-483B-8966-197D5DEAE07B}" dt="2023-02-15T11:15:43.706" v="7"/>
            <ac:spMkLst>
              <pc:docMk/>
              <pc:sldMasterMk cId="54599415" sldId="2147483684"/>
              <pc:sldLayoutMk cId="842617639" sldId="2147483685"/>
              <ac:spMk id="7" creationId="{94358CBB-4442-FF3C-A4E2-2E66AE20B2DF}"/>
            </ac:spMkLst>
          </pc:spChg>
        </pc:sldLayoutChg>
        <pc:sldLayoutChg chg="addSp">
          <pc:chgData name="Vishaal Grizzly" userId="ccba4249c69deae2" providerId="LiveId" clId="{6CA7E2B9-19EB-483B-8966-197D5DEAE07B}" dt="2023-02-15T11:15:43.706" v="7"/>
          <pc:sldLayoutMkLst>
            <pc:docMk/>
            <pc:sldMasterMk cId="54599415" sldId="2147483684"/>
            <pc:sldLayoutMk cId="3198738641" sldId="2147483686"/>
          </pc:sldLayoutMkLst>
          <pc:spChg chg="add">
            <ac:chgData name="Vishaal Grizzly" userId="ccba4249c69deae2" providerId="LiveId" clId="{6CA7E2B9-19EB-483B-8966-197D5DEAE07B}" dt="2023-02-15T11:15:43.706" v="7"/>
            <ac:spMkLst>
              <pc:docMk/>
              <pc:sldMasterMk cId="54599415" sldId="2147483684"/>
              <pc:sldLayoutMk cId="3198738641" sldId="2147483686"/>
              <ac:spMk id="7" creationId="{FB284C5F-0BFC-BDD9-6BA8-8F694B5B401B}"/>
            </ac:spMkLst>
          </pc:spChg>
        </pc:sldLayoutChg>
      </pc:sldMasterChg>
      <pc:sldMasterChg chg="modSldLayout">
        <pc:chgData name="Vishaal Grizzly" userId="ccba4249c69deae2" providerId="LiveId" clId="{6CA7E2B9-19EB-483B-8966-197D5DEAE07B}" dt="2023-02-15T11:15:44.642" v="8"/>
        <pc:sldMasterMkLst>
          <pc:docMk/>
          <pc:sldMasterMk cId="4216723551" sldId="2147483696"/>
        </pc:sldMasterMkLst>
        <pc:sldLayoutChg chg="addSp">
          <pc:chgData name="Vishaal Grizzly" userId="ccba4249c69deae2" providerId="LiveId" clId="{6CA7E2B9-19EB-483B-8966-197D5DEAE07B}" dt="2023-02-15T11:15:44.642" v="8"/>
          <pc:sldLayoutMkLst>
            <pc:docMk/>
            <pc:sldMasterMk cId="4216723551" sldId="2147483696"/>
            <pc:sldLayoutMk cId="4026139776" sldId="2147483697"/>
          </pc:sldLayoutMkLst>
          <pc:spChg chg="add">
            <ac:chgData name="Vishaal Grizzly" userId="ccba4249c69deae2" providerId="LiveId" clId="{6CA7E2B9-19EB-483B-8966-197D5DEAE07B}" dt="2023-02-15T11:15:44.642" v="8"/>
            <ac:spMkLst>
              <pc:docMk/>
              <pc:sldMasterMk cId="4216723551" sldId="2147483696"/>
              <pc:sldLayoutMk cId="4026139776" sldId="2147483697"/>
              <ac:spMk id="7" creationId="{6F6E4C9C-6276-2DC1-2BFC-C49451E18934}"/>
            </ac:spMkLst>
          </pc:spChg>
        </pc:sldLayoutChg>
        <pc:sldLayoutChg chg="addSp">
          <pc:chgData name="Vishaal Grizzly" userId="ccba4249c69deae2" providerId="LiveId" clId="{6CA7E2B9-19EB-483B-8966-197D5DEAE07B}" dt="2023-02-15T11:15:44.642" v="8"/>
          <pc:sldLayoutMkLst>
            <pc:docMk/>
            <pc:sldMasterMk cId="4216723551" sldId="2147483696"/>
            <pc:sldLayoutMk cId="2383196537" sldId="2147483698"/>
          </pc:sldLayoutMkLst>
          <pc:spChg chg="add">
            <ac:chgData name="Vishaal Grizzly" userId="ccba4249c69deae2" providerId="LiveId" clId="{6CA7E2B9-19EB-483B-8966-197D5DEAE07B}" dt="2023-02-15T11:15:44.642" v="8"/>
            <ac:spMkLst>
              <pc:docMk/>
              <pc:sldMasterMk cId="4216723551" sldId="2147483696"/>
              <pc:sldLayoutMk cId="2383196537" sldId="2147483698"/>
              <ac:spMk id="7" creationId="{022D0258-2D24-2A91-B488-4DDAE3D4563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F6E4C9C-6276-2DC1-2BFC-C49451E1893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13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0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35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926456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2D0258-2D24-2A91-B488-4DDAE3D4563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19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0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3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4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400" y="2440137"/>
            <a:ext cx="7884160" cy="207090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PROJECT to gain company insights and real world experience in analysis sentiments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1039663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8992A-5B4D-2F99-C068-547D2E860A5E}"/>
              </a:ext>
            </a:extLst>
          </p:cNvPr>
          <p:cNvSpPr txBox="1"/>
          <p:nvPr/>
        </p:nvSpPr>
        <p:spPr>
          <a:xfrm>
            <a:off x="9072880" y="63500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–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96158A-B47A-3D7B-2B8E-C68E91145E2C}"/>
              </a:ext>
            </a:extLst>
          </p:cNvPr>
          <p:cNvSpPr txBox="1"/>
          <p:nvPr/>
        </p:nvSpPr>
        <p:spPr>
          <a:xfrm>
            <a:off x="640080" y="4592320"/>
            <a:ext cx="450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word cloud for keywords from the reviews given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C844-5AC0-DB63-9064-9ABEC75D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22" y="4008071"/>
            <a:ext cx="5363318" cy="273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CCF83A-0892-D222-9C36-34A21F5F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38" y="191910"/>
            <a:ext cx="4564723" cy="36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4B1356-FF8D-5200-9FE3-F7393176E1E7}"/>
              </a:ext>
            </a:extLst>
          </p:cNvPr>
          <p:cNvSpPr txBox="1"/>
          <p:nvPr/>
        </p:nvSpPr>
        <p:spPr>
          <a:xfrm>
            <a:off x="7112000" y="822960"/>
            <a:ext cx="508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result of our data analysis, we obtained the following –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Positive reviews   – 53.7%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Negative reviews – 35.3%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Neutral reviews   – 11%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58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Vishaal Grizzly</cp:lastModifiedBy>
  <cp:revision>1</cp:revision>
  <dcterms:created xsi:type="dcterms:W3CDTF">2022-12-06T11:13:27Z</dcterms:created>
  <dcterms:modified xsi:type="dcterms:W3CDTF">2023-02-15T11:25:07Z</dcterms:modified>
</cp:coreProperties>
</file>