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4286-11E2-8B77-B60C-ED950B925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B8161-565E-CED6-BBC4-009244387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A5CD6-F456-DBF9-75C1-C7FB4C74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BB051-B1E3-6AAD-B171-ECB24232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222E-492B-6278-6010-9A40DDC1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78BA-EBDE-29A1-5E7A-1203C69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1E88-8D46-B93C-FD1C-A37A534F5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CA6B-CB47-6EC3-5039-F38EEFB2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2FA6D-CA2A-624E-7F5B-64EA754A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ABDA-AEC4-5B30-71F6-847AA1A2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8BFBB-18A1-07CE-5421-C359A171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B9D8C-1B45-81FF-68EF-A928B44C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DC06-CED4-9761-9C1A-76692E01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834-1FB4-1FCA-D0A9-FE91966D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82E7-68CB-E9B4-F59B-D446DCE9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869316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8B54-02C0-B6F2-7043-93AF8588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1609-97EF-D704-0980-BB8D465F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9DAA-21A7-2740-4F8D-F107E9E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08347-1C29-61B0-8F6F-F61A2906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E5C5-3D64-0EA5-D9DD-AE75713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24-D647-9423-010C-619090DE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D546-00D9-96F4-B950-439CDFF1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86C4-83CA-2867-AABA-99F9454E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5952-005D-87CF-EAD8-40F39013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402C2-5DB8-5F1E-CC76-1B02219B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C4F8-F906-AD6F-C670-C32BEE4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18BC-34E8-306B-6BF7-93F0EF008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53BD-42D4-85E0-2883-23659FFA4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F059F-A16F-5BED-92F1-EF79DFA3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F78B4-E6B6-BC60-D810-C31597C4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19960-FA69-06AC-41AF-8C1AA4C6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A4E5-D5BD-3068-F2B4-9CD5CB60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4A71-067B-86B8-8B8B-18CA25AB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6F475-1BC1-607D-08FA-90155FD01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A08E1-305C-D8FE-98A5-BE8E79341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D1C4D-177A-F9BE-396F-ADD2D3DE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CFCEE-3A5F-3902-B36B-18E25544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88374-AD32-306B-C9E1-8604B98A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7BE05-7899-25E1-2383-8970DE46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7929-638A-7DBA-346F-EA85522C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AAB0B-1956-8585-B696-538F2F48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5BB2D-7191-05D6-CA47-CFCA3F7A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ECD8E-A4F0-6E94-F6A8-DC6352D4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D99CE-16FF-644C-F8C0-7D04FB8F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8B30D-D9D5-50C8-FC68-0D022944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1A99-9281-1BF2-2A16-0C0B20FE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E14A-91A1-EBF0-64F6-E4058070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C392-5BDB-517D-5CC6-DC8FB20F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F0350-645F-2AC4-3E6E-58D72E82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9858-3F8A-9F95-9170-370B9E5C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84308-2CEB-58E6-B184-B92C1B0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A0953-1044-E1F4-01A0-E336A693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81BD-65CA-C584-421F-D007C9BD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1B46C-E1A4-14C9-01BB-155CFA37D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4E2DB-2961-B5E5-50E6-66E1A2DF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CAD5E-D070-38BC-85AE-585A6FE2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A8179-80A5-06B3-B6F2-EB6C9506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015C-5ADA-1776-EE84-FF9B371B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C5BDD-D591-039F-1926-D843F86D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3CB89-BF96-BF5F-08A2-8FFABC6A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1B93-10F6-6066-66F5-94E06966E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50D8-BED7-49AF-B1C5-86C0DEA4B2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70E1-E57B-459F-93ED-27AA4E780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3BE1-39FB-0CF3-7008-02DF503F5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850F-2427-4C3B-8864-EC774A20E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400" y="2440137"/>
            <a:ext cx="7884160" cy="207090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PROJECT to gain company insights and real world experience in analysis sentiments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1039663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8992A-5B4D-2F99-C068-547D2E860A5E}"/>
              </a:ext>
            </a:extLst>
          </p:cNvPr>
          <p:cNvSpPr txBox="1"/>
          <p:nvPr/>
        </p:nvSpPr>
        <p:spPr>
          <a:xfrm>
            <a:off x="9072880" y="63500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–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38C8FE-6020-4AEB-4728-EA900AA5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402"/>
            <a:ext cx="7910195" cy="543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03AE302-186C-4A4B-8039-A62EAD21A8AF}"/>
              </a:ext>
            </a:extLst>
          </p:cNvPr>
          <p:cNvSpPr txBox="1">
            <a:spLocks/>
          </p:cNvSpPr>
          <p:nvPr/>
        </p:nvSpPr>
        <p:spPr>
          <a:xfrm>
            <a:off x="8225338" y="1636396"/>
            <a:ext cx="3666124" cy="3402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After training with Random forest classifier model the accuracy is 84.76 and the AUC score is 0.54 </a:t>
            </a:r>
          </a:p>
          <a:p>
            <a:r>
              <a:rPr lang="en-US" sz="1800" dirty="0"/>
              <a:t>The top five features are -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r>
              <a:rPr lang="en-US" sz="1800" b="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6862F-D979-879C-3005-80C22B7E43E9}"/>
              </a:ext>
            </a:extLst>
          </p:cNvPr>
          <p:cNvSpPr txBox="1"/>
          <p:nvPr/>
        </p:nvSpPr>
        <p:spPr>
          <a:xfrm>
            <a:off x="3582035" y="5577312"/>
            <a:ext cx="432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rgbClr val="C00000"/>
                </a:solidFill>
              </a:rPr>
              <a:t>My suggestion is to increase the AUC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Vishaal Grizzly</dc:creator>
  <cp:lastModifiedBy>Vishaal Grizzly</cp:lastModifiedBy>
  <cp:revision>1</cp:revision>
  <dcterms:created xsi:type="dcterms:W3CDTF">2023-02-15T11:41:49Z</dcterms:created>
  <dcterms:modified xsi:type="dcterms:W3CDTF">2023-02-15T11:59:00Z</dcterms:modified>
</cp:coreProperties>
</file>