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60" r:id="rId4"/>
    <p:sldId id="258" r:id="rId5"/>
    <p:sldId id="262" r:id="rId6"/>
    <p:sldId id="263" r:id="rId7"/>
    <p:sldId id="264" r:id="rId8"/>
    <p:sldId id="265" r:id="rId9"/>
    <p:sldId id="259" r:id="rId10"/>
    <p:sldId id="270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595" autoAdjust="0"/>
  </p:normalViewPr>
  <p:slideViewPr>
    <p:cSldViewPr snapToGrid="0">
      <p:cViewPr varScale="1">
        <p:scale>
          <a:sx n="115" d="100"/>
          <a:sy n="115" d="100"/>
        </p:scale>
        <p:origin x="-88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6" y="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3350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PHASE I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6040325" y="35167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Jiawei 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Xing Cai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Vishak Lakshman S 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Sai Shanoor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Omkar Bapat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5472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we do</a:t>
            </a:r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chemeClr val="bg1"/>
                </a:solidFill>
              </a:rPr>
              <a:t>Clean the data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*  </a:t>
            </a:r>
            <a:r>
              <a:rPr lang="en-US" sz="1800" dirty="0" smtClean="0">
                <a:solidFill>
                  <a:schemeClr val="bg1"/>
                </a:solidFill>
              </a:rPr>
              <a:t>Research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*  Analyzing data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*  </a:t>
            </a:r>
            <a:r>
              <a:rPr lang="en-US" sz="1800" dirty="0" smtClean="0">
                <a:solidFill>
                  <a:schemeClr val="bg1"/>
                </a:solidFill>
              </a:rPr>
              <a:t>Research </a:t>
            </a:r>
            <a:r>
              <a:rPr lang="en-US" sz="1800" dirty="0" smtClean="0">
                <a:solidFill>
                  <a:schemeClr val="bg1"/>
                </a:solidFill>
              </a:rPr>
              <a:t>again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*  </a:t>
            </a:r>
            <a:r>
              <a:rPr lang="en-US" sz="1800" dirty="0" smtClean="0">
                <a:solidFill>
                  <a:schemeClr val="bg1"/>
                </a:solidFill>
              </a:rPr>
              <a:t>Final solutions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Data Wrangling in SAS Enterprise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94522" y="1064977"/>
            <a:ext cx="8130757" cy="347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Cleaned Data: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600" dirty="0"/>
              <a:t>Correct Variables Data Type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600" dirty="0"/>
              <a:t>Detect &amp; Delete Outilers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600" dirty="0"/>
              <a:t>Replace / Delete Missing Values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600" dirty="0"/>
              <a:t>Delete Duplicated Records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Appended Datasets of Transactions_1 &amp; Transactions_2 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600" dirty="0" smtClean="0"/>
              <a:t>Create</a:t>
            </a:r>
            <a:r>
              <a:rPr lang="en-US" sz="1600" dirty="0" smtClean="0"/>
              <a:t>d</a:t>
            </a:r>
            <a:r>
              <a:rPr lang="en" sz="1600" dirty="0" smtClean="0"/>
              <a:t> </a:t>
            </a:r>
            <a:r>
              <a:rPr lang="en" sz="1600" dirty="0" smtClean="0"/>
              <a:t>new variables, such as Total days of service, and Total </a:t>
            </a:r>
            <a:r>
              <a:rPr lang="en" sz="1600" dirty="0" smtClean="0"/>
              <a:t>PaymentAmount</a:t>
            </a:r>
            <a:endParaRPr lang="en" sz="1600" dirty="0" smtClean="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600" dirty="0" smtClean="0"/>
              <a:t>Extended </a:t>
            </a:r>
            <a:r>
              <a:rPr lang="en" sz="1600" dirty="0"/>
              <a:t>Claim Dataset with Useful Variables From Transactions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Key </a:t>
            </a:r>
            <a:r>
              <a:rPr lang="en" dirty="0" smtClean="0"/>
              <a:t>Challenges from Research</a:t>
            </a:r>
            <a:endParaRPr lang="en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 dirty="0"/>
              <a:t>     </a:t>
            </a:r>
            <a:r>
              <a:rPr lang="en" sz="1500" dirty="0" smtClean="0"/>
              <a:t>#  Small </a:t>
            </a:r>
            <a:r>
              <a:rPr lang="en" sz="1500" dirty="0"/>
              <a:t>injuries could </a:t>
            </a:r>
            <a:r>
              <a:rPr lang="en" sz="1500" dirty="0" smtClean="0"/>
              <a:t>be </a:t>
            </a:r>
            <a:r>
              <a:rPr lang="en" sz="1500" dirty="0"/>
              <a:t>big </a:t>
            </a:r>
            <a:r>
              <a:rPr lang="en-US" sz="1500" dirty="0" smtClean="0"/>
              <a:t>factors</a:t>
            </a:r>
            <a:endParaRPr lang="en" sz="1500" dirty="0"/>
          </a:p>
          <a:p>
            <a:pPr lvl="0">
              <a:spcBef>
                <a:spcPts val="0"/>
              </a:spcBef>
              <a:buNone/>
            </a:pPr>
            <a:r>
              <a:rPr lang="en" sz="1500" dirty="0"/>
              <a:t>     </a:t>
            </a:r>
            <a:r>
              <a:rPr lang="en" sz="1500" dirty="0" smtClean="0"/>
              <a:t>#  Improper </a:t>
            </a:r>
            <a:r>
              <a:rPr lang="en" sz="1500" dirty="0"/>
              <a:t>coverage for perennial diseases. Eg. </a:t>
            </a:r>
            <a:r>
              <a:rPr lang="en" sz="1500" dirty="0" smtClean="0"/>
              <a:t>cancer</a:t>
            </a:r>
            <a:endParaRPr lang="en" sz="1500" dirty="0"/>
          </a:p>
          <a:p>
            <a:pPr lvl="0">
              <a:spcBef>
                <a:spcPts val="0"/>
              </a:spcBef>
              <a:buNone/>
            </a:pPr>
            <a:r>
              <a:rPr lang="en" sz="1500" dirty="0"/>
              <a:t>     </a:t>
            </a:r>
            <a:r>
              <a:rPr lang="en" sz="1500" dirty="0" smtClean="0"/>
              <a:t>#  Coverage </a:t>
            </a:r>
            <a:r>
              <a:rPr lang="en" sz="1500" dirty="0"/>
              <a:t>period could be less than the </a:t>
            </a:r>
            <a:r>
              <a:rPr lang="en" sz="1500" dirty="0" smtClean="0"/>
              <a:t>manifestation</a:t>
            </a:r>
            <a:endParaRPr lang="en" sz="1500" dirty="0"/>
          </a:p>
          <a:p>
            <a:pPr lvl="0">
              <a:spcBef>
                <a:spcPts val="0"/>
              </a:spcBef>
              <a:buNone/>
            </a:pPr>
            <a:r>
              <a:rPr lang="en" sz="1500" dirty="0"/>
              <a:t>     </a:t>
            </a:r>
            <a:r>
              <a:rPr lang="en" sz="1500" dirty="0" smtClean="0"/>
              <a:t>#  Many </a:t>
            </a:r>
            <a:r>
              <a:rPr lang="en" sz="1500" dirty="0"/>
              <a:t>organizations lack a well-structured and productive data analytics </a:t>
            </a:r>
            <a:r>
              <a:rPr lang="en" sz="1500" dirty="0" smtClean="0"/>
              <a:t>team</a:t>
            </a:r>
            <a:endParaRPr lang="en" sz="15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Small injuries could </a:t>
            </a:r>
            <a:r>
              <a:rPr lang="en-US" dirty="0" smtClean="0"/>
              <a:t>be</a:t>
            </a:r>
            <a:r>
              <a:rPr lang="en-US" dirty="0" smtClean="0"/>
              <a:t> </a:t>
            </a:r>
            <a:r>
              <a:rPr lang="en-US" dirty="0" smtClean="0"/>
              <a:t>big </a:t>
            </a:r>
            <a:r>
              <a:rPr lang="en-US" dirty="0" smtClean="0"/>
              <a:t>factors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2" name="Picture 1" descr="Screen Shot 2017-10-18 at 9.36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9" y="1137478"/>
            <a:ext cx="7774607" cy="4006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Small injuries could be big factors </a:t>
            </a:r>
            <a:endParaRPr dirty="0"/>
          </a:p>
        </p:txBody>
      </p:sp>
      <p:pic>
        <p:nvPicPr>
          <p:cNvPr id="2" name="Picture 1" descr="Screen Shot 2017-10-18 at 8.43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3" y="997782"/>
            <a:ext cx="7527234" cy="3980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Fatality and Litigated</a:t>
            </a:r>
            <a:endParaRPr dirty="0"/>
          </a:p>
        </p:txBody>
      </p:sp>
      <p:pic>
        <p:nvPicPr>
          <p:cNvPr id="3" name="Picture 2" descr="Screen Shot 2017-10-18 at 10.04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9" y="1103708"/>
            <a:ext cx="7940261" cy="4039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Other Finds</a:t>
            </a:r>
            <a:endParaRPr dirty="0"/>
          </a:p>
        </p:txBody>
      </p:sp>
      <p:pic>
        <p:nvPicPr>
          <p:cNvPr id="2" name="Picture 1" descr="Screen Shot 2017-10-18 at 10.12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21" y="1071217"/>
            <a:ext cx="7422118" cy="396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Solutions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Tx/>
              <a:buChar char="•"/>
            </a:pPr>
            <a:r>
              <a:rPr lang="en-US" sz="1800" dirty="0" smtClean="0"/>
              <a:t>Modifying duty </a:t>
            </a:r>
            <a:r>
              <a:rPr lang="en-US" sz="1800" dirty="0"/>
              <a:t>b</a:t>
            </a:r>
            <a:r>
              <a:rPr lang="en-US" sz="1800" dirty="0" smtClean="0"/>
              <a:t>y restrictions</a:t>
            </a:r>
            <a:endParaRPr lang="en-US" sz="1800" dirty="0" smtClean="0"/>
          </a:p>
          <a:p>
            <a:pPr marL="285750" lvl="0" indent="-285750">
              <a:spcBef>
                <a:spcPts val="0"/>
              </a:spcBef>
              <a:buFontTx/>
              <a:buChar char="•"/>
            </a:pPr>
            <a:r>
              <a:rPr lang="en-US" sz="1800" dirty="0" smtClean="0"/>
              <a:t>“Compromised Treatment”</a:t>
            </a:r>
          </a:p>
          <a:p>
            <a:pPr marL="285750" lvl="0" indent="-285750">
              <a:spcBef>
                <a:spcPts val="0"/>
              </a:spcBef>
              <a:buFontTx/>
              <a:buChar char="•"/>
            </a:pPr>
            <a:r>
              <a:rPr lang="en-US" sz="1800" dirty="0" smtClean="0"/>
              <a:t>Build Teams</a:t>
            </a:r>
            <a:endParaRPr lang="en-US" sz="1800" dirty="0" smtClean="0"/>
          </a:p>
          <a:p>
            <a:pPr marL="285750" lvl="0" indent="-285750">
              <a:spcBef>
                <a:spcPts val="0"/>
              </a:spcBef>
              <a:buFontTx/>
              <a:buChar char="•"/>
            </a:pPr>
            <a:r>
              <a:rPr lang="en-US" sz="1800" dirty="0" smtClean="0"/>
              <a:t>Moral Test</a:t>
            </a:r>
          </a:p>
          <a:p>
            <a:pPr marL="285750" lvl="0" indent="-285750">
              <a:spcBef>
                <a:spcPts val="0"/>
              </a:spcBef>
              <a:buFontTx/>
              <a:buChar char="•"/>
            </a:pPr>
            <a:r>
              <a:rPr lang="en-US" sz="1800" dirty="0" smtClean="0"/>
              <a:t>Data from Third part</a:t>
            </a:r>
            <a:endParaRPr lang="en-US" sz="1800" dirty="0" smtClean="0"/>
          </a:p>
          <a:p>
            <a:pPr marL="285750" lvl="0" indent="-285750">
              <a:spcBef>
                <a:spcPts val="0"/>
              </a:spcBef>
              <a:buFontTx/>
              <a:buChar char="•"/>
            </a:pPr>
            <a:endParaRPr lang="en-US" sz="1800" dirty="0" smtClean="0"/>
          </a:p>
          <a:p>
            <a:pPr marL="285750" lvl="0" indent="-285750">
              <a:spcBef>
                <a:spcPts val="0"/>
              </a:spcBef>
              <a:buFontTx/>
              <a:buChar char="•"/>
            </a:pPr>
            <a:endParaRPr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155</Words>
  <Application>Microsoft Macintosh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Focus</vt:lpstr>
      <vt:lpstr>PHASE I</vt:lpstr>
      <vt:lpstr>What we do</vt:lpstr>
      <vt:lpstr>Data Wrangling in SAS Enterprise</vt:lpstr>
      <vt:lpstr>Key Challenges from Research</vt:lpstr>
      <vt:lpstr>Small injuries could be big factors </vt:lpstr>
      <vt:lpstr>Small injuries could be big factors </vt:lpstr>
      <vt:lpstr>Fatality and Litigated</vt:lpstr>
      <vt:lpstr>Other Finds</vt:lpstr>
      <vt:lpstr>Solutions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I</dc:title>
  <dc:creator>Ma, Jiawei</dc:creator>
  <cp:lastModifiedBy>Jiawei Ma</cp:lastModifiedBy>
  <cp:revision>18</cp:revision>
  <dcterms:modified xsi:type="dcterms:W3CDTF">2017-10-18T14:51:21Z</dcterms:modified>
</cp:coreProperties>
</file>