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3716000" cy="76803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6" y="-102"/>
      </p:cViewPr>
      <p:guideLst>
        <p:guide orient="horz" pos="242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85882"/>
            <a:ext cx="11658600" cy="1646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52184"/>
            <a:ext cx="9601200" cy="1962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1" y="307575"/>
            <a:ext cx="3086100" cy="6553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7575"/>
            <a:ext cx="9029700" cy="6553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935325"/>
            <a:ext cx="11658600" cy="15253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3255251"/>
            <a:ext cx="11658600" cy="16800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792081"/>
            <a:ext cx="6057900" cy="50686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1" y="1792081"/>
            <a:ext cx="6057900" cy="50686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9185"/>
            <a:ext cx="6060282" cy="716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5660"/>
            <a:ext cx="6060282" cy="44250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2" y="1719185"/>
            <a:ext cx="6062663" cy="716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2" y="2435660"/>
            <a:ext cx="6062663" cy="44250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05791"/>
            <a:ext cx="4512469" cy="1301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9" y="305796"/>
            <a:ext cx="7667625" cy="65549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1607185"/>
            <a:ext cx="4512469" cy="52535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376228"/>
            <a:ext cx="8229600" cy="634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86251"/>
            <a:ext cx="8229600" cy="46081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010922"/>
            <a:ext cx="8229600" cy="901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  <a:alpha val="50000"/>
              </a:scheme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7569"/>
            <a:ext cx="12344400" cy="128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92081"/>
            <a:ext cx="12344400" cy="506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118527"/>
            <a:ext cx="3200400" cy="40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20-Jul-21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118527"/>
            <a:ext cx="4343400" cy="40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118527"/>
            <a:ext cx="3200400" cy="40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draw_digital_currency_qpa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432" y="3078162"/>
            <a:ext cx="5856935" cy="424285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71600" y="792162"/>
            <a:ext cx="9982200" cy="2514600"/>
            <a:chOff x="3124200" y="639762"/>
            <a:chExt cx="10591800" cy="2784396"/>
          </a:xfrm>
        </p:grpSpPr>
        <p:sp>
          <p:nvSpPr>
            <p:cNvPr id="8" name="Rectangle 7"/>
            <p:cNvSpPr/>
            <p:nvPr/>
          </p:nvSpPr>
          <p:spPr>
            <a:xfrm>
              <a:off x="3124200" y="639762"/>
              <a:ext cx="10591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200" b="1" cap="all" dirty="0" smtClean="0">
                  <a:ln w="0"/>
                  <a:solidFill>
                    <a:srgbClr val="002060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THIS PROJECT IS DONE BY</a:t>
              </a:r>
              <a:endParaRPr lang="en-US" sz="72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5600" y="2316162"/>
              <a:ext cx="7010400" cy="11079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 smtClean="0">
                  <a:solidFill>
                    <a:schemeClr val="accent4">
                      <a:lumMod val="50000"/>
                    </a:schemeClr>
                  </a:solidFill>
                  <a:latin typeface="Abbey-Medium" pitchFamily="2" charset="0"/>
                </a:rPr>
                <a:t>Vishakha Gandhi</a:t>
              </a:r>
              <a:endParaRPr lang="en-US" sz="6600" dirty="0">
                <a:solidFill>
                  <a:schemeClr val="accent4">
                    <a:lumMod val="50000"/>
                  </a:schemeClr>
                </a:solidFill>
                <a:latin typeface="Abbey-Medium" pitchFamily="2" charset="0"/>
              </a:endParaRPr>
            </a:p>
          </p:txBody>
        </p:sp>
      </p:grpSp>
      <p:sp>
        <p:nvSpPr>
          <p:cNvPr id="12" name="Pentagon 11"/>
          <p:cNvSpPr/>
          <p:nvPr/>
        </p:nvSpPr>
        <p:spPr>
          <a:xfrm rot="5400000">
            <a:off x="9929019" y="1881981"/>
            <a:ext cx="5364162" cy="1600200"/>
          </a:xfrm>
          <a:prstGeom prst="homePlate">
            <a:avLst/>
          </a:prstGeom>
          <a:solidFill>
            <a:schemeClr val="tx2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11811000" y="4830762"/>
            <a:ext cx="1600200" cy="1600200"/>
          </a:xfrm>
          <a:prstGeom prst="chevron">
            <a:avLst/>
          </a:prstGeom>
          <a:solidFill>
            <a:schemeClr val="tx2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5400000">
            <a:off x="11811000" y="5897562"/>
            <a:ext cx="1600200" cy="1600200"/>
          </a:xfrm>
          <a:prstGeom prst="chevron">
            <a:avLst/>
          </a:prstGeom>
          <a:solidFill>
            <a:schemeClr val="tx2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3716000" cy="7680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0" cy="7678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tomy-of-the-Perfect-Thank-You-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25562"/>
            <a:ext cx="8976360" cy="4343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7365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1859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jce</dc:creator>
  <cp:lastModifiedBy>jce</cp:lastModifiedBy>
  <cp:revision>3</cp:revision>
  <dcterms:created xsi:type="dcterms:W3CDTF">2021-07-20T11:06:53Z</dcterms:created>
  <dcterms:modified xsi:type="dcterms:W3CDTF">2021-07-20T12:31:43Z</dcterms:modified>
</cp:coreProperties>
</file>