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ero" panose="020B0604020202020204" charset="0"/>
      <p:regular r:id="rId14"/>
    </p:embeddedFont>
    <p:embeddedFont>
      <p:font typeface="Hero Bold" panose="020B0604020202020204" charset="0"/>
      <p:regular r:id="rId15"/>
    </p:embeddedFont>
    <p:embeddedFont>
      <p:font typeface="Paalalabas Wide" panose="020B0604020202020204" charset="0"/>
      <p:regular r:id="rId16"/>
    </p:embeddedFont>
    <p:embeddedFont>
      <p:font typeface="Times New Roman Bold" panose="02020803070505020304" pitchFamily="18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A400D-C6BB-4FE2-9CFB-3077B928CC18}" v="12" dt="2025-02-19T11:21:5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2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kha Rajak" userId="2ac688fcc1670ae1" providerId="LiveId" clId="{024A400D-C6BB-4FE2-9CFB-3077B928CC18}"/>
    <pc:docChg chg="undo custSel modSld sldOrd">
      <pc:chgData name="vishakha Rajak" userId="2ac688fcc1670ae1" providerId="LiveId" clId="{024A400D-C6BB-4FE2-9CFB-3077B928CC18}" dt="2025-02-19T11:24:48.137" v="648" actId="14100"/>
      <pc:docMkLst>
        <pc:docMk/>
      </pc:docMkLst>
      <pc:sldChg chg="delSp modSp mod">
        <pc:chgData name="vishakha Rajak" userId="2ac688fcc1670ae1" providerId="LiveId" clId="{024A400D-C6BB-4FE2-9CFB-3077B928CC18}" dt="2025-02-19T10:58:38.014" v="143" actId="1076"/>
        <pc:sldMkLst>
          <pc:docMk/>
          <pc:sldMk cId="0" sldId="256"/>
        </pc:sldMkLst>
        <pc:spChg chg="mod">
          <ac:chgData name="vishakha Rajak" userId="2ac688fcc1670ae1" providerId="LiveId" clId="{024A400D-C6BB-4FE2-9CFB-3077B928CC18}" dt="2025-02-19T10:57:12.488" v="108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0:57:20.057" v="139" actId="20577"/>
          <ac:spMkLst>
            <pc:docMk/>
            <pc:sldMk cId="0" sldId="256"/>
            <ac:spMk id="13" creationId="{00000000-0000-0000-0000-000000000000}"/>
          </ac:spMkLst>
        </pc:spChg>
        <pc:spChg chg="del">
          <ac:chgData name="vishakha Rajak" userId="2ac688fcc1670ae1" providerId="LiveId" clId="{024A400D-C6BB-4FE2-9CFB-3077B928CC18}" dt="2025-02-19T10:58:02.081" v="142" actId="21"/>
          <ac:spMkLst>
            <pc:docMk/>
            <pc:sldMk cId="0" sldId="256"/>
            <ac:spMk id="18" creationId="{00000000-0000-0000-0000-000000000000}"/>
          </ac:spMkLst>
        </pc:spChg>
        <pc:spChg chg="del">
          <ac:chgData name="vishakha Rajak" userId="2ac688fcc1670ae1" providerId="LiveId" clId="{024A400D-C6BB-4FE2-9CFB-3077B928CC18}" dt="2025-02-19T10:54:28.685" v="94" actId="21"/>
          <ac:spMkLst>
            <pc:docMk/>
            <pc:sldMk cId="0" sldId="256"/>
            <ac:spMk id="19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0:58:38.014" v="143" actId="1076"/>
          <ac:spMkLst>
            <pc:docMk/>
            <pc:sldMk cId="0" sldId="256"/>
            <ac:spMk id="20" creationId="{00000000-0000-0000-0000-000000000000}"/>
          </ac:spMkLst>
        </pc:spChg>
        <pc:grpChg chg="mod">
          <ac:chgData name="vishakha Rajak" userId="2ac688fcc1670ae1" providerId="LiveId" clId="{024A400D-C6BB-4FE2-9CFB-3077B928CC18}" dt="2025-02-19T10:57:32.007" v="140" actId="14100"/>
          <ac:grpSpMkLst>
            <pc:docMk/>
            <pc:sldMk cId="0" sldId="256"/>
            <ac:grpSpMk id="11" creationId="{00000000-0000-0000-0000-000000000000}"/>
          </ac:grpSpMkLst>
        </pc:grpChg>
        <pc:grpChg chg="mod">
          <ac:chgData name="vishakha Rajak" userId="2ac688fcc1670ae1" providerId="LiveId" clId="{024A400D-C6BB-4FE2-9CFB-3077B928CC18}" dt="2025-02-19T10:57:41.372" v="141" actId="1076"/>
          <ac:grpSpMkLst>
            <pc:docMk/>
            <pc:sldMk cId="0" sldId="256"/>
            <ac:grpSpMk id="14" creationId="{00000000-0000-0000-0000-000000000000}"/>
          </ac:grpSpMkLst>
        </pc:grpChg>
      </pc:sldChg>
      <pc:sldChg chg="addSp delSp modSp mod ord">
        <pc:chgData name="vishakha Rajak" userId="2ac688fcc1670ae1" providerId="LiveId" clId="{024A400D-C6BB-4FE2-9CFB-3077B928CC18}" dt="2025-02-19T11:09:40.935" v="506" actId="20577"/>
        <pc:sldMkLst>
          <pc:docMk/>
          <pc:sldMk cId="0" sldId="258"/>
        </pc:sldMkLst>
        <pc:spChg chg="add del mod">
          <ac:chgData name="vishakha Rajak" userId="2ac688fcc1670ae1" providerId="LiveId" clId="{024A400D-C6BB-4FE2-9CFB-3077B928CC18}" dt="2025-02-19T11:09:36.491" v="505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9:40.935" v="506" actId="20577"/>
          <ac:spMkLst>
            <pc:docMk/>
            <pc:sldMk cId="0" sldId="258"/>
            <ac:spMk id="19" creationId="{00000000-0000-0000-0000-000000000000}"/>
          </ac:spMkLst>
        </pc:spChg>
      </pc:sldChg>
      <pc:sldChg chg="addSp delSp modSp mod ord">
        <pc:chgData name="vishakha Rajak" userId="2ac688fcc1670ae1" providerId="LiveId" clId="{024A400D-C6BB-4FE2-9CFB-3077B928CC18}" dt="2025-02-19T11:24:48.137" v="648" actId="14100"/>
        <pc:sldMkLst>
          <pc:docMk/>
          <pc:sldMk cId="0" sldId="259"/>
        </pc:sldMkLst>
        <pc:spChg chg="mod">
          <ac:chgData name="vishakha Rajak" userId="2ac688fcc1670ae1" providerId="LiveId" clId="{024A400D-C6BB-4FE2-9CFB-3077B928CC18}" dt="2025-02-19T11:10:56.730" v="546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14:40.696" v="581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11:34.053" v="561"/>
          <ac:spMkLst>
            <pc:docMk/>
            <pc:sldMk cId="0" sldId="259"/>
            <ac:spMk id="8" creationId="{00000000-0000-0000-0000-000000000000}"/>
          </ac:spMkLst>
        </pc:spChg>
        <pc:spChg chg="add del mod">
          <ac:chgData name="vishakha Rajak" userId="2ac688fcc1670ae1" providerId="LiveId" clId="{024A400D-C6BB-4FE2-9CFB-3077B928CC18}" dt="2025-02-19T11:15:28.783" v="591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19:11.965" v="62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12:34.884" v="566"/>
          <ac:spMkLst>
            <pc:docMk/>
            <pc:sldMk cId="0" sldId="259"/>
            <ac:spMk id="16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19:06.173" v="624" actId="1076"/>
          <ac:spMkLst>
            <pc:docMk/>
            <pc:sldMk cId="0" sldId="259"/>
            <ac:spMk id="20" creationId="{00000000-0000-0000-0000-000000000000}"/>
          </ac:spMkLst>
        </pc:spChg>
        <pc:spChg chg="add mod">
          <ac:chgData name="vishakha Rajak" userId="2ac688fcc1670ae1" providerId="LiveId" clId="{024A400D-C6BB-4FE2-9CFB-3077B928CC18}" dt="2025-02-19T11:24:48.137" v="648" actId="14100"/>
          <ac:spMkLst>
            <pc:docMk/>
            <pc:sldMk cId="0" sldId="259"/>
            <ac:spMk id="32" creationId="{E32EA5B0-3858-38C0-54AF-D640C3EFBA4F}"/>
          </ac:spMkLst>
        </pc:spChg>
        <pc:spChg chg="add mod ord">
          <ac:chgData name="vishakha Rajak" userId="2ac688fcc1670ae1" providerId="LiveId" clId="{024A400D-C6BB-4FE2-9CFB-3077B928CC18}" dt="2025-02-19T11:19:25.712" v="627" actId="1076"/>
          <ac:spMkLst>
            <pc:docMk/>
            <pc:sldMk cId="0" sldId="259"/>
            <ac:spMk id="33" creationId="{47916A3F-3D28-04B3-A54F-2174F67A4D72}"/>
          </ac:spMkLst>
        </pc:spChg>
        <pc:spChg chg="add mod ord">
          <ac:chgData name="vishakha Rajak" userId="2ac688fcc1670ae1" providerId="LiveId" clId="{024A400D-C6BB-4FE2-9CFB-3077B928CC18}" dt="2025-02-19T11:18:26.761" v="619" actId="1076"/>
          <ac:spMkLst>
            <pc:docMk/>
            <pc:sldMk cId="0" sldId="259"/>
            <ac:spMk id="34" creationId="{0A3D9456-19FB-1C91-B7C3-7FA90FE00B9F}"/>
          </ac:spMkLst>
        </pc:spChg>
        <pc:spChg chg="mod">
          <ac:chgData name="vishakha Rajak" userId="2ac688fcc1670ae1" providerId="LiveId" clId="{024A400D-C6BB-4FE2-9CFB-3077B928CC18}" dt="2025-02-19T11:16:10.807" v="596"/>
          <ac:spMkLst>
            <pc:docMk/>
            <pc:sldMk cId="0" sldId="259"/>
            <ac:spMk id="36" creationId="{0A58C339-8EC2-52FC-D2AE-888AAA92E636}"/>
          </ac:spMkLst>
        </pc:spChg>
        <pc:spChg chg="mod">
          <ac:chgData name="vishakha Rajak" userId="2ac688fcc1670ae1" providerId="LiveId" clId="{024A400D-C6BB-4FE2-9CFB-3077B928CC18}" dt="2025-02-19T11:19:49.772" v="629"/>
          <ac:spMkLst>
            <pc:docMk/>
            <pc:sldMk cId="0" sldId="259"/>
            <ac:spMk id="37" creationId="{640C0B29-6097-F05E-9C6E-B003151CC302}"/>
          </ac:spMkLst>
        </pc:spChg>
        <pc:spChg chg="mod">
          <ac:chgData name="vishakha Rajak" userId="2ac688fcc1670ae1" providerId="LiveId" clId="{024A400D-C6BB-4FE2-9CFB-3077B928CC18}" dt="2025-02-19T11:16:23.959" v="598"/>
          <ac:spMkLst>
            <pc:docMk/>
            <pc:sldMk cId="0" sldId="259"/>
            <ac:spMk id="39" creationId="{E2541485-2E9E-F90B-CBA1-61C7E6A6D97A}"/>
          </ac:spMkLst>
        </pc:spChg>
        <pc:spChg chg="mod">
          <ac:chgData name="vishakha Rajak" userId="2ac688fcc1670ae1" providerId="LiveId" clId="{024A400D-C6BB-4FE2-9CFB-3077B928CC18}" dt="2025-02-19T11:16:23.959" v="598"/>
          <ac:spMkLst>
            <pc:docMk/>
            <pc:sldMk cId="0" sldId="259"/>
            <ac:spMk id="40" creationId="{7D768710-395F-C687-6433-09454232A303}"/>
          </ac:spMkLst>
        </pc:spChg>
        <pc:spChg chg="mod">
          <ac:chgData name="vishakha Rajak" userId="2ac688fcc1670ae1" providerId="LiveId" clId="{024A400D-C6BB-4FE2-9CFB-3077B928CC18}" dt="2025-02-19T11:16:40.002" v="600"/>
          <ac:spMkLst>
            <pc:docMk/>
            <pc:sldMk cId="0" sldId="259"/>
            <ac:spMk id="42" creationId="{DBC36B9B-B919-AB8F-F739-CA7F441EB383}"/>
          </ac:spMkLst>
        </pc:spChg>
        <pc:spChg chg="mod">
          <ac:chgData name="vishakha Rajak" userId="2ac688fcc1670ae1" providerId="LiveId" clId="{024A400D-C6BB-4FE2-9CFB-3077B928CC18}" dt="2025-02-19T11:16:40.002" v="600"/>
          <ac:spMkLst>
            <pc:docMk/>
            <pc:sldMk cId="0" sldId="259"/>
            <ac:spMk id="43" creationId="{9FFDDF73-3471-C80A-3467-450A24941875}"/>
          </ac:spMkLst>
        </pc:spChg>
        <pc:spChg chg="add mod">
          <ac:chgData name="vishakha Rajak" userId="2ac688fcc1670ae1" providerId="LiveId" clId="{024A400D-C6BB-4FE2-9CFB-3077B928CC18}" dt="2025-02-19T11:21:18.187" v="636"/>
          <ac:spMkLst>
            <pc:docMk/>
            <pc:sldMk cId="0" sldId="259"/>
            <ac:spMk id="44" creationId="{DF006EAC-303E-86FD-83A1-E315027AFA20}"/>
          </ac:spMkLst>
        </pc:spChg>
        <pc:spChg chg="add mod">
          <ac:chgData name="vishakha Rajak" userId="2ac688fcc1670ae1" providerId="LiveId" clId="{024A400D-C6BB-4FE2-9CFB-3077B928CC18}" dt="2025-02-19T11:21:16.838" v="635" actId="767"/>
          <ac:spMkLst>
            <pc:docMk/>
            <pc:sldMk cId="0" sldId="259"/>
            <ac:spMk id="45" creationId="{59AB532B-1547-6476-8663-E80E81FEC691}"/>
          </ac:spMkLst>
        </pc:spChg>
        <pc:spChg chg="add del mod">
          <ac:chgData name="vishakha Rajak" userId="2ac688fcc1670ae1" providerId="LiveId" clId="{024A400D-C6BB-4FE2-9CFB-3077B928CC18}" dt="2025-02-19T11:23:48.352" v="645"/>
          <ac:spMkLst>
            <pc:docMk/>
            <pc:sldMk cId="0" sldId="259"/>
            <ac:spMk id="46" creationId="{F5CB53DB-3240-82A8-414F-AE14E2328958}"/>
          </ac:spMkLst>
        </pc:spChg>
        <pc:spChg chg="add mod">
          <ac:chgData name="vishakha Rajak" userId="2ac688fcc1670ae1" providerId="LiveId" clId="{024A400D-C6BB-4FE2-9CFB-3077B928CC18}" dt="2025-02-19T11:23:44.481" v="643" actId="14100"/>
          <ac:spMkLst>
            <pc:docMk/>
            <pc:sldMk cId="0" sldId="259"/>
            <ac:spMk id="47" creationId="{AAF0A1CD-2F64-60D1-BFE5-323D24A54052}"/>
          </ac:spMkLst>
        </pc:spChg>
        <pc:grpChg chg="mod">
          <ac:chgData name="vishakha Rajak" userId="2ac688fcc1670ae1" providerId="LiveId" clId="{024A400D-C6BB-4FE2-9CFB-3077B928CC18}" dt="2025-02-19T11:11:39.065" v="562" actId="14100"/>
          <ac:grpSpMkLst>
            <pc:docMk/>
            <pc:sldMk cId="0" sldId="259"/>
            <ac:grpSpMk id="6" creationId="{00000000-0000-0000-0000-000000000000}"/>
          </ac:grpSpMkLst>
        </pc:grpChg>
        <pc:grpChg chg="mod">
          <ac:chgData name="vishakha Rajak" userId="2ac688fcc1670ae1" providerId="LiveId" clId="{024A400D-C6BB-4FE2-9CFB-3077B928CC18}" dt="2025-02-19T11:15:19.452" v="589" actId="1076"/>
          <ac:grpSpMkLst>
            <pc:docMk/>
            <pc:sldMk cId="0" sldId="259"/>
            <ac:grpSpMk id="9" creationId="{00000000-0000-0000-0000-000000000000}"/>
          </ac:grpSpMkLst>
        </pc:grpChg>
        <pc:grpChg chg="mod">
          <ac:chgData name="vishakha Rajak" userId="2ac688fcc1670ae1" providerId="LiveId" clId="{024A400D-C6BB-4FE2-9CFB-3077B928CC18}" dt="2025-02-19T11:18:48.465" v="621" actId="1076"/>
          <ac:grpSpMkLst>
            <pc:docMk/>
            <pc:sldMk cId="0" sldId="259"/>
            <ac:grpSpMk id="14" creationId="{00000000-0000-0000-0000-000000000000}"/>
          </ac:grpSpMkLst>
        </pc:grpChg>
        <pc:grpChg chg="mod">
          <ac:chgData name="vishakha Rajak" userId="2ac688fcc1670ae1" providerId="LiveId" clId="{024A400D-C6BB-4FE2-9CFB-3077B928CC18}" dt="2025-02-19T11:18:58.949" v="622" actId="1076"/>
          <ac:grpSpMkLst>
            <pc:docMk/>
            <pc:sldMk cId="0" sldId="259"/>
            <ac:grpSpMk id="17" creationId="{00000000-0000-0000-0000-000000000000}"/>
          </ac:grpSpMkLst>
        </pc:grpChg>
        <pc:grpChg chg="add mod">
          <ac:chgData name="vishakha Rajak" userId="2ac688fcc1670ae1" providerId="LiveId" clId="{024A400D-C6BB-4FE2-9CFB-3077B928CC18}" dt="2025-02-19T11:20:02.935" v="631" actId="1076"/>
          <ac:grpSpMkLst>
            <pc:docMk/>
            <pc:sldMk cId="0" sldId="259"/>
            <ac:grpSpMk id="35" creationId="{699B6DAA-6D10-AFF7-5417-0FAB1178BA07}"/>
          </ac:grpSpMkLst>
        </pc:grpChg>
        <pc:grpChg chg="add mod">
          <ac:chgData name="vishakha Rajak" userId="2ac688fcc1670ae1" providerId="LiveId" clId="{024A400D-C6BB-4FE2-9CFB-3077B928CC18}" dt="2025-02-19T11:19:18.674" v="626" actId="1076"/>
          <ac:grpSpMkLst>
            <pc:docMk/>
            <pc:sldMk cId="0" sldId="259"/>
            <ac:grpSpMk id="38" creationId="{E172DACA-0460-1694-F64C-81D65043E10B}"/>
          </ac:grpSpMkLst>
        </pc:grpChg>
        <pc:grpChg chg="add mod">
          <ac:chgData name="vishakha Rajak" userId="2ac688fcc1670ae1" providerId="LiveId" clId="{024A400D-C6BB-4FE2-9CFB-3077B928CC18}" dt="2025-02-19T11:18:21.740" v="618" actId="1076"/>
          <ac:grpSpMkLst>
            <pc:docMk/>
            <pc:sldMk cId="0" sldId="259"/>
            <ac:grpSpMk id="41" creationId="{8C0DF1C5-37FE-9EEC-3DB8-9A62D3FCAF1D}"/>
          </ac:grpSpMkLst>
        </pc:grpChg>
      </pc:sldChg>
      <pc:sldChg chg="modSp mod ord">
        <pc:chgData name="vishakha Rajak" userId="2ac688fcc1670ae1" providerId="LiveId" clId="{024A400D-C6BB-4FE2-9CFB-3077B928CC18}" dt="2025-02-19T11:08:00.100" v="459" actId="20577"/>
        <pc:sldMkLst>
          <pc:docMk/>
          <pc:sldMk cId="0" sldId="264"/>
        </pc:sldMkLst>
        <pc:spChg chg="mod">
          <ac:chgData name="vishakha Rajak" userId="2ac688fcc1670ae1" providerId="LiveId" clId="{024A400D-C6BB-4FE2-9CFB-3077B928CC18}" dt="2025-02-19T11:07:03.407" v="345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4:53.979" v="227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5:31.153" v="235" actId="403"/>
          <ac:spMkLst>
            <pc:docMk/>
            <pc:sldMk cId="0" sldId="264"/>
            <ac:spMk id="13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3:08.665" v="159" actId="2057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7:00.414" v="344" actId="20577"/>
          <ac:spMkLst>
            <pc:docMk/>
            <pc:sldMk cId="0" sldId="264"/>
            <ac:spMk id="18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5:45.282" v="242" actId="404"/>
          <ac:spMkLst>
            <pc:docMk/>
            <pc:sldMk cId="0" sldId="264"/>
            <ac:spMk id="21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8:00.100" v="459" actId="20577"/>
          <ac:spMkLst>
            <pc:docMk/>
            <pc:sldMk cId="0" sldId="264"/>
            <ac:spMk id="25" creationId="{00000000-0000-0000-0000-000000000000}"/>
          </ac:spMkLst>
        </pc:spChg>
        <pc:spChg chg="mod">
          <ac:chgData name="vishakha Rajak" userId="2ac688fcc1670ae1" providerId="LiveId" clId="{024A400D-C6BB-4FE2-9CFB-3077B928CC18}" dt="2025-02-19T11:05:55.316" v="245" actId="404"/>
          <ac:spMkLst>
            <pc:docMk/>
            <pc:sldMk cId="0" sldId="264"/>
            <ac:spMk id="28" creationId="{00000000-0000-0000-0000-000000000000}"/>
          </ac:spMkLst>
        </pc:spChg>
        <pc:grpChg chg="mod">
          <ac:chgData name="vishakha Rajak" userId="2ac688fcc1670ae1" providerId="LiveId" clId="{024A400D-C6BB-4FE2-9CFB-3077B928CC18}" dt="2025-02-19T11:05:20.132" v="234" actId="1076"/>
          <ac:grpSpMkLst>
            <pc:docMk/>
            <pc:sldMk cId="0" sldId="264"/>
            <ac:grpSpMk id="11" creationId="{00000000-0000-0000-0000-000000000000}"/>
          </ac:grpSpMkLst>
        </pc:grpChg>
      </pc:sldChg>
    </pc:docChg>
  </pc:docChgLst>
  <pc:docChgLst>
    <pc:chgData name="vishakha Rajak" userId="2ac688fcc1670ae1" providerId="LiveId" clId="{7BDDD191-1117-406A-BC77-3B33FE29E993}"/>
    <pc:docChg chg="modSld">
      <pc:chgData name="vishakha Rajak" userId="2ac688fcc1670ae1" providerId="LiveId" clId="{7BDDD191-1117-406A-BC77-3B33FE29E993}" dt="2024-12-23T01:47:12.746" v="1" actId="1076"/>
      <pc:docMkLst>
        <pc:docMk/>
      </pc:docMkLst>
      <pc:sldChg chg="modSp mod">
        <pc:chgData name="vishakha Rajak" userId="2ac688fcc1670ae1" providerId="LiveId" clId="{7BDDD191-1117-406A-BC77-3B33FE29E993}" dt="2024-12-23T01:33:54.014" v="0" actId="1076"/>
        <pc:sldMkLst>
          <pc:docMk/>
          <pc:sldMk cId="0" sldId="257"/>
        </pc:sldMkLst>
        <pc:spChg chg="mod">
          <ac:chgData name="vishakha Rajak" userId="2ac688fcc1670ae1" providerId="LiveId" clId="{7BDDD191-1117-406A-BC77-3B33FE29E993}" dt="2024-12-23T01:33:54.014" v="0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vishakha Rajak" userId="2ac688fcc1670ae1" providerId="LiveId" clId="{7BDDD191-1117-406A-BC77-3B33FE29E993}" dt="2024-12-23T01:47:12.746" v="1" actId="1076"/>
        <pc:sldMkLst>
          <pc:docMk/>
          <pc:sldMk cId="0" sldId="258"/>
        </pc:sldMkLst>
        <pc:spChg chg="mod">
          <ac:chgData name="vishakha Rajak" userId="2ac688fcc1670ae1" providerId="LiveId" clId="{7BDDD191-1117-406A-BC77-3B33FE29E993}" dt="2024-12-23T01:47:12.746" v="1" actId="1076"/>
          <ac:spMkLst>
            <pc:docMk/>
            <pc:sldMk cId="0" sldId="258"/>
            <ac:spMk id="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2730568" y="3521046"/>
            <a:ext cx="2326791" cy="2326791"/>
            <a:chOff x="0" y="0"/>
            <a:chExt cx="393493" cy="3934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3493" cy="393493"/>
            </a:xfrm>
            <a:custGeom>
              <a:avLst/>
              <a:gdLst/>
              <a:ahLst/>
              <a:cxnLst/>
              <a:rect l="l" t="t" r="r" b="b"/>
              <a:pathLst>
                <a:path w="393493" h="393493">
                  <a:moveTo>
                    <a:pt x="169692" y="0"/>
                  </a:moveTo>
                  <a:lnTo>
                    <a:pt x="223801" y="0"/>
                  </a:lnTo>
                  <a:cubicBezTo>
                    <a:pt x="317520" y="0"/>
                    <a:pt x="393493" y="75974"/>
                    <a:pt x="393493" y="169692"/>
                  </a:cubicBezTo>
                  <a:lnTo>
                    <a:pt x="393493" y="223801"/>
                  </a:lnTo>
                  <a:cubicBezTo>
                    <a:pt x="393493" y="317520"/>
                    <a:pt x="317520" y="393493"/>
                    <a:pt x="223801" y="393493"/>
                  </a:cubicBezTo>
                  <a:lnTo>
                    <a:pt x="169692" y="393493"/>
                  </a:lnTo>
                  <a:cubicBezTo>
                    <a:pt x="75974" y="393493"/>
                    <a:pt x="0" y="317520"/>
                    <a:pt x="0" y="223801"/>
                  </a:cubicBezTo>
                  <a:lnTo>
                    <a:pt x="0" y="169692"/>
                  </a:lnTo>
                  <a:cubicBezTo>
                    <a:pt x="0" y="75974"/>
                    <a:pt x="75974" y="0"/>
                    <a:pt x="1696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3493" cy="431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9020205" y="-2786364"/>
            <a:ext cx="4097582" cy="4097582"/>
            <a:chOff x="0" y="0"/>
            <a:chExt cx="755946" cy="7559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5946" cy="755946"/>
            </a:xfrm>
            <a:custGeom>
              <a:avLst/>
              <a:gdLst/>
              <a:ahLst/>
              <a:cxnLst/>
              <a:rect l="l" t="t" r="r" b="b"/>
              <a:pathLst>
                <a:path w="755946" h="755946">
                  <a:moveTo>
                    <a:pt x="96359" y="0"/>
                  </a:moveTo>
                  <a:lnTo>
                    <a:pt x="659587" y="0"/>
                  </a:lnTo>
                  <a:cubicBezTo>
                    <a:pt x="712805" y="0"/>
                    <a:pt x="755946" y="43141"/>
                    <a:pt x="755946" y="96359"/>
                  </a:cubicBezTo>
                  <a:lnTo>
                    <a:pt x="755946" y="659587"/>
                  </a:lnTo>
                  <a:cubicBezTo>
                    <a:pt x="755946" y="712805"/>
                    <a:pt x="712805" y="755946"/>
                    <a:pt x="659587" y="755946"/>
                  </a:cubicBezTo>
                  <a:lnTo>
                    <a:pt x="96359" y="755946"/>
                  </a:lnTo>
                  <a:cubicBezTo>
                    <a:pt x="43141" y="755946"/>
                    <a:pt x="0" y="712805"/>
                    <a:pt x="0" y="659587"/>
                  </a:cubicBezTo>
                  <a:lnTo>
                    <a:pt x="0" y="96359"/>
                  </a:lnTo>
                  <a:cubicBezTo>
                    <a:pt x="0" y="43141"/>
                    <a:pt x="43141" y="0"/>
                    <a:pt x="96359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55946" cy="794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1053158" y="8415743"/>
            <a:ext cx="5826534" cy="5826534"/>
            <a:chOff x="0" y="0"/>
            <a:chExt cx="1074913" cy="10749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4913" cy="1074913"/>
            </a:xfrm>
            <a:custGeom>
              <a:avLst/>
              <a:gdLst/>
              <a:ahLst/>
              <a:cxnLst/>
              <a:rect l="l" t="t" r="r" b="b"/>
              <a:pathLst>
                <a:path w="1074913" h="1074913">
                  <a:moveTo>
                    <a:pt x="67765" y="0"/>
                  </a:moveTo>
                  <a:lnTo>
                    <a:pt x="1007148" y="0"/>
                  </a:lnTo>
                  <a:cubicBezTo>
                    <a:pt x="1044574" y="0"/>
                    <a:pt x="1074913" y="30340"/>
                    <a:pt x="1074913" y="67765"/>
                  </a:cubicBezTo>
                  <a:lnTo>
                    <a:pt x="1074913" y="1007148"/>
                  </a:lnTo>
                  <a:cubicBezTo>
                    <a:pt x="1074913" y="1044574"/>
                    <a:pt x="1044574" y="1074913"/>
                    <a:pt x="1007148" y="1074913"/>
                  </a:cubicBezTo>
                  <a:lnTo>
                    <a:pt x="67765" y="1074913"/>
                  </a:lnTo>
                  <a:cubicBezTo>
                    <a:pt x="30340" y="1074913"/>
                    <a:pt x="0" y="1044574"/>
                    <a:pt x="0" y="1007148"/>
                  </a:cubicBezTo>
                  <a:lnTo>
                    <a:pt x="0" y="67765"/>
                  </a:lnTo>
                  <a:cubicBezTo>
                    <a:pt x="0" y="30340"/>
                    <a:pt x="30340" y="0"/>
                    <a:pt x="6776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74913" cy="1113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86069" y="7408316"/>
            <a:ext cx="4262332" cy="1076622"/>
            <a:chOff x="0" y="0"/>
            <a:chExt cx="2259596" cy="28355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59596" cy="283555"/>
            </a:xfrm>
            <a:custGeom>
              <a:avLst/>
              <a:gdLst/>
              <a:ahLst/>
              <a:cxnLst/>
              <a:rect l="l" t="t" r="r" b="b"/>
              <a:pathLst>
                <a:path w="2259596" h="283555">
                  <a:moveTo>
                    <a:pt x="27072" y="0"/>
                  </a:moveTo>
                  <a:lnTo>
                    <a:pt x="2232525" y="0"/>
                  </a:lnTo>
                  <a:cubicBezTo>
                    <a:pt x="2239705" y="0"/>
                    <a:pt x="2246590" y="2852"/>
                    <a:pt x="2251667" y="7929"/>
                  </a:cubicBezTo>
                  <a:cubicBezTo>
                    <a:pt x="2256744" y="13006"/>
                    <a:pt x="2259596" y="19892"/>
                    <a:pt x="2259596" y="27072"/>
                  </a:cubicBezTo>
                  <a:lnTo>
                    <a:pt x="2259596" y="256483"/>
                  </a:lnTo>
                  <a:cubicBezTo>
                    <a:pt x="2259596" y="263663"/>
                    <a:pt x="2256744" y="270549"/>
                    <a:pt x="2251667" y="275626"/>
                  </a:cubicBezTo>
                  <a:cubicBezTo>
                    <a:pt x="2246590" y="280702"/>
                    <a:pt x="2239705" y="283555"/>
                    <a:pt x="2232525" y="283555"/>
                  </a:cubicBezTo>
                  <a:lnTo>
                    <a:pt x="27072" y="283555"/>
                  </a:lnTo>
                  <a:cubicBezTo>
                    <a:pt x="19892" y="283555"/>
                    <a:pt x="13006" y="280702"/>
                    <a:pt x="7929" y="275626"/>
                  </a:cubicBezTo>
                  <a:cubicBezTo>
                    <a:pt x="2852" y="270549"/>
                    <a:pt x="0" y="263663"/>
                    <a:pt x="0" y="256483"/>
                  </a:cubicBezTo>
                  <a:lnTo>
                    <a:pt x="0" y="27072"/>
                  </a:lnTo>
                  <a:cubicBezTo>
                    <a:pt x="0" y="19892"/>
                    <a:pt x="2852" y="13006"/>
                    <a:pt x="7929" y="7929"/>
                  </a:cubicBezTo>
                  <a:cubicBezTo>
                    <a:pt x="13006" y="2852"/>
                    <a:pt x="19892" y="0"/>
                    <a:pt x="27072" y="0"/>
                  </a:cubicBezTo>
                  <a:close/>
                </a:path>
              </a:pathLst>
            </a:custGeom>
            <a:solidFill>
              <a:srgbClr val="06316A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59596" cy="331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Submitted by: Prithvi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43568" y="7408316"/>
            <a:ext cx="1109474" cy="1076622"/>
            <a:chOff x="0" y="0"/>
            <a:chExt cx="292207" cy="2835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2207" cy="283555"/>
            </a:xfrm>
            <a:custGeom>
              <a:avLst/>
              <a:gdLst/>
              <a:ahLst/>
              <a:cxnLst/>
              <a:rect l="l" t="t" r="r" b="b"/>
              <a:pathLst>
                <a:path w="292207" h="283555">
                  <a:moveTo>
                    <a:pt x="141777" y="0"/>
                  </a:moveTo>
                  <a:lnTo>
                    <a:pt x="150430" y="0"/>
                  </a:lnTo>
                  <a:cubicBezTo>
                    <a:pt x="188032" y="0"/>
                    <a:pt x="224093" y="14937"/>
                    <a:pt x="250682" y="41526"/>
                  </a:cubicBezTo>
                  <a:cubicBezTo>
                    <a:pt x="277270" y="68114"/>
                    <a:pt x="292207" y="104176"/>
                    <a:pt x="292207" y="141777"/>
                  </a:cubicBezTo>
                  <a:lnTo>
                    <a:pt x="292207" y="141777"/>
                  </a:lnTo>
                  <a:cubicBezTo>
                    <a:pt x="292207" y="220079"/>
                    <a:pt x="228731" y="283555"/>
                    <a:pt x="150430" y="283555"/>
                  </a:cubicBezTo>
                  <a:lnTo>
                    <a:pt x="141777" y="283555"/>
                  </a:lnTo>
                  <a:cubicBezTo>
                    <a:pt x="104176" y="283555"/>
                    <a:pt x="68114" y="268617"/>
                    <a:pt x="41526" y="242029"/>
                  </a:cubicBezTo>
                  <a:cubicBezTo>
                    <a:pt x="14937" y="215441"/>
                    <a:pt x="0" y="179379"/>
                    <a:pt x="0" y="141777"/>
                  </a:cubicBezTo>
                  <a:lnTo>
                    <a:pt x="0" y="141777"/>
                  </a:lnTo>
                  <a:cubicBezTo>
                    <a:pt x="0" y="104176"/>
                    <a:pt x="14937" y="68114"/>
                    <a:pt x="41526" y="41526"/>
                  </a:cubicBezTo>
                  <a:cubicBezTo>
                    <a:pt x="68114" y="14937"/>
                    <a:pt x="104176" y="0"/>
                    <a:pt x="141777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92207" cy="321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15619" y="7576179"/>
            <a:ext cx="740897" cy="740897"/>
          </a:xfrm>
          <a:custGeom>
            <a:avLst/>
            <a:gdLst/>
            <a:ahLst/>
            <a:cxnLst/>
            <a:rect l="l" t="t" r="r" b="b"/>
            <a:pathLst>
              <a:path w="740897" h="740897">
                <a:moveTo>
                  <a:pt x="0" y="0"/>
                </a:moveTo>
                <a:lnTo>
                  <a:pt x="740897" y="0"/>
                </a:lnTo>
                <a:lnTo>
                  <a:pt x="740897" y="740897"/>
                </a:lnTo>
                <a:lnTo>
                  <a:pt x="0" y="74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882983" y="3224004"/>
            <a:ext cx="13656270" cy="2446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4"/>
              </a:lnSpc>
            </a:pPr>
            <a:r>
              <a:rPr lang="en-US" sz="6000" dirty="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Enhancing ai bot conversation for a better customer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86100" y="1028700"/>
            <a:ext cx="8229600" cy="82296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28835" y="28835"/>
              <a:ext cx="755129" cy="755129"/>
            </a:xfrm>
            <a:custGeom>
              <a:avLst/>
              <a:gdLst/>
              <a:ahLst/>
              <a:cxnLst/>
              <a:rect l="l" t="t" r="r" b="b"/>
              <a:pathLst>
                <a:path w="755129" h="755129">
                  <a:moveTo>
                    <a:pt x="426790" y="20390"/>
                  </a:moveTo>
                  <a:lnTo>
                    <a:pt x="734740" y="328340"/>
                  </a:lnTo>
                  <a:cubicBezTo>
                    <a:pt x="747795" y="341395"/>
                    <a:pt x="755130" y="359102"/>
                    <a:pt x="755130" y="377565"/>
                  </a:cubicBezTo>
                  <a:cubicBezTo>
                    <a:pt x="755130" y="396028"/>
                    <a:pt x="747795" y="413735"/>
                    <a:pt x="734740" y="426790"/>
                  </a:cubicBezTo>
                  <a:lnTo>
                    <a:pt x="426790" y="734740"/>
                  </a:lnTo>
                  <a:cubicBezTo>
                    <a:pt x="413735" y="747795"/>
                    <a:pt x="396028" y="755130"/>
                    <a:pt x="377565" y="755130"/>
                  </a:cubicBezTo>
                  <a:cubicBezTo>
                    <a:pt x="359102" y="755130"/>
                    <a:pt x="341395" y="747795"/>
                    <a:pt x="328340" y="734740"/>
                  </a:cubicBezTo>
                  <a:lnTo>
                    <a:pt x="20390" y="426790"/>
                  </a:lnTo>
                  <a:cubicBezTo>
                    <a:pt x="7335" y="413735"/>
                    <a:pt x="0" y="396028"/>
                    <a:pt x="0" y="377565"/>
                  </a:cubicBezTo>
                  <a:cubicBezTo>
                    <a:pt x="0" y="359102"/>
                    <a:pt x="7335" y="341395"/>
                    <a:pt x="20390" y="328340"/>
                  </a:cubicBezTo>
                  <a:lnTo>
                    <a:pt x="328340" y="20390"/>
                  </a:lnTo>
                  <a:cubicBezTo>
                    <a:pt x="341395" y="7335"/>
                    <a:pt x="359102" y="0"/>
                    <a:pt x="377565" y="0"/>
                  </a:cubicBezTo>
                  <a:cubicBezTo>
                    <a:pt x="396028" y="0"/>
                    <a:pt x="413735" y="7335"/>
                    <a:pt x="426790" y="20390"/>
                  </a:cubicBezTo>
                  <a:close/>
                </a:path>
              </a:pathLst>
            </a:custGeom>
            <a:solidFill>
              <a:srgbClr val="B8B8B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2121411" y="2320257"/>
            <a:ext cx="1817348" cy="1817348"/>
            <a:chOff x="0" y="0"/>
            <a:chExt cx="285233" cy="2852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5233" cy="285233"/>
            </a:xfrm>
            <a:custGeom>
              <a:avLst/>
              <a:gdLst/>
              <a:ahLst/>
              <a:cxnLst/>
              <a:rect l="l" t="t" r="r" b="b"/>
              <a:pathLst>
                <a:path w="285233" h="285233">
                  <a:moveTo>
                    <a:pt x="142617" y="0"/>
                  </a:moveTo>
                  <a:lnTo>
                    <a:pt x="142617" y="0"/>
                  </a:lnTo>
                  <a:cubicBezTo>
                    <a:pt x="180441" y="0"/>
                    <a:pt x="216716" y="15026"/>
                    <a:pt x="243462" y="41771"/>
                  </a:cubicBezTo>
                  <a:cubicBezTo>
                    <a:pt x="270208" y="68517"/>
                    <a:pt x="285233" y="104792"/>
                    <a:pt x="285233" y="142617"/>
                  </a:cubicBezTo>
                  <a:lnTo>
                    <a:pt x="285233" y="142617"/>
                  </a:lnTo>
                  <a:cubicBezTo>
                    <a:pt x="285233" y="180441"/>
                    <a:pt x="270208" y="216716"/>
                    <a:pt x="243462" y="243462"/>
                  </a:cubicBezTo>
                  <a:cubicBezTo>
                    <a:pt x="216716" y="270208"/>
                    <a:pt x="180441" y="285233"/>
                    <a:pt x="142617" y="285233"/>
                  </a:cubicBezTo>
                  <a:lnTo>
                    <a:pt x="142617" y="285233"/>
                  </a:lnTo>
                  <a:cubicBezTo>
                    <a:pt x="104792" y="285233"/>
                    <a:pt x="68517" y="270208"/>
                    <a:pt x="41771" y="243462"/>
                  </a:cubicBezTo>
                  <a:cubicBezTo>
                    <a:pt x="15026" y="216716"/>
                    <a:pt x="0" y="180441"/>
                    <a:pt x="0" y="142617"/>
                  </a:cubicBezTo>
                  <a:lnTo>
                    <a:pt x="0" y="142617"/>
                  </a:lnTo>
                  <a:cubicBezTo>
                    <a:pt x="0" y="104792"/>
                    <a:pt x="15026" y="68517"/>
                    <a:pt x="41771" y="41771"/>
                  </a:cubicBezTo>
                  <a:cubicBezTo>
                    <a:pt x="68517" y="15026"/>
                    <a:pt x="104792" y="0"/>
                    <a:pt x="142617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5233" cy="32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2938248" y="8895403"/>
            <a:ext cx="5548685" cy="5548685"/>
            <a:chOff x="0" y="0"/>
            <a:chExt cx="1023654" cy="10236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3654" cy="1023654"/>
            </a:xfrm>
            <a:custGeom>
              <a:avLst/>
              <a:gdLst/>
              <a:ahLst/>
              <a:cxnLst/>
              <a:rect l="l" t="t" r="r" b="b"/>
              <a:pathLst>
                <a:path w="1023654" h="1023654">
                  <a:moveTo>
                    <a:pt x="97669" y="0"/>
                  </a:moveTo>
                  <a:lnTo>
                    <a:pt x="925985" y="0"/>
                  </a:lnTo>
                  <a:cubicBezTo>
                    <a:pt x="979926" y="0"/>
                    <a:pt x="1023654" y="43728"/>
                    <a:pt x="1023654" y="97669"/>
                  </a:cubicBezTo>
                  <a:lnTo>
                    <a:pt x="1023654" y="925985"/>
                  </a:lnTo>
                  <a:cubicBezTo>
                    <a:pt x="1023654" y="979926"/>
                    <a:pt x="979926" y="1023654"/>
                    <a:pt x="925985" y="1023654"/>
                  </a:cubicBezTo>
                  <a:lnTo>
                    <a:pt x="97669" y="1023654"/>
                  </a:lnTo>
                  <a:cubicBezTo>
                    <a:pt x="43728" y="1023654"/>
                    <a:pt x="0" y="979926"/>
                    <a:pt x="0" y="925985"/>
                  </a:cubicBezTo>
                  <a:lnTo>
                    <a:pt x="0" y="97669"/>
                  </a:lnTo>
                  <a:cubicBezTo>
                    <a:pt x="0" y="43728"/>
                    <a:pt x="43728" y="0"/>
                    <a:pt x="97669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3654" cy="10617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78508" y="2619639"/>
            <a:ext cx="917527" cy="816807"/>
            <a:chOff x="0" y="0"/>
            <a:chExt cx="144006" cy="1281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4006" cy="128198"/>
            </a:xfrm>
            <a:custGeom>
              <a:avLst/>
              <a:gdLst/>
              <a:ahLst/>
              <a:cxnLst/>
              <a:rect l="l" t="t" r="r" b="b"/>
              <a:pathLst>
                <a:path w="144006" h="128198">
                  <a:moveTo>
                    <a:pt x="64099" y="0"/>
                  </a:moveTo>
                  <a:lnTo>
                    <a:pt x="79907" y="0"/>
                  </a:lnTo>
                  <a:cubicBezTo>
                    <a:pt x="115308" y="0"/>
                    <a:pt x="144006" y="28698"/>
                    <a:pt x="144006" y="64099"/>
                  </a:cubicBezTo>
                  <a:lnTo>
                    <a:pt x="144006" y="64099"/>
                  </a:lnTo>
                  <a:cubicBezTo>
                    <a:pt x="144006" y="99500"/>
                    <a:pt x="115308" y="128198"/>
                    <a:pt x="79907" y="128198"/>
                  </a:cubicBezTo>
                  <a:lnTo>
                    <a:pt x="64099" y="128198"/>
                  </a:lnTo>
                  <a:cubicBezTo>
                    <a:pt x="28698" y="128198"/>
                    <a:pt x="0" y="99500"/>
                    <a:pt x="0" y="64099"/>
                  </a:cubicBezTo>
                  <a:lnTo>
                    <a:pt x="0" y="64099"/>
                  </a:lnTo>
                  <a:cubicBezTo>
                    <a:pt x="0" y="28698"/>
                    <a:pt x="28698" y="0"/>
                    <a:pt x="64099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44006" cy="16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278508" y="5851687"/>
            <a:ext cx="917527" cy="840938"/>
            <a:chOff x="0" y="0"/>
            <a:chExt cx="144006" cy="13198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4006" cy="131985"/>
            </a:xfrm>
            <a:custGeom>
              <a:avLst/>
              <a:gdLst/>
              <a:ahLst/>
              <a:cxnLst/>
              <a:rect l="l" t="t" r="r" b="b"/>
              <a:pathLst>
                <a:path w="144006" h="131985">
                  <a:moveTo>
                    <a:pt x="65993" y="0"/>
                  </a:moveTo>
                  <a:lnTo>
                    <a:pt x="78013" y="0"/>
                  </a:lnTo>
                  <a:cubicBezTo>
                    <a:pt x="114460" y="0"/>
                    <a:pt x="144006" y="29546"/>
                    <a:pt x="144006" y="65993"/>
                  </a:cubicBezTo>
                  <a:lnTo>
                    <a:pt x="144006" y="65993"/>
                  </a:lnTo>
                  <a:cubicBezTo>
                    <a:pt x="144006" y="83495"/>
                    <a:pt x="137053" y="100281"/>
                    <a:pt x="124677" y="112657"/>
                  </a:cubicBezTo>
                  <a:cubicBezTo>
                    <a:pt x="112301" y="125033"/>
                    <a:pt x="95516" y="131985"/>
                    <a:pt x="78013" y="131985"/>
                  </a:cubicBezTo>
                  <a:lnTo>
                    <a:pt x="65993" y="131985"/>
                  </a:lnTo>
                  <a:cubicBezTo>
                    <a:pt x="48490" y="131985"/>
                    <a:pt x="31705" y="125033"/>
                    <a:pt x="19329" y="112657"/>
                  </a:cubicBezTo>
                  <a:cubicBezTo>
                    <a:pt x="6953" y="100281"/>
                    <a:pt x="0" y="83495"/>
                    <a:pt x="0" y="65993"/>
                  </a:cubicBezTo>
                  <a:lnTo>
                    <a:pt x="0" y="65993"/>
                  </a:lnTo>
                  <a:cubicBezTo>
                    <a:pt x="0" y="48490"/>
                    <a:pt x="6953" y="31705"/>
                    <a:pt x="19329" y="19329"/>
                  </a:cubicBezTo>
                  <a:cubicBezTo>
                    <a:pt x="31705" y="6953"/>
                    <a:pt x="48490" y="0"/>
                    <a:pt x="6599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4006" cy="1700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497066" y="2684015"/>
            <a:ext cx="480410" cy="650802"/>
          </a:xfrm>
          <a:custGeom>
            <a:avLst/>
            <a:gdLst/>
            <a:ahLst/>
            <a:cxnLst/>
            <a:rect l="l" t="t" r="r" b="b"/>
            <a:pathLst>
              <a:path w="480410" h="650802">
                <a:moveTo>
                  <a:pt x="0" y="0"/>
                </a:moveTo>
                <a:lnTo>
                  <a:pt x="480410" y="0"/>
                </a:lnTo>
                <a:lnTo>
                  <a:pt x="480410" y="650802"/>
                </a:lnTo>
                <a:lnTo>
                  <a:pt x="0" y="650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623624" y="7328725"/>
            <a:ext cx="856826" cy="835016"/>
          </a:xfrm>
          <a:custGeom>
            <a:avLst/>
            <a:gdLst/>
            <a:ahLst/>
            <a:cxnLst/>
            <a:rect l="l" t="t" r="r" b="b"/>
            <a:pathLst>
              <a:path w="856826" h="835016">
                <a:moveTo>
                  <a:pt x="0" y="0"/>
                </a:moveTo>
                <a:lnTo>
                  <a:pt x="856826" y="0"/>
                </a:lnTo>
                <a:lnTo>
                  <a:pt x="856826" y="835016"/>
                </a:lnTo>
                <a:lnTo>
                  <a:pt x="0" y="835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649457" y="4065942"/>
            <a:ext cx="710368" cy="700036"/>
          </a:xfrm>
          <a:custGeom>
            <a:avLst/>
            <a:gdLst/>
            <a:ahLst/>
            <a:cxnLst/>
            <a:rect l="l" t="t" r="r" b="b"/>
            <a:pathLst>
              <a:path w="710368" h="700036">
                <a:moveTo>
                  <a:pt x="0" y="0"/>
                </a:moveTo>
                <a:lnTo>
                  <a:pt x="710368" y="0"/>
                </a:lnTo>
                <a:lnTo>
                  <a:pt x="710368" y="700036"/>
                </a:lnTo>
                <a:lnTo>
                  <a:pt x="0" y="700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478461" y="5937188"/>
            <a:ext cx="593777" cy="593777"/>
          </a:xfrm>
          <a:custGeom>
            <a:avLst/>
            <a:gdLst/>
            <a:ahLst/>
            <a:cxnLst/>
            <a:rect l="l" t="t" r="r" b="b"/>
            <a:pathLst>
              <a:path w="593777" h="593777">
                <a:moveTo>
                  <a:pt x="0" y="0"/>
                </a:moveTo>
                <a:lnTo>
                  <a:pt x="593777" y="0"/>
                </a:lnTo>
                <a:lnTo>
                  <a:pt x="593777" y="593778"/>
                </a:lnTo>
                <a:lnTo>
                  <a:pt x="0" y="5937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030085" y="538195"/>
            <a:ext cx="13095880" cy="93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Linux in System Administration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48459" y="2685143"/>
            <a:ext cx="40788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System Administration Tasks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23624" y="5985178"/>
            <a:ext cx="538101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30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Automation and Scripting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48459" y="3410689"/>
            <a:ext cx="6872851" cy="730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is a popular choice for system administrators due to its flexibility in managing users, file systems, and network settings.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548459" y="6925500"/>
            <a:ext cx="8101987" cy="730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Bash scripts and cron jobs are frequently used to automate routine tasks, improving efficiency and consistency in system administration.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0044" y="5511459"/>
            <a:ext cx="5728206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01498" y="1736274"/>
            <a:ext cx="5041420" cy="2570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Linux is a powerful, open-source operating system that is central to many modern technologies. Its stability, security, and versatility make it a key player in personal computing, enterprise environments, and emerging tech fields.</a:t>
            </a:r>
          </a:p>
          <a:p>
            <a:pPr algn="l">
              <a:lnSpc>
                <a:spcPts val="3640"/>
              </a:lnSpc>
            </a:pPr>
            <a:endParaRPr lang="en-US" sz="200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  <p:grpSp>
        <p:nvGrpSpPr>
          <p:cNvPr id="4" name="Group 4"/>
          <p:cNvGrpSpPr/>
          <p:nvPr/>
        </p:nvGrpSpPr>
        <p:grpSpPr>
          <a:xfrm rot="-2700000">
            <a:off x="6507376" y="582657"/>
            <a:ext cx="1003033" cy="1003033"/>
            <a:chOff x="0" y="0"/>
            <a:chExt cx="199253" cy="1992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9253" cy="199253"/>
            </a:xfrm>
            <a:custGeom>
              <a:avLst/>
              <a:gdLst/>
              <a:ahLst/>
              <a:cxnLst/>
              <a:rect l="l" t="t" r="r" b="b"/>
              <a:pathLst>
                <a:path w="199253" h="199253">
                  <a:moveTo>
                    <a:pt x="99626" y="0"/>
                  </a:moveTo>
                  <a:lnTo>
                    <a:pt x="99626" y="0"/>
                  </a:lnTo>
                  <a:cubicBezTo>
                    <a:pt x="126049" y="0"/>
                    <a:pt x="151389" y="10496"/>
                    <a:pt x="170073" y="29180"/>
                  </a:cubicBezTo>
                  <a:cubicBezTo>
                    <a:pt x="188756" y="47863"/>
                    <a:pt x="199253" y="73204"/>
                    <a:pt x="199253" y="99626"/>
                  </a:cubicBezTo>
                  <a:lnTo>
                    <a:pt x="199253" y="99626"/>
                  </a:lnTo>
                  <a:cubicBezTo>
                    <a:pt x="199253" y="126049"/>
                    <a:pt x="188756" y="151389"/>
                    <a:pt x="170073" y="170073"/>
                  </a:cubicBezTo>
                  <a:cubicBezTo>
                    <a:pt x="151389" y="188756"/>
                    <a:pt x="126049" y="199253"/>
                    <a:pt x="99626" y="199253"/>
                  </a:cubicBezTo>
                  <a:lnTo>
                    <a:pt x="99626" y="199253"/>
                  </a:lnTo>
                  <a:cubicBezTo>
                    <a:pt x="73204" y="199253"/>
                    <a:pt x="47863" y="188756"/>
                    <a:pt x="29180" y="170073"/>
                  </a:cubicBezTo>
                  <a:cubicBezTo>
                    <a:pt x="10496" y="151389"/>
                    <a:pt x="0" y="126049"/>
                    <a:pt x="0" y="99626"/>
                  </a:cubicBezTo>
                  <a:lnTo>
                    <a:pt x="0" y="99626"/>
                  </a:lnTo>
                  <a:cubicBezTo>
                    <a:pt x="0" y="73204"/>
                    <a:pt x="10496" y="47863"/>
                    <a:pt x="29180" y="29180"/>
                  </a:cubicBezTo>
                  <a:cubicBezTo>
                    <a:pt x="47863" y="10496"/>
                    <a:pt x="73204" y="0"/>
                    <a:pt x="99626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9253" cy="237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601498" y="762708"/>
            <a:ext cx="4533322" cy="56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0"/>
              </a:lnSpc>
            </a:pPr>
            <a:r>
              <a:rPr lang="en-US" sz="39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Recap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13373" y="7355596"/>
            <a:ext cx="4634941" cy="1768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From cloud computing to IoT, Linux is indispensable in a wide array of applications, reinforcing its growing importance in the tech world.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  <p:grpSp>
        <p:nvGrpSpPr>
          <p:cNvPr id="9" name="Group 9"/>
          <p:cNvGrpSpPr/>
          <p:nvPr/>
        </p:nvGrpSpPr>
        <p:grpSpPr>
          <a:xfrm rot="-2700000">
            <a:off x="9351735" y="6149938"/>
            <a:ext cx="1003033" cy="1003033"/>
            <a:chOff x="0" y="0"/>
            <a:chExt cx="199253" cy="1992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9253" cy="199253"/>
            </a:xfrm>
            <a:custGeom>
              <a:avLst/>
              <a:gdLst/>
              <a:ahLst/>
              <a:cxnLst/>
              <a:rect l="l" t="t" r="r" b="b"/>
              <a:pathLst>
                <a:path w="199253" h="199253">
                  <a:moveTo>
                    <a:pt x="99626" y="0"/>
                  </a:moveTo>
                  <a:lnTo>
                    <a:pt x="99626" y="0"/>
                  </a:lnTo>
                  <a:cubicBezTo>
                    <a:pt x="126049" y="0"/>
                    <a:pt x="151389" y="10496"/>
                    <a:pt x="170073" y="29180"/>
                  </a:cubicBezTo>
                  <a:cubicBezTo>
                    <a:pt x="188756" y="47863"/>
                    <a:pt x="199253" y="73204"/>
                    <a:pt x="199253" y="99626"/>
                  </a:cubicBezTo>
                  <a:lnTo>
                    <a:pt x="199253" y="99626"/>
                  </a:lnTo>
                  <a:cubicBezTo>
                    <a:pt x="199253" y="126049"/>
                    <a:pt x="188756" y="151389"/>
                    <a:pt x="170073" y="170073"/>
                  </a:cubicBezTo>
                  <a:cubicBezTo>
                    <a:pt x="151389" y="188756"/>
                    <a:pt x="126049" y="199253"/>
                    <a:pt x="99626" y="199253"/>
                  </a:cubicBezTo>
                  <a:lnTo>
                    <a:pt x="99626" y="199253"/>
                  </a:lnTo>
                  <a:cubicBezTo>
                    <a:pt x="73204" y="199253"/>
                    <a:pt x="47863" y="188756"/>
                    <a:pt x="29180" y="170073"/>
                  </a:cubicBezTo>
                  <a:cubicBezTo>
                    <a:pt x="10496" y="151389"/>
                    <a:pt x="0" y="126049"/>
                    <a:pt x="0" y="99626"/>
                  </a:cubicBezTo>
                  <a:lnTo>
                    <a:pt x="0" y="99626"/>
                  </a:lnTo>
                  <a:cubicBezTo>
                    <a:pt x="0" y="73204"/>
                    <a:pt x="10496" y="47863"/>
                    <a:pt x="29180" y="29180"/>
                  </a:cubicBezTo>
                  <a:cubicBezTo>
                    <a:pt x="47863" y="10496"/>
                    <a:pt x="73204" y="0"/>
                    <a:pt x="99626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9253" cy="237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613373" y="6385463"/>
            <a:ext cx="4533322" cy="56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0"/>
              </a:lnSpc>
            </a:pPr>
            <a:r>
              <a:rPr lang="en-US" sz="39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Broad Scope</a:t>
            </a:r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6977347" y="1813206"/>
            <a:ext cx="3520083" cy="3520083"/>
            <a:chOff x="0" y="0"/>
            <a:chExt cx="552478" cy="5524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2478" cy="552478"/>
            </a:xfrm>
            <a:custGeom>
              <a:avLst/>
              <a:gdLst/>
              <a:ahLst/>
              <a:cxnLst/>
              <a:rect l="l" t="t" r="r" b="b"/>
              <a:pathLst>
                <a:path w="552478" h="552478">
                  <a:moveTo>
                    <a:pt x="109968" y="0"/>
                  </a:moveTo>
                  <a:lnTo>
                    <a:pt x="442510" y="0"/>
                  </a:lnTo>
                  <a:cubicBezTo>
                    <a:pt x="471675" y="0"/>
                    <a:pt x="499646" y="11586"/>
                    <a:pt x="520269" y="32209"/>
                  </a:cubicBezTo>
                  <a:cubicBezTo>
                    <a:pt x="540892" y="52832"/>
                    <a:pt x="552478" y="80803"/>
                    <a:pt x="552478" y="109968"/>
                  </a:cubicBezTo>
                  <a:lnTo>
                    <a:pt x="552478" y="442510"/>
                  </a:lnTo>
                  <a:cubicBezTo>
                    <a:pt x="552478" y="503244"/>
                    <a:pt x="503244" y="552478"/>
                    <a:pt x="442510" y="552478"/>
                  </a:cubicBezTo>
                  <a:lnTo>
                    <a:pt x="109968" y="552478"/>
                  </a:lnTo>
                  <a:cubicBezTo>
                    <a:pt x="49234" y="552478"/>
                    <a:pt x="0" y="503244"/>
                    <a:pt x="0" y="442510"/>
                  </a:cubicBezTo>
                  <a:lnTo>
                    <a:pt x="0" y="109968"/>
                  </a:lnTo>
                  <a:cubicBezTo>
                    <a:pt x="0" y="49234"/>
                    <a:pt x="49234" y="0"/>
                    <a:pt x="109968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52478" cy="590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2700000">
            <a:off x="-3634464" y="-1398475"/>
            <a:ext cx="5249627" cy="5249627"/>
            <a:chOff x="0" y="0"/>
            <a:chExt cx="823930" cy="8239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23930" cy="823930"/>
            </a:xfrm>
            <a:custGeom>
              <a:avLst/>
              <a:gdLst/>
              <a:ahLst/>
              <a:cxnLst/>
              <a:rect l="l" t="t" r="r" b="b"/>
              <a:pathLst>
                <a:path w="823930" h="823930">
                  <a:moveTo>
                    <a:pt x="73738" y="0"/>
                  </a:moveTo>
                  <a:lnTo>
                    <a:pt x="750193" y="0"/>
                  </a:lnTo>
                  <a:cubicBezTo>
                    <a:pt x="790917" y="0"/>
                    <a:pt x="823930" y="33014"/>
                    <a:pt x="823930" y="73738"/>
                  </a:cubicBezTo>
                  <a:lnTo>
                    <a:pt x="823930" y="750193"/>
                  </a:lnTo>
                  <a:cubicBezTo>
                    <a:pt x="823930" y="790917"/>
                    <a:pt x="790917" y="823930"/>
                    <a:pt x="750193" y="823930"/>
                  </a:cubicBezTo>
                  <a:lnTo>
                    <a:pt x="73738" y="823930"/>
                  </a:lnTo>
                  <a:cubicBezTo>
                    <a:pt x="33014" y="823930"/>
                    <a:pt x="0" y="790917"/>
                    <a:pt x="0" y="750193"/>
                  </a:cubicBezTo>
                  <a:lnTo>
                    <a:pt x="0" y="73738"/>
                  </a:lnTo>
                  <a:cubicBezTo>
                    <a:pt x="0" y="33014"/>
                    <a:pt x="33014" y="0"/>
                    <a:pt x="73738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23930" cy="862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-7175" y="2348935"/>
            <a:ext cx="2034438" cy="2034438"/>
            <a:chOff x="0" y="0"/>
            <a:chExt cx="404141" cy="4041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4141" cy="404141"/>
            </a:xfrm>
            <a:custGeom>
              <a:avLst/>
              <a:gdLst/>
              <a:ahLst/>
              <a:cxnLst/>
              <a:rect l="l" t="t" r="r" b="b"/>
              <a:pathLst>
                <a:path w="404141" h="404141">
                  <a:moveTo>
                    <a:pt x="140801" y="0"/>
                  </a:moveTo>
                  <a:lnTo>
                    <a:pt x="263340" y="0"/>
                  </a:lnTo>
                  <a:cubicBezTo>
                    <a:pt x="341103" y="0"/>
                    <a:pt x="404141" y="63039"/>
                    <a:pt x="404141" y="140801"/>
                  </a:cubicBezTo>
                  <a:lnTo>
                    <a:pt x="404141" y="263340"/>
                  </a:lnTo>
                  <a:cubicBezTo>
                    <a:pt x="404141" y="341103"/>
                    <a:pt x="341103" y="404141"/>
                    <a:pt x="263340" y="404141"/>
                  </a:cubicBezTo>
                  <a:lnTo>
                    <a:pt x="140801" y="404141"/>
                  </a:lnTo>
                  <a:cubicBezTo>
                    <a:pt x="63039" y="404141"/>
                    <a:pt x="0" y="341103"/>
                    <a:pt x="0" y="263340"/>
                  </a:cubicBezTo>
                  <a:lnTo>
                    <a:pt x="0" y="140801"/>
                  </a:lnTo>
                  <a:cubicBezTo>
                    <a:pt x="0" y="63039"/>
                    <a:pt x="63039" y="0"/>
                    <a:pt x="140801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04141" cy="44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4182690" y="1104371"/>
            <a:ext cx="18078583" cy="21472080"/>
            <a:chOff x="0" y="0"/>
            <a:chExt cx="3335243" cy="3961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35243" cy="3961295"/>
            </a:xfrm>
            <a:custGeom>
              <a:avLst/>
              <a:gdLst/>
              <a:ahLst/>
              <a:cxnLst/>
              <a:rect l="l" t="t" r="r" b="b"/>
              <a:pathLst>
                <a:path w="3335243" h="3961295">
                  <a:moveTo>
                    <a:pt x="42824" y="0"/>
                  </a:moveTo>
                  <a:lnTo>
                    <a:pt x="3292419" y="0"/>
                  </a:lnTo>
                  <a:cubicBezTo>
                    <a:pt x="3316070" y="0"/>
                    <a:pt x="3335243" y="19173"/>
                    <a:pt x="3335243" y="42824"/>
                  </a:cubicBezTo>
                  <a:lnTo>
                    <a:pt x="3335243" y="3918472"/>
                  </a:lnTo>
                  <a:cubicBezTo>
                    <a:pt x="3335243" y="3942123"/>
                    <a:pt x="3316070" y="3961295"/>
                    <a:pt x="3292419" y="3961295"/>
                  </a:cubicBezTo>
                  <a:lnTo>
                    <a:pt x="42824" y="3961295"/>
                  </a:lnTo>
                  <a:cubicBezTo>
                    <a:pt x="19173" y="3961295"/>
                    <a:pt x="0" y="3942123"/>
                    <a:pt x="0" y="3918472"/>
                  </a:cubicBezTo>
                  <a:lnTo>
                    <a:pt x="0" y="42824"/>
                  </a:lnTo>
                  <a:cubicBezTo>
                    <a:pt x="0" y="19173"/>
                    <a:pt x="19173" y="0"/>
                    <a:pt x="42824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35243" cy="3999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6147" y="2785690"/>
            <a:ext cx="6472610" cy="647261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26507" y="26507"/>
              <a:ext cx="759787" cy="759787"/>
            </a:xfrm>
            <a:custGeom>
              <a:avLst/>
              <a:gdLst/>
              <a:ahLst/>
              <a:cxnLst/>
              <a:rect l="l" t="t" r="r" b="b"/>
              <a:pathLst>
                <a:path w="759787" h="759787">
                  <a:moveTo>
                    <a:pt x="439097" y="32697"/>
                  </a:moveTo>
                  <a:lnTo>
                    <a:pt x="727089" y="320689"/>
                  </a:lnTo>
                  <a:cubicBezTo>
                    <a:pt x="759786" y="353386"/>
                    <a:pt x="759786" y="406400"/>
                    <a:pt x="727089" y="439097"/>
                  </a:cubicBezTo>
                  <a:lnTo>
                    <a:pt x="439097" y="727089"/>
                  </a:lnTo>
                  <a:cubicBezTo>
                    <a:pt x="406400" y="759786"/>
                    <a:pt x="353386" y="759786"/>
                    <a:pt x="320689" y="727089"/>
                  </a:cubicBezTo>
                  <a:lnTo>
                    <a:pt x="32697" y="439097"/>
                  </a:lnTo>
                  <a:cubicBezTo>
                    <a:pt x="0" y="406400"/>
                    <a:pt x="0" y="353386"/>
                    <a:pt x="32697" y="320689"/>
                  </a:cubicBezTo>
                  <a:lnTo>
                    <a:pt x="320689" y="32697"/>
                  </a:lnTo>
                  <a:cubicBezTo>
                    <a:pt x="353386" y="0"/>
                    <a:pt x="406400" y="0"/>
                    <a:pt x="439097" y="32697"/>
                  </a:cubicBezTo>
                  <a:close/>
                </a:path>
              </a:pathLst>
            </a:custGeom>
            <a:solidFill>
              <a:srgbClr val="727272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-2700000">
            <a:off x="15489701" y="1426863"/>
            <a:ext cx="1465983" cy="1465983"/>
            <a:chOff x="0" y="0"/>
            <a:chExt cx="291218" cy="2912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1218" cy="291218"/>
            </a:xfrm>
            <a:custGeom>
              <a:avLst/>
              <a:gdLst/>
              <a:ahLst/>
              <a:cxnLst/>
              <a:rect l="l" t="t" r="r" b="b"/>
              <a:pathLst>
                <a:path w="291218" h="291218">
                  <a:moveTo>
                    <a:pt x="145609" y="0"/>
                  </a:moveTo>
                  <a:lnTo>
                    <a:pt x="145609" y="0"/>
                  </a:lnTo>
                  <a:cubicBezTo>
                    <a:pt x="226026" y="0"/>
                    <a:pt x="291218" y="65191"/>
                    <a:pt x="291218" y="145609"/>
                  </a:cubicBezTo>
                  <a:lnTo>
                    <a:pt x="291218" y="145609"/>
                  </a:lnTo>
                  <a:cubicBezTo>
                    <a:pt x="291218" y="226026"/>
                    <a:pt x="226026" y="291218"/>
                    <a:pt x="145609" y="291218"/>
                  </a:cubicBezTo>
                  <a:lnTo>
                    <a:pt x="145609" y="291218"/>
                  </a:lnTo>
                  <a:cubicBezTo>
                    <a:pt x="65191" y="291218"/>
                    <a:pt x="0" y="226026"/>
                    <a:pt x="0" y="145609"/>
                  </a:cubicBezTo>
                  <a:lnTo>
                    <a:pt x="0" y="145609"/>
                  </a:lnTo>
                  <a:cubicBezTo>
                    <a:pt x="0" y="65191"/>
                    <a:pt x="65191" y="0"/>
                    <a:pt x="145609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91218" cy="329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31330" y="1326799"/>
            <a:ext cx="5432717" cy="756053"/>
          </a:xfrm>
          <a:custGeom>
            <a:avLst/>
            <a:gdLst/>
            <a:ahLst/>
            <a:cxnLst/>
            <a:rect l="l" t="t" r="r" b="b"/>
            <a:pathLst>
              <a:path w="5432717" h="756053">
                <a:moveTo>
                  <a:pt x="0" y="0"/>
                </a:moveTo>
                <a:lnTo>
                  <a:pt x="5432717" y="0"/>
                </a:lnTo>
                <a:lnTo>
                  <a:pt x="5432717" y="756053"/>
                </a:lnTo>
                <a:lnTo>
                  <a:pt x="0" y="7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44000" y="2501952"/>
            <a:ext cx="6587796" cy="364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30"/>
              </a:lnSpc>
            </a:pPr>
            <a:r>
              <a:rPr lang="en-US" sz="15256">
                <a:solidFill>
                  <a:srgbClr val="FFFFFF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Thank you.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39727" y="6384461"/>
            <a:ext cx="9182966" cy="249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6" lvl="1" indent="-215898" algn="l">
              <a:lnSpc>
                <a:spcPts val="2799"/>
              </a:lnSpc>
              <a:buFont typeface="Arial"/>
              <a:buChar char="•"/>
            </a:pPr>
            <a:r>
              <a:rPr lang="en-US" sz="19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Sources</a:t>
            </a: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1" lvl="2" indent="-287864" algn="l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Foundation</a:t>
            </a:r>
          </a:p>
          <a:p>
            <a:pPr marL="863591" lvl="2" indent="-287864" algn="l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Documentation</a:t>
            </a:r>
          </a:p>
          <a:p>
            <a:pPr marL="863591" lvl="2" indent="-287864" algn="l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Kali Linux Official Site</a:t>
            </a:r>
          </a:p>
          <a:p>
            <a:pPr marL="863591" lvl="2" indent="-287864" algn="l">
              <a:lnSpc>
                <a:spcPts val="2799"/>
              </a:lnSpc>
              <a:spcBef>
                <a:spcPct val="0"/>
              </a:spcBef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</a:t>
            </a:r>
            <a:r>
              <a:rPr lang="en-US" sz="199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ial Documentation for Various Distributions (Debian, Fedora, CentOS)</a:t>
            </a: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endParaRPr lang="en-US" sz="1999" u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10012" y="9380861"/>
            <a:ext cx="6242396" cy="730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Assistant Professor Siddharth Jain</a:t>
            </a:r>
          </a:p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Anand International College Of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171471"/>
            <a:ext cx="18288000" cy="5713934"/>
            <a:chOff x="0" y="0"/>
            <a:chExt cx="24384000" cy="761857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7618579"/>
            </a:xfrm>
            <a:prstGeom prst="rect">
              <a:avLst/>
            </a:prstGeom>
            <a:solidFill>
              <a:srgbClr val="5F5D5B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-609185" y="1878671"/>
            <a:ext cx="1218371" cy="1218371"/>
            <a:chOff x="0" y="0"/>
            <a:chExt cx="224772" cy="2247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72" cy="224772"/>
            </a:xfrm>
            <a:custGeom>
              <a:avLst/>
              <a:gdLst/>
              <a:ahLst/>
              <a:cxnLst/>
              <a:rect l="l" t="t" r="r" b="b"/>
              <a:pathLst>
                <a:path w="224772" h="224772">
                  <a:moveTo>
                    <a:pt x="112386" y="0"/>
                  </a:moveTo>
                  <a:lnTo>
                    <a:pt x="112386" y="0"/>
                  </a:lnTo>
                  <a:cubicBezTo>
                    <a:pt x="142193" y="0"/>
                    <a:pt x="170779" y="11841"/>
                    <a:pt x="191855" y="32917"/>
                  </a:cubicBezTo>
                  <a:cubicBezTo>
                    <a:pt x="212932" y="53994"/>
                    <a:pt x="224772" y="82579"/>
                    <a:pt x="224772" y="112386"/>
                  </a:cubicBezTo>
                  <a:lnTo>
                    <a:pt x="224772" y="112386"/>
                  </a:lnTo>
                  <a:cubicBezTo>
                    <a:pt x="224772" y="142193"/>
                    <a:pt x="212932" y="170779"/>
                    <a:pt x="191855" y="191855"/>
                  </a:cubicBezTo>
                  <a:cubicBezTo>
                    <a:pt x="170779" y="212932"/>
                    <a:pt x="142193" y="224772"/>
                    <a:pt x="112386" y="224772"/>
                  </a:cubicBezTo>
                  <a:lnTo>
                    <a:pt x="112386" y="224772"/>
                  </a:lnTo>
                  <a:cubicBezTo>
                    <a:pt x="82579" y="224772"/>
                    <a:pt x="53994" y="212932"/>
                    <a:pt x="32917" y="191855"/>
                  </a:cubicBezTo>
                  <a:cubicBezTo>
                    <a:pt x="11841" y="170779"/>
                    <a:pt x="0" y="142193"/>
                    <a:pt x="0" y="112386"/>
                  </a:cubicBezTo>
                  <a:lnTo>
                    <a:pt x="0" y="112386"/>
                  </a:lnTo>
                  <a:cubicBezTo>
                    <a:pt x="0" y="82579"/>
                    <a:pt x="11841" y="53994"/>
                    <a:pt x="32917" y="32917"/>
                  </a:cubicBezTo>
                  <a:cubicBezTo>
                    <a:pt x="53994" y="11841"/>
                    <a:pt x="82579" y="0"/>
                    <a:pt x="112386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24772" cy="262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731683" y="3572148"/>
            <a:ext cx="3875626" cy="5281591"/>
            <a:chOff x="0" y="0"/>
            <a:chExt cx="789789" cy="10763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9789" cy="1076302"/>
            </a:xfrm>
            <a:custGeom>
              <a:avLst/>
              <a:gdLst/>
              <a:ahLst/>
              <a:cxnLst/>
              <a:rect l="l" t="t" r="r" b="b"/>
              <a:pathLst>
                <a:path w="789789" h="1076302">
                  <a:moveTo>
                    <a:pt x="89892" y="0"/>
                  </a:moveTo>
                  <a:lnTo>
                    <a:pt x="699897" y="0"/>
                  </a:lnTo>
                  <a:cubicBezTo>
                    <a:pt x="723738" y="0"/>
                    <a:pt x="746603" y="9471"/>
                    <a:pt x="763460" y="26329"/>
                  </a:cubicBezTo>
                  <a:cubicBezTo>
                    <a:pt x="780318" y="43187"/>
                    <a:pt x="789789" y="66051"/>
                    <a:pt x="789789" y="89892"/>
                  </a:cubicBezTo>
                  <a:lnTo>
                    <a:pt x="789789" y="986410"/>
                  </a:lnTo>
                  <a:cubicBezTo>
                    <a:pt x="789789" y="1010251"/>
                    <a:pt x="780318" y="1033115"/>
                    <a:pt x="763460" y="1049973"/>
                  </a:cubicBezTo>
                  <a:cubicBezTo>
                    <a:pt x="746603" y="1066831"/>
                    <a:pt x="723738" y="1076302"/>
                    <a:pt x="699897" y="1076302"/>
                  </a:cubicBezTo>
                  <a:lnTo>
                    <a:pt x="89892" y="1076302"/>
                  </a:lnTo>
                  <a:cubicBezTo>
                    <a:pt x="66051" y="1076302"/>
                    <a:pt x="43187" y="1066831"/>
                    <a:pt x="26329" y="1049973"/>
                  </a:cubicBezTo>
                  <a:cubicBezTo>
                    <a:pt x="9471" y="1033115"/>
                    <a:pt x="0" y="1010251"/>
                    <a:pt x="0" y="986410"/>
                  </a:cubicBezTo>
                  <a:lnTo>
                    <a:pt x="0" y="89892"/>
                  </a:lnTo>
                  <a:cubicBezTo>
                    <a:pt x="0" y="66051"/>
                    <a:pt x="9471" y="43187"/>
                    <a:pt x="26329" y="26329"/>
                  </a:cubicBezTo>
                  <a:cubicBezTo>
                    <a:pt x="43187" y="9471"/>
                    <a:pt x="66051" y="0"/>
                    <a:pt x="898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89789" cy="1114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15881" y="5202416"/>
            <a:ext cx="3907229" cy="7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1"/>
              </a:lnSpc>
            </a:pPr>
            <a:r>
              <a:rPr lang="en-US" sz="2000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Identify the flaws in the bot’s conversation flow.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10160" y="3731531"/>
            <a:ext cx="4147798" cy="991120"/>
            <a:chOff x="0" y="-47625"/>
            <a:chExt cx="1206695" cy="288341"/>
          </a:xfrm>
        </p:grpSpPr>
        <p:sp>
          <p:nvSpPr>
            <p:cNvPr id="12" name="Freeform 12"/>
            <p:cNvSpPr/>
            <p:nvPr/>
          </p:nvSpPr>
          <p:spPr>
            <a:xfrm>
              <a:off x="0" y="-7908"/>
              <a:ext cx="1206695" cy="240716"/>
            </a:xfrm>
            <a:custGeom>
              <a:avLst/>
              <a:gdLst/>
              <a:ahLst/>
              <a:cxnLst/>
              <a:rect l="l" t="t" r="r" b="b"/>
              <a:pathLst>
                <a:path w="1206695" h="240716">
                  <a:moveTo>
                    <a:pt x="46663" y="0"/>
                  </a:moveTo>
                  <a:lnTo>
                    <a:pt x="1160032" y="0"/>
                  </a:lnTo>
                  <a:cubicBezTo>
                    <a:pt x="1185803" y="0"/>
                    <a:pt x="1206695" y="20892"/>
                    <a:pt x="1206695" y="46663"/>
                  </a:cubicBezTo>
                  <a:lnTo>
                    <a:pt x="1206695" y="194053"/>
                  </a:lnTo>
                  <a:cubicBezTo>
                    <a:pt x="1206695" y="206429"/>
                    <a:pt x="1201779" y="218298"/>
                    <a:pt x="1193028" y="227049"/>
                  </a:cubicBezTo>
                  <a:cubicBezTo>
                    <a:pt x="1184277" y="235800"/>
                    <a:pt x="1172408" y="240716"/>
                    <a:pt x="1160032" y="240716"/>
                  </a:cubicBezTo>
                  <a:lnTo>
                    <a:pt x="46663" y="240716"/>
                  </a:lnTo>
                  <a:cubicBezTo>
                    <a:pt x="34287" y="240716"/>
                    <a:pt x="22418" y="235800"/>
                    <a:pt x="13667" y="227049"/>
                  </a:cubicBezTo>
                  <a:cubicBezTo>
                    <a:pt x="4916" y="218298"/>
                    <a:pt x="0" y="206429"/>
                    <a:pt x="0" y="194053"/>
                  </a:cubicBezTo>
                  <a:lnTo>
                    <a:pt x="0" y="46663"/>
                  </a:lnTo>
                  <a:cubicBezTo>
                    <a:pt x="0" y="34287"/>
                    <a:pt x="4916" y="22418"/>
                    <a:pt x="13667" y="13667"/>
                  </a:cubicBezTo>
                  <a:cubicBezTo>
                    <a:pt x="22418" y="4916"/>
                    <a:pt x="34287" y="0"/>
                    <a:pt x="466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06695" cy="288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Task 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332187" y="1683488"/>
            <a:ext cx="13623626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dirty="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Task assigned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206187" y="3572148"/>
            <a:ext cx="3875626" cy="5281591"/>
            <a:chOff x="0" y="0"/>
            <a:chExt cx="789789" cy="10763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9789" cy="1076302"/>
            </a:xfrm>
            <a:custGeom>
              <a:avLst/>
              <a:gdLst/>
              <a:ahLst/>
              <a:cxnLst/>
              <a:rect l="l" t="t" r="r" b="b"/>
              <a:pathLst>
                <a:path w="789789" h="1076302">
                  <a:moveTo>
                    <a:pt x="89892" y="0"/>
                  </a:moveTo>
                  <a:lnTo>
                    <a:pt x="699897" y="0"/>
                  </a:lnTo>
                  <a:cubicBezTo>
                    <a:pt x="723738" y="0"/>
                    <a:pt x="746603" y="9471"/>
                    <a:pt x="763460" y="26329"/>
                  </a:cubicBezTo>
                  <a:cubicBezTo>
                    <a:pt x="780318" y="43187"/>
                    <a:pt x="789789" y="66051"/>
                    <a:pt x="789789" y="89892"/>
                  </a:cubicBezTo>
                  <a:lnTo>
                    <a:pt x="789789" y="986410"/>
                  </a:lnTo>
                  <a:cubicBezTo>
                    <a:pt x="789789" y="1010251"/>
                    <a:pt x="780318" y="1033115"/>
                    <a:pt x="763460" y="1049973"/>
                  </a:cubicBezTo>
                  <a:cubicBezTo>
                    <a:pt x="746603" y="1066831"/>
                    <a:pt x="723738" y="1076302"/>
                    <a:pt x="699897" y="1076302"/>
                  </a:cubicBezTo>
                  <a:lnTo>
                    <a:pt x="89892" y="1076302"/>
                  </a:lnTo>
                  <a:cubicBezTo>
                    <a:pt x="66051" y="1076302"/>
                    <a:pt x="43187" y="1066831"/>
                    <a:pt x="26329" y="1049973"/>
                  </a:cubicBezTo>
                  <a:cubicBezTo>
                    <a:pt x="9471" y="1033115"/>
                    <a:pt x="0" y="1010251"/>
                    <a:pt x="0" y="986410"/>
                  </a:cubicBezTo>
                  <a:lnTo>
                    <a:pt x="0" y="89892"/>
                  </a:lnTo>
                  <a:cubicBezTo>
                    <a:pt x="0" y="66051"/>
                    <a:pt x="9471" y="43187"/>
                    <a:pt x="26329" y="26329"/>
                  </a:cubicBezTo>
                  <a:cubicBezTo>
                    <a:pt x="43187" y="9471"/>
                    <a:pt x="66051" y="0"/>
                    <a:pt x="898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789789" cy="1114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18373" y="5211941"/>
            <a:ext cx="3851255" cy="108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Suggest optimizations to improve its ability to handle queries effectively.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070101" y="3874215"/>
            <a:ext cx="4147798" cy="801831"/>
            <a:chOff x="0" y="0"/>
            <a:chExt cx="1206695" cy="23327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06695" cy="233272"/>
            </a:xfrm>
            <a:custGeom>
              <a:avLst/>
              <a:gdLst/>
              <a:ahLst/>
              <a:cxnLst/>
              <a:rect l="l" t="t" r="r" b="b"/>
              <a:pathLst>
                <a:path w="1206695" h="233272">
                  <a:moveTo>
                    <a:pt x="46663" y="0"/>
                  </a:moveTo>
                  <a:lnTo>
                    <a:pt x="1160032" y="0"/>
                  </a:lnTo>
                  <a:cubicBezTo>
                    <a:pt x="1185803" y="0"/>
                    <a:pt x="1206695" y="20892"/>
                    <a:pt x="1206695" y="46663"/>
                  </a:cubicBezTo>
                  <a:lnTo>
                    <a:pt x="1206695" y="186609"/>
                  </a:lnTo>
                  <a:cubicBezTo>
                    <a:pt x="1206695" y="212380"/>
                    <a:pt x="1185803" y="233272"/>
                    <a:pt x="1160032" y="233272"/>
                  </a:cubicBezTo>
                  <a:lnTo>
                    <a:pt x="46663" y="233272"/>
                  </a:lnTo>
                  <a:cubicBezTo>
                    <a:pt x="34287" y="233272"/>
                    <a:pt x="22418" y="228356"/>
                    <a:pt x="13667" y="219605"/>
                  </a:cubicBezTo>
                  <a:cubicBezTo>
                    <a:pt x="4916" y="210854"/>
                    <a:pt x="0" y="198985"/>
                    <a:pt x="0" y="186609"/>
                  </a:cubicBezTo>
                  <a:lnTo>
                    <a:pt x="0" y="46663"/>
                  </a:lnTo>
                  <a:cubicBezTo>
                    <a:pt x="0" y="34287"/>
                    <a:pt x="4916" y="22418"/>
                    <a:pt x="13667" y="13667"/>
                  </a:cubicBezTo>
                  <a:cubicBezTo>
                    <a:pt x="22418" y="4916"/>
                    <a:pt x="34287" y="0"/>
                    <a:pt x="466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206695" cy="280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Task 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2680691" y="3572148"/>
            <a:ext cx="3875626" cy="5281591"/>
            <a:chOff x="0" y="0"/>
            <a:chExt cx="789789" cy="10763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89789" cy="1076302"/>
            </a:xfrm>
            <a:custGeom>
              <a:avLst/>
              <a:gdLst/>
              <a:ahLst/>
              <a:cxnLst/>
              <a:rect l="l" t="t" r="r" b="b"/>
              <a:pathLst>
                <a:path w="789789" h="1076302">
                  <a:moveTo>
                    <a:pt x="89892" y="0"/>
                  </a:moveTo>
                  <a:lnTo>
                    <a:pt x="699897" y="0"/>
                  </a:lnTo>
                  <a:cubicBezTo>
                    <a:pt x="723738" y="0"/>
                    <a:pt x="746603" y="9471"/>
                    <a:pt x="763460" y="26329"/>
                  </a:cubicBezTo>
                  <a:cubicBezTo>
                    <a:pt x="780318" y="43187"/>
                    <a:pt x="789789" y="66051"/>
                    <a:pt x="789789" y="89892"/>
                  </a:cubicBezTo>
                  <a:lnTo>
                    <a:pt x="789789" y="986410"/>
                  </a:lnTo>
                  <a:cubicBezTo>
                    <a:pt x="789789" y="1010251"/>
                    <a:pt x="780318" y="1033115"/>
                    <a:pt x="763460" y="1049973"/>
                  </a:cubicBezTo>
                  <a:cubicBezTo>
                    <a:pt x="746603" y="1066831"/>
                    <a:pt x="723738" y="1076302"/>
                    <a:pt x="699897" y="1076302"/>
                  </a:cubicBezTo>
                  <a:lnTo>
                    <a:pt x="89892" y="1076302"/>
                  </a:lnTo>
                  <a:cubicBezTo>
                    <a:pt x="66051" y="1076302"/>
                    <a:pt x="43187" y="1066831"/>
                    <a:pt x="26329" y="1049973"/>
                  </a:cubicBezTo>
                  <a:cubicBezTo>
                    <a:pt x="9471" y="1033115"/>
                    <a:pt x="0" y="1010251"/>
                    <a:pt x="0" y="986410"/>
                  </a:cubicBezTo>
                  <a:lnTo>
                    <a:pt x="0" y="89892"/>
                  </a:lnTo>
                  <a:cubicBezTo>
                    <a:pt x="0" y="66051"/>
                    <a:pt x="9471" y="43187"/>
                    <a:pt x="26329" y="26329"/>
                  </a:cubicBezTo>
                  <a:cubicBezTo>
                    <a:pt x="43187" y="9471"/>
                    <a:pt x="66051" y="0"/>
                    <a:pt x="898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789789" cy="1114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692877" y="5211941"/>
            <a:ext cx="3851255" cy="146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Rewrite the bot’s responses to demonstrate how your optimizations enhance the customer experience.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2544605" y="3874215"/>
            <a:ext cx="4147798" cy="801831"/>
            <a:chOff x="0" y="0"/>
            <a:chExt cx="1206695" cy="2332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06695" cy="233272"/>
            </a:xfrm>
            <a:custGeom>
              <a:avLst/>
              <a:gdLst/>
              <a:ahLst/>
              <a:cxnLst/>
              <a:rect l="l" t="t" r="r" b="b"/>
              <a:pathLst>
                <a:path w="1206695" h="233272">
                  <a:moveTo>
                    <a:pt x="46663" y="0"/>
                  </a:moveTo>
                  <a:lnTo>
                    <a:pt x="1160032" y="0"/>
                  </a:lnTo>
                  <a:cubicBezTo>
                    <a:pt x="1185803" y="0"/>
                    <a:pt x="1206695" y="20892"/>
                    <a:pt x="1206695" y="46663"/>
                  </a:cubicBezTo>
                  <a:lnTo>
                    <a:pt x="1206695" y="186609"/>
                  </a:lnTo>
                  <a:cubicBezTo>
                    <a:pt x="1206695" y="212380"/>
                    <a:pt x="1185803" y="233272"/>
                    <a:pt x="1160032" y="233272"/>
                  </a:cubicBezTo>
                  <a:lnTo>
                    <a:pt x="46663" y="233272"/>
                  </a:lnTo>
                  <a:cubicBezTo>
                    <a:pt x="34287" y="233272"/>
                    <a:pt x="22418" y="228356"/>
                    <a:pt x="13667" y="219605"/>
                  </a:cubicBezTo>
                  <a:cubicBezTo>
                    <a:pt x="4916" y="210854"/>
                    <a:pt x="0" y="198985"/>
                    <a:pt x="0" y="186609"/>
                  </a:cubicBezTo>
                  <a:lnTo>
                    <a:pt x="0" y="46663"/>
                  </a:lnTo>
                  <a:cubicBezTo>
                    <a:pt x="0" y="34287"/>
                    <a:pt x="4916" y="22418"/>
                    <a:pt x="13667" y="13667"/>
                  </a:cubicBezTo>
                  <a:cubicBezTo>
                    <a:pt x="22418" y="4916"/>
                    <a:pt x="34287" y="0"/>
                    <a:pt x="466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206695" cy="280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Task 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15632832" y="-1171373"/>
            <a:ext cx="1822601" cy="1822601"/>
            <a:chOff x="0" y="0"/>
            <a:chExt cx="336244" cy="33624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36244" cy="336244"/>
            </a:xfrm>
            <a:custGeom>
              <a:avLst/>
              <a:gdLst/>
              <a:ahLst/>
              <a:cxnLst/>
              <a:rect l="l" t="t" r="r" b="b"/>
              <a:pathLst>
                <a:path w="336244" h="336244">
                  <a:moveTo>
                    <a:pt x="127432" y="0"/>
                  </a:moveTo>
                  <a:lnTo>
                    <a:pt x="208812" y="0"/>
                  </a:lnTo>
                  <a:cubicBezTo>
                    <a:pt x="242609" y="0"/>
                    <a:pt x="275022" y="13426"/>
                    <a:pt x="298920" y="37324"/>
                  </a:cubicBezTo>
                  <a:cubicBezTo>
                    <a:pt x="322818" y="61222"/>
                    <a:pt x="336244" y="93635"/>
                    <a:pt x="336244" y="127432"/>
                  </a:cubicBezTo>
                  <a:lnTo>
                    <a:pt x="336244" y="208812"/>
                  </a:lnTo>
                  <a:cubicBezTo>
                    <a:pt x="336244" y="242609"/>
                    <a:pt x="322818" y="275022"/>
                    <a:pt x="298920" y="298920"/>
                  </a:cubicBezTo>
                  <a:cubicBezTo>
                    <a:pt x="275022" y="322818"/>
                    <a:pt x="242609" y="336244"/>
                    <a:pt x="208812" y="336244"/>
                  </a:cubicBezTo>
                  <a:lnTo>
                    <a:pt x="127432" y="336244"/>
                  </a:lnTo>
                  <a:cubicBezTo>
                    <a:pt x="93635" y="336244"/>
                    <a:pt x="61222" y="322818"/>
                    <a:pt x="37324" y="298920"/>
                  </a:cubicBezTo>
                  <a:cubicBezTo>
                    <a:pt x="13426" y="275022"/>
                    <a:pt x="0" y="242609"/>
                    <a:pt x="0" y="208812"/>
                  </a:cubicBezTo>
                  <a:lnTo>
                    <a:pt x="0" y="127432"/>
                  </a:lnTo>
                  <a:cubicBezTo>
                    <a:pt x="0" y="93635"/>
                    <a:pt x="13426" y="61222"/>
                    <a:pt x="37324" y="37324"/>
                  </a:cubicBezTo>
                  <a:cubicBezTo>
                    <a:pt x="61222" y="13426"/>
                    <a:pt x="93635" y="0"/>
                    <a:pt x="127432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36244" cy="3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8100019" y="2165288"/>
            <a:ext cx="2087961" cy="16230600"/>
            <a:chOff x="0" y="0"/>
            <a:chExt cx="385199" cy="299431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85199" cy="2994316"/>
            </a:xfrm>
            <a:custGeom>
              <a:avLst/>
              <a:gdLst/>
              <a:ahLst/>
              <a:cxnLst/>
              <a:rect l="l" t="t" r="r" b="b"/>
              <a:pathLst>
                <a:path w="385199" h="2994316">
                  <a:moveTo>
                    <a:pt x="166855" y="0"/>
                  </a:moveTo>
                  <a:lnTo>
                    <a:pt x="218345" y="0"/>
                  </a:lnTo>
                  <a:cubicBezTo>
                    <a:pt x="262597" y="0"/>
                    <a:pt x="305037" y="17579"/>
                    <a:pt x="336329" y="48871"/>
                  </a:cubicBezTo>
                  <a:cubicBezTo>
                    <a:pt x="367620" y="80162"/>
                    <a:pt x="385199" y="122602"/>
                    <a:pt x="385199" y="166855"/>
                  </a:cubicBezTo>
                  <a:lnTo>
                    <a:pt x="385199" y="2827462"/>
                  </a:lnTo>
                  <a:cubicBezTo>
                    <a:pt x="385199" y="2871714"/>
                    <a:pt x="367620" y="2914154"/>
                    <a:pt x="336329" y="2945446"/>
                  </a:cubicBezTo>
                  <a:cubicBezTo>
                    <a:pt x="305037" y="2976737"/>
                    <a:pt x="262597" y="2994316"/>
                    <a:pt x="218345" y="2994316"/>
                  </a:cubicBezTo>
                  <a:lnTo>
                    <a:pt x="166855" y="2994316"/>
                  </a:lnTo>
                  <a:cubicBezTo>
                    <a:pt x="122602" y="2994316"/>
                    <a:pt x="80162" y="2976737"/>
                    <a:pt x="48871" y="2945446"/>
                  </a:cubicBezTo>
                  <a:cubicBezTo>
                    <a:pt x="17579" y="2914154"/>
                    <a:pt x="0" y="2871714"/>
                    <a:pt x="0" y="2827462"/>
                  </a:cubicBezTo>
                  <a:lnTo>
                    <a:pt x="0" y="166855"/>
                  </a:lnTo>
                  <a:cubicBezTo>
                    <a:pt x="0" y="122602"/>
                    <a:pt x="17579" y="80162"/>
                    <a:pt x="48871" y="48871"/>
                  </a:cubicBezTo>
                  <a:cubicBezTo>
                    <a:pt x="80162" y="17579"/>
                    <a:pt x="122602" y="0"/>
                    <a:pt x="16685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385199" cy="3032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1777" y="2843188"/>
            <a:ext cx="3148913" cy="31489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54485" y="54485"/>
              <a:ext cx="703831" cy="703831"/>
            </a:xfrm>
            <a:custGeom>
              <a:avLst/>
              <a:gdLst/>
              <a:ahLst/>
              <a:cxnLst/>
              <a:rect l="l" t="t" r="r" b="b"/>
              <a:pathLst>
                <a:path w="703831" h="703831">
                  <a:moveTo>
                    <a:pt x="473610" y="67210"/>
                  </a:moveTo>
                  <a:lnTo>
                    <a:pt x="636620" y="230220"/>
                  </a:lnTo>
                  <a:cubicBezTo>
                    <a:pt x="703830" y="297431"/>
                    <a:pt x="703830" y="406400"/>
                    <a:pt x="636620" y="473610"/>
                  </a:cubicBezTo>
                  <a:lnTo>
                    <a:pt x="473610" y="636620"/>
                  </a:lnTo>
                  <a:cubicBezTo>
                    <a:pt x="406400" y="703830"/>
                    <a:pt x="297431" y="703830"/>
                    <a:pt x="230220" y="636620"/>
                  </a:cubicBezTo>
                  <a:lnTo>
                    <a:pt x="67210" y="473610"/>
                  </a:lnTo>
                  <a:cubicBezTo>
                    <a:pt x="0" y="406400"/>
                    <a:pt x="0" y="297431"/>
                    <a:pt x="67210" y="230220"/>
                  </a:cubicBezTo>
                  <a:lnTo>
                    <a:pt x="230220" y="67210"/>
                  </a:lnTo>
                  <a:cubicBezTo>
                    <a:pt x="297431" y="0"/>
                    <a:pt x="406400" y="0"/>
                    <a:pt x="473610" y="67210"/>
                  </a:cubicBezTo>
                  <a:close/>
                </a:path>
              </a:pathLst>
            </a:custGeom>
            <a:solidFill>
              <a:srgbClr val="87878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6602929" y="657793"/>
            <a:ext cx="10281581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Solution for task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60554" y="3792861"/>
            <a:ext cx="1028158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8287" lvl="1" algn="just">
              <a:lnSpc>
                <a:spcPts val="3220"/>
              </a:lnSpc>
            </a:pPr>
            <a:r>
              <a:rPr lang="en-US" sz="2000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Issue: The bot asks for the order number again, instead of recognizing that the customer already provided it.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406429" y="2843188"/>
            <a:ext cx="3947371" cy="798189"/>
            <a:chOff x="0" y="0"/>
            <a:chExt cx="1221425" cy="257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1425" cy="257892"/>
            </a:xfrm>
            <a:custGeom>
              <a:avLst/>
              <a:gdLst/>
              <a:ahLst/>
              <a:cxnLst/>
              <a:rect l="l" t="t" r="r" b="b"/>
              <a:pathLst>
                <a:path w="1221425" h="257892">
                  <a:moveTo>
                    <a:pt x="40958" y="0"/>
                  </a:moveTo>
                  <a:lnTo>
                    <a:pt x="1180467" y="0"/>
                  </a:lnTo>
                  <a:cubicBezTo>
                    <a:pt x="1191329" y="0"/>
                    <a:pt x="1201747" y="4315"/>
                    <a:pt x="1209429" y="11996"/>
                  </a:cubicBezTo>
                  <a:cubicBezTo>
                    <a:pt x="1217110" y="19678"/>
                    <a:pt x="1221425" y="30096"/>
                    <a:pt x="1221425" y="40958"/>
                  </a:cubicBezTo>
                  <a:lnTo>
                    <a:pt x="1221425" y="216934"/>
                  </a:lnTo>
                  <a:cubicBezTo>
                    <a:pt x="1221425" y="227796"/>
                    <a:pt x="1217110" y="238214"/>
                    <a:pt x="1209429" y="245896"/>
                  </a:cubicBezTo>
                  <a:cubicBezTo>
                    <a:pt x="1201747" y="253577"/>
                    <a:pt x="1191329" y="257892"/>
                    <a:pt x="1180467" y="257892"/>
                  </a:cubicBezTo>
                  <a:lnTo>
                    <a:pt x="40958" y="257892"/>
                  </a:lnTo>
                  <a:cubicBezTo>
                    <a:pt x="30096" y="257892"/>
                    <a:pt x="19678" y="253577"/>
                    <a:pt x="11996" y="245896"/>
                  </a:cubicBezTo>
                  <a:cubicBezTo>
                    <a:pt x="4315" y="238214"/>
                    <a:pt x="0" y="227796"/>
                    <a:pt x="0" y="216934"/>
                  </a:cubicBezTo>
                  <a:lnTo>
                    <a:pt x="0" y="40958"/>
                  </a:lnTo>
                  <a:cubicBezTo>
                    <a:pt x="0" y="30096"/>
                    <a:pt x="4315" y="19678"/>
                    <a:pt x="11996" y="11996"/>
                  </a:cubicBezTo>
                  <a:cubicBezTo>
                    <a:pt x="19678" y="4315"/>
                    <a:pt x="30096" y="0"/>
                    <a:pt x="40958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221425" cy="343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Lack of Proactive Assistance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54231" y="2843188"/>
            <a:ext cx="744020" cy="721989"/>
            <a:chOff x="0" y="0"/>
            <a:chExt cx="292207" cy="2835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2207" cy="283555"/>
            </a:xfrm>
            <a:custGeom>
              <a:avLst/>
              <a:gdLst/>
              <a:ahLst/>
              <a:cxnLst/>
              <a:rect l="l" t="t" r="r" b="b"/>
              <a:pathLst>
                <a:path w="292207" h="283555">
                  <a:moveTo>
                    <a:pt x="141777" y="0"/>
                  </a:moveTo>
                  <a:lnTo>
                    <a:pt x="150430" y="0"/>
                  </a:lnTo>
                  <a:cubicBezTo>
                    <a:pt x="188032" y="0"/>
                    <a:pt x="224093" y="14937"/>
                    <a:pt x="250682" y="41526"/>
                  </a:cubicBezTo>
                  <a:cubicBezTo>
                    <a:pt x="277270" y="68114"/>
                    <a:pt x="292207" y="104176"/>
                    <a:pt x="292207" y="141777"/>
                  </a:cubicBezTo>
                  <a:lnTo>
                    <a:pt x="292207" y="141777"/>
                  </a:lnTo>
                  <a:cubicBezTo>
                    <a:pt x="292207" y="220079"/>
                    <a:pt x="228731" y="283555"/>
                    <a:pt x="150430" y="283555"/>
                  </a:cubicBezTo>
                  <a:lnTo>
                    <a:pt x="141777" y="283555"/>
                  </a:lnTo>
                  <a:cubicBezTo>
                    <a:pt x="104176" y="283555"/>
                    <a:pt x="68114" y="268617"/>
                    <a:pt x="41526" y="242029"/>
                  </a:cubicBezTo>
                  <a:cubicBezTo>
                    <a:pt x="14937" y="215441"/>
                    <a:pt x="0" y="179379"/>
                    <a:pt x="0" y="141777"/>
                  </a:cubicBezTo>
                  <a:lnTo>
                    <a:pt x="0" y="141777"/>
                  </a:lnTo>
                  <a:cubicBezTo>
                    <a:pt x="0" y="104176"/>
                    <a:pt x="14937" y="68114"/>
                    <a:pt x="41526" y="41526"/>
                  </a:cubicBezTo>
                  <a:cubicBezTo>
                    <a:pt x="68114" y="14937"/>
                    <a:pt x="104176" y="0"/>
                    <a:pt x="141777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292207" cy="350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119627" y="3004899"/>
            <a:ext cx="496850" cy="496850"/>
          </a:xfrm>
          <a:custGeom>
            <a:avLst/>
            <a:gdLst/>
            <a:ahLst/>
            <a:cxnLst/>
            <a:rect l="l" t="t" r="r" b="b"/>
            <a:pathLst>
              <a:path w="496850" h="496850">
                <a:moveTo>
                  <a:pt x="0" y="0"/>
                </a:moveTo>
                <a:lnTo>
                  <a:pt x="496850" y="0"/>
                </a:lnTo>
                <a:lnTo>
                  <a:pt x="496850" y="496850"/>
                </a:lnTo>
                <a:lnTo>
                  <a:pt x="0" y="49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819889" y="5867538"/>
            <a:ext cx="8090935" cy="697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Issue: The bot processes actions without confirming the customer’s request, leading to potential errors.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526050" y="4892646"/>
            <a:ext cx="6892902" cy="721989"/>
            <a:chOff x="0" y="0"/>
            <a:chExt cx="2227072" cy="2332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27072" cy="233272"/>
            </a:xfrm>
            <a:custGeom>
              <a:avLst/>
              <a:gdLst/>
              <a:ahLst/>
              <a:cxnLst/>
              <a:rect l="l" t="t" r="r" b="b"/>
              <a:pathLst>
                <a:path w="2227072" h="233272">
                  <a:moveTo>
                    <a:pt x="22463" y="0"/>
                  </a:moveTo>
                  <a:lnTo>
                    <a:pt x="2204608" y="0"/>
                  </a:lnTo>
                  <a:cubicBezTo>
                    <a:pt x="2217015" y="0"/>
                    <a:pt x="2227072" y="10057"/>
                    <a:pt x="2227072" y="22463"/>
                  </a:cubicBezTo>
                  <a:lnTo>
                    <a:pt x="2227072" y="210809"/>
                  </a:lnTo>
                  <a:cubicBezTo>
                    <a:pt x="2227072" y="223215"/>
                    <a:pt x="2217015" y="233272"/>
                    <a:pt x="2204608" y="233272"/>
                  </a:cubicBezTo>
                  <a:lnTo>
                    <a:pt x="22463" y="233272"/>
                  </a:lnTo>
                  <a:cubicBezTo>
                    <a:pt x="10057" y="233272"/>
                    <a:pt x="0" y="223215"/>
                    <a:pt x="0" y="210809"/>
                  </a:cubicBezTo>
                  <a:lnTo>
                    <a:pt x="0" y="22463"/>
                  </a:lnTo>
                  <a:cubicBezTo>
                    <a:pt x="0" y="10057"/>
                    <a:pt x="10057" y="0"/>
                    <a:pt x="224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2227072" cy="31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Confirmation of Customer Request Understanding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954231" y="4905894"/>
            <a:ext cx="744020" cy="721989"/>
            <a:chOff x="0" y="0"/>
            <a:chExt cx="292207" cy="28355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92207" cy="283555"/>
            </a:xfrm>
            <a:custGeom>
              <a:avLst/>
              <a:gdLst/>
              <a:ahLst/>
              <a:cxnLst/>
              <a:rect l="l" t="t" r="r" b="b"/>
              <a:pathLst>
                <a:path w="292207" h="283555">
                  <a:moveTo>
                    <a:pt x="141777" y="0"/>
                  </a:moveTo>
                  <a:lnTo>
                    <a:pt x="150430" y="0"/>
                  </a:lnTo>
                  <a:cubicBezTo>
                    <a:pt x="188032" y="0"/>
                    <a:pt x="224093" y="14937"/>
                    <a:pt x="250682" y="41526"/>
                  </a:cubicBezTo>
                  <a:cubicBezTo>
                    <a:pt x="277270" y="68114"/>
                    <a:pt x="292207" y="104176"/>
                    <a:pt x="292207" y="141777"/>
                  </a:cubicBezTo>
                  <a:lnTo>
                    <a:pt x="292207" y="141777"/>
                  </a:lnTo>
                  <a:cubicBezTo>
                    <a:pt x="292207" y="220079"/>
                    <a:pt x="228731" y="283555"/>
                    <a:pt x="150430" y="283555"/>
                  </a:cubicBezTo>
                  <a:lnTo>
                    <a:pt x="141777" y="283555"/>
                  </a:lnTo>
                  <a:cubicBezTo>
                    <a:pt x="104176" y="283555"/>
                    <a:pt x="68114" y="268617"/>
                    <a:pt x="41526" y="242029"/>
                  </a:cubicBezTo>
                  <a:cubicBezTo>
                    <a:pt x="14937" y="215441"/>
                    <a:pt x="0" y="179379"/>
                    <a:pt x="0" y="141777"/>
                  </a:cubicBezTo>
                  <a:lnTo>
                    <a:pt x="0" y="141777"/>
                  </a:lnTo>
                  <a:cubicBezTo>
                    <a:pt x="0" y="104176"/>
                    <a:pt x="14937" y="68114"/>
                    <a:pt x="41526" y="41526"/>
                  </a:cubicBezTo>
                  <a:cubicBezTo>
                    <a:pt x="68114" y="14937"/>
                    <a:pt x="104176" y="0"/>
                    <a:pt x="141777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292207" cy="350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7158004" y="5044520"/>
            <a:ext cx="496850" cy="496850"/>
          </a:xfrm>
          <a:custGeom>
            <a:avLst/>
            <a:gdLst/>
            <a:ahLst/>
            <a:cxnLst/>
            <a:rect l="l" t="t" r="r" b="b"/>
            <a:pathLst>
              <a:path w="496850" h="496850">
                <a:moveTo>
                  <a:pt x="0" y="0"/>
                </a:moveTo>
                <a:lnTo>
                  <a:pt x="496850" y="0"/>
                </a:lnTo>
                <a:lnTo>
                  <a:pt x="496850" y="496850"/>
                </a:lnTo>
                <a:lnTo>
                  <a:pt x="0" y="49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1" name="Group 21"/>
          <p:cNvGrpSpPr/>
          <p:nvPr/>
        </p:nvGrpSpPr>
        <p:grpSpPr>
          <a:xfrm>
            <a:off x="3051777" y="6325476"/>
            <a:ext cx="3148913" cy="314891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54485" y="54485"/>
              <a:ext cx="703831" cy="703831"/>
            </a:xfrm>
            <a:custGeom>
              <a:avLst/>
              <a:gdLst/>
              <a:ahLst/>
              <a:cxnLst/>
              <a:rect l="l" t="t" r="r" b="b"/>
              <a:pathLst>
                <a:path w="703831" h="703831">
                  <a:moveTo>
                    <a:pt x="473610" y="67210"/>
                  </a:moveTo>
                  <a:lnTo>
                    <a:pt x="636620" y="230220"/>
                  </a:lnTo>
                  <a:cubicBezTo>
                    <a:pt x="703830" y="297431"/>
                    <a:pt x="703830" y="406400"/>
                    <a:pt x="636620" y="473610"/>
                  </a:cubicBezTo>
                  <a:lnTo>
                    <a:pt x="473610" y="636620"/>
                  </a:lnTo>
                  <a:cubicBezTo>
                    <a:pt x="406400" y="703830"/>
                    <a:pt x="297431" y="703830"/>
                    <a:pt x="230220" y="636620"/>
                  </a:cubicBezTo>
                  <a:lnTo>
                    <a:pt x="67210" y="473610"/>
                  </a:lnTo>
                  <a:cubicBezTo>
                    <a:pt x="0" y="406400"/>
                    <a:pt x="0" y="297431"/>
                    <a:pt x="67210" y="230220"/>
                  </a:cubicBezTo>
                  <a:lnTo>
                    <a:pt x="230220" y="67210"/>
                  </a:lnTo>
                  <a:cubicBezTo>
                    <a:pt x="297431" y="0"/>
                    <a:pt x="406400" y="0"/>
                    <a:pt x="473610" y="67210"/>
                  </a:cubicBezTo>
                  <a:close/>
                </a:path>
              </a:pathLst>
            </a:custGeom>
            <a:solidFill>
              <a:srgbClr val="ACACAC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3" name="Group 23"/>
          <p:cNvGrpSpPr/>
          <p:nvPr/>
        </p:nvGrpSpPr>
        <p:grpSpPr>
          <a:xfrm rot="-2700000">
            <a:off x="3444260" y="3148726"/>
            <a:ext cx="832903" cy="832903"/>
            <a:chOff x="0" y="0"/>
            <a:chExt cx="153659" cy="153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3659" cy="153659"/>
            </a:xfrm>
            <a:custGeom>
              <a:avLst/>
              <a:gdLst/>
              <a:ahLst/>
              <a:cxnLst/>
              <a:rect l="l" t="t" r="r" b="b"/>
              <a:pathLst>
                <a:path w="153659" h="153659">
                  <a:moveTo>
                    <a:pt x="76829" y="0"/>
                  </a:moveTo>
                  <a:lnTo>
                    <a:pt x="76829" y="0"/>
                  </a:lnTo>
                  <a:cubicBezTo>
                    <a:pt x="119261" y="0"/>
                    <a:pt x="153659" y="34398"/>
                    <a:pt x="153659" y="76829"/>
                  </a:cubicBezTo>
                  <a:lnTo>
                    <a:pt x="153659" y="76829"/>
                  </a:lnTo>
                  <a:cubicBezTo>
                    <a:pt x="153659" y="119261"/>
                    <a:pt x="119261" y="153659"/>
                    <a:pt x="76829" y="153659"/>
                  </a:cubicBezTo>
                  <a:lnTo>
                    <a:pt x="76829" y="153659"/>
                  </a:lnTo>
                  <a:cubicBezTo>
                    <a:pt x="34398" y="153659"/>
                    <a:pt x="0" y="119261"/>
                    <a:pt x="0" y="76829"/>
                  </a:cubicBezTo>
                  <a:lnTo>
                    <a:pt x="0" y="76829"/>
                  </a:lnTo>
                  <a:cubicBezTo>
                    <a:pt x="0" y="34398"/>
                    <a:pt x="34398" y="0"/>
                    <a:pt x="76829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3659" cy="191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2700000">
            <a:off x="3444260" y="6631014"/>
            <a:ext cx="832903" cy="832903"/>
            <a:chOff x="0" y="0"/>
            <a:chExt cx="153659" cy="153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3659" cy="153659"/>
            </a:xfrm>
            <a:custGeom>
              <a:avLst/>
              <a:gdLst/>
              <a:ahLst/>
              <a:cxnLst/>
              <a:rect l="l" t="t" r="r" b="b"/>
              <a:pathLst>
                <a:path w="153659" h="153659">
                  <a:moveTo>
                    <a:pt x="76829" y="0"/>
                  </a:moveTo>
                  <a:lnTo>
                    <a:pt x="76829" y="0"/>
                  </a:lnTo>
                  <a:cubicBezTo>
                    <a:pt x="119261" y="0"/>
                    <a:pt x="153659" y="34398"/>
                    <a:pt x="153659" y="76829"/>
                  </a:cubicBezTo>
                  <a:lnTo>
                    <a:pt x="153659" y="76829"/>
                  </a:lnTo>
                  <a:cubicBezTo>
                    <a:pt x="153659" y="119261"/>
                    <a:pt x="119261" y="153659"/>
                    <a:pt x="76829" y="153659"/>
                  </a:cubicBezTo>
                  <a:lnTo>
                    <a:pt x="76829" y="153659"/>
                  </a:lnTo>
                  <a:cubicBezTo>
                    <a:pt x="34398" y="153659"/>
                    <a:pt x="0" y="119261"/>
                    <a:pt x="0" y="76829"/>
                  </a:cubicBezTo>
                  <a:lnTo>
                    <a:pt x="0" y="76829"/>
                  </a:lnTo>
                  <a:cubicBezTo>
                    <a:pt x="0" y="34398"/>
                    <a:pt x="34398" y="0"/>
                    <a:pt x="76829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53659" cy="191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-2742258" y="3635166"/>
            <a:ext cx="4658356" cy="4658356"/>
            <a:chOff x="0" y="0"/>
            <a:chExt cx="859401" cy="85940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59401" cy="859401"/>
            </a:xfrm>
            <a:custGeom>
              <a:avLst/>
              <a:gdLst/>
              <a:ahLst/>
              <a:cxnLst/>
              <a:rect l="l" t="t" r="r" b="b"/>
              <a:pathLst>
                <a:path w="859401" h="859401">
                  <a:moveTo>
                    <a:pt x="84759" y="0"/>
                  </a:moveTo>
                  <a:lnTo>
                    <a:pt x="774642" y="0"/>
                  </a:lnTo>
                  <a:cubicBezTo>
                    <a:pt x="821453" y="0"/>
                    <a:pt x="859401" y="37948"/>
                    <a:pt x="859401" y="84759"/>
                  </a:cubicBezTo>
                  <a:lnTo>
                    <a:pt x="859401" y="774642"/>
                  </a:lnTo>
                  <a:cubicBezTo>
                    <a:pt x="859401" y="821453"/>
                    <a:pt x="821453" y="859401"/>
                    <a:pt x="774642" y="859401"/>
                  </a:cubicBezTo>
                  <a:lnTo>
                    <a:pt x="84759" y="859401"/>
                  </a:lnTo>
                  <a:cubicBezTo>
                    <a:pt x="37948" y="859401"/>
                    <a:pt x="0" y="821453"/>
                    <a:pt x="0" y="774642"/>
                  </a:cubicBezTo>
                  <a:lnTo>
                    <a:pt x="0" y="84759"/>
                  </a:lnTo>
                  <a:cubicBezTo>
                    <a:pt x="0" y="37948"/>
                    <a:pt x="37948" y="0"/>
                    <a:pt x="84759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59401" cy="897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Freeform 7">
            <a:extLst>
              <a:ext uri="{FF2B5EF4-FFF2-40B4-BE49-F238E27FC236}">
                <a16:creationId xmlns:a16="http://schemas.microsoft.com/office/drawing/2014/main" id="{E32EA5B0-3858-38C0-54AF-D640C3EFBA4F}"/>
              </a:ext>
            </a:extLst>
          </p:cNvPr>
          <p:cNvSpPr/>
          <p:nvPr/>
        </p:nvSpPr>
        <p:spPr>
          <a:xfrm>
            <a:off x="7640301" y="6735652"/>
            <a:ext cx="5032459" cy="798189"/>
          </a:xfrm>
          <a:custGeom>
            <a:avLst/>
            <a:gdLst/>
            <a:ahLst/>
            <a:cxnLst/>
            <a:rect l="l" t="t" r="r" b="b"/>
            <a:pathLst>
              <a:path w="1221425" h="257892">
                <a:moveTo>
                  <a:pt x="40958" y="0"/>
                </a:moveTo>
                <a:lnTo>
                  <a:pt x="1180467" y="0"/>
                </a:lnTo>
                <a:cubicBezTo>
                  <a:pt x="1191329" y="0"/>
                  <a:pt x="1201747" y="4315"/>
                  <a:pt x="1209429" y="11996"/>
                </a:cubicBezTo>
                <a:cubicBezTo>
                  <a:pt x="1217110" y="19678"/>
                  <a:pt x="1221425" y="30096"/>
                  <a:pt x="1221425" y="40958"/>
                </a:cubicBezTo>
                <a:lnTo>
                  <a:pt x="1221425" y="216934"/>
                </a:lnTo>
                <a:cubicBezTo>
                  <a:pt x="1221425" y="227796"/>
                  <a:pt x="1217110" y="238214"/>
                  <a:pt x="1209429" y="245896"/>
                </a:cubicBezTo>
                <a:cubicBezTo>
                  <a:pt x="1201747" y="253577"/>
                  <a:pt x="1191329" y="257892"/>
                  <a:pt x="1180467" y="257892"/>
                </a:cubicBezTo>
                <a:lnTo>
                  <a:pt x="40958" y="257892"/>
                </a:lnTo>
                <a:cubicBezTo>
                  <a:pt x="30096" y="257892"/>
                  <a:pt x="19678" y="253577"/>
                  <a:pt x="11996" y="245896"/>
                </a:cubicBezTo>
                <a:cubicBezTo>
                  <a:pt x="4315" y="238214"/>
                  <a:pt x="0" y="227796"/>
                  <a:pt x="0" y="216934"/>
                </a:cubicBezTo>
                <a:lnTo>
                  <a:pt x="0" y="40958"/>
                </a:lnTo>
                <a:cubicBezTo>
                  <a:pt x="0" y="30096"/>
                  <a:pt x="4315" y="19678"/>
                  <a:pt x="11996" y="11996"/>
                </a:cubicBezTo>
                <a:cubicBezTo>
                  <a:pt x="19678" y="4315"/>
                  <a:pt x="30096" y="0"/>
                  <a:pt x="40958" y="0"/>
                </a:cubicBezTo>
                <a:close/>
              </a:path>
            </a:pathLst>
          </a:custGeom>
          <a:solidFill>
            <a:srgbClr val="06316A"/>
          </a:solidFill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Confirmation of Customer Request Understanding</a:t>
            </a:r>
          </a:p>
          <a:p>
            <a:endParaRPr lang="en-IN" dirty="0"/>
          </a:p>
        </p:txBody>
      </p:sp>
      <p:grpSp>
        <p:nvGrpSpPr>
          <p:cNvPr id="35" name="Group 6">
            <a:extLst>
              <a:ext uri="{FF2B5EF4-FFF2-40B4-BE49-F238E27FC236}">
                <a16:creationId xmlns:a16="http://schemas.microsoft.com/office/drawing/2014/main" id="{699B6DAA-6D10-AFF7-5417-0FAB1178BA07}"/>
              </a:ext>
            </a:extLst>
          </p:cNvPr>
          <p:cNvGrpSpPr/>
          <p:nvPr/>
        </p:nvGrpSpPr>
        <p:grpSpPr>
          <a:xfrm>
            <a:off x="7740062" y="8821104"/>
            <a:ext cx="4932698" cy="798189"/>
            <a:chOff x="0" y="0"/>
            <a:chExt cx="1221425" cy="257892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0A58C339-8EC2-52FC-D2AE-888AAA92E636}"/>
                </a:ext>
              </a:extLst>
            </p:cNvPr>
            <p:cNvSpPr/>
            <p:nvPr/>
          </p:nvSpPr>
          <p:spPr>
            <a:xfrm>
              <a:off x="0" y="0"/>
              <a:ext cx="1221425" cy="257892"/>
            </a:xfrm>
            <a:custGeom>
              <a:avLst/>
              <a:gdLst/>
              <a:ahLst/>
              <a:cxnLst/>
              <a:rect l="l" t="t" r="r" b="b"/>
              <a:pathLst>
                <a:path w="1221425" h="257892">
                  <a:moveTo>
                    <a:pt x="40958" y="0"/>
                  </a:moveTo>
                  <a:lnTo>
                    <a:pt x="1180467" y="0"/>
                  </a:lnTo>
                  <a:cubicBezTo>
                    <a:pt x="1191329" y="0"/>
                    <a:pt x="1201747" y="4315"/>
                    <a:pt x="1209429" y="11996"/>
                  </a:cubicBezTo>
                  <a:cubicBezTo>
                    <a:pt x="1217110" y="19678"/>
                    <a:pt x="1221425" y="30096"/>
                    <a:pt x="1221425" y="40958"/>
                  </a:cubicBezTo>
                  <a:lnTo>
                    <a:pt x="1221425" y="216934"/>
                  </a:lnTo>
                  <a:cubicBezTo>
                    <a:pt x="1221425" y="227796"/>
                    <a:pt x="1217110" y="238214"/>
                    <a:pt x="1209429" y="245896"/>
                  </a:cubicBezTo>
                  <a:cubicBezTo>
                    <a:pt x="1201747" y="253577"/>
                    <a:pt x="1191329" y="257892"/>
                    <a:pt x="1180467" y="257892"/>
                  </a:cubicBezTo>
                  <a:lnTo>
                    <a:pt x="40958" y="257892"/>
                  </a:lnTo>
                  <a:cubicBezTo>
                    <a:pt x="30096" y="257892"/>
                    <a:pt x="19678" y="253577"/>
                    <a:pt x="11996" y="245896"/>
                  </a:cubicBezTo>
                  <a:cubicBezTo>
                    <a:pt x="4315" y="238214"/>
                    <a:pt x="0" y="227796"/>
                    <a:pt x="0" y="216934"/>
                  </a:cubicBezTo>
                  <a:lnTo>
                    <a:pt x="0" y="40958"/>
                  </a:lnTo>
                  <a:cubicBezTo>
                    <a:pt x="0" y="30096"/>
                    <a:pt x="4315" y="19678"/>
                    <a:pt x="11996" y="11996"/>
                  </a:cubicBezTo>
                  <a:cubicBezTo>
                    <a:pt x="19678" y="4315"/>
                    <a:pt x="30096" y="0"/>
                    <a:pt x="40958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640C0B29-6097-F05E-9C6E-B003151CC302}"/>
                </a:ext>
              </a:extLst>
            </p:cNvPr>
            <p:cNvSpPr txBox="1"/>
            <p:nvPr/>
          </p:nvSpPr>
          <p:spPr>
            <a:xfrm>
              <a:off x="0" y="-85725"/>
              <a:ext cx="1221425" cy="343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Sentiment Detection or Adaptive Tone</a:t>
              </a:r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E172DACA-0460-1694-F64C-81D65043E10B}"/>
              </a:ext>
            </a:extLst>
          </p:cNvPr>
          <p:cNvGrpSpPr/>
          <p:nvPr/>
        </p:nvGrpSpPr>
        <p:grpSpPr>
          <a:xfrm>
            <a:off x="6996042" y="6756631"/>
            <a:ext cx="744020" cy="721989"/>
            <a:chOff x="0" y="0"/>
            <a:chExt cx="292207" cy="283555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2541485-2E9E-F90B-CBA1-61C7E6A6D97A}"/>
                </a:ext>
              </a:extLst>
            </p:cNvPr>
            <p:cNvSpPr/>
            <p:nvPr/>
          </p:nvSpPr>
          <p:spPr>
            <a:xfrm>
              <a:off x="0" y="0"/>
              <a:ext cx="292207" cy="283555"/>
            </a:xfrm>
            <a:custGeom>
              <a:avLst/>
              <a:gdLst/>
              <a:ahLst/>
              <a:cxnLst/>
              <a:rect l="l" t="t" r="r" b="b"/>
              <a:pathLst>
                <a:path w="292207" h="283555">
                  <a:moveTo>
                    <a:pt x="141777" y="0"/>
                  </a:moveTo>
                  <a:lnTo>
                    <a:pt x="150430" y="0"/>
                  </a:lnTo>
                  <a:cubicBezTo>
                    <a:pt x="188032" y="0"/>
                    <a:pt x="224093" y="14937"/>
                    <a:pt x="250682" y="41526"/>
                  </a:cubicBezTo>
                  <a:cubicBezTo>
                    <a:pt x="277270" y="68114"/>
                    <a:pt x="292207" y="104176"/>
                    <a:pt x="292207" y="141777"/>
                  </a:cubicBezTo>
                  <a:lnTo>
                    <a:pt x="292207" y="141777"/>
                  </a:lnTo>
                  <a:cubicBezTo>
                    <a:pt x="292207" y="220079"/>
                    <a:pt x="228731" y="283555"/>
                    <a:pt x="150430" y="283555"/>
                  </a:cubicBezTo>
                  <a:lnTo>
                    <a:pt x="141777" y="283555"/>
                  </a:lnTo>
                  <a:cubicBezTo>
                    <a:pt x="104176" y="283555"/>
                    <a:pt x="68114" y="268617"/>
                    <a:pt x="41526" y="242029"/>
                  </a:cubicBezTo>
                  <a:cubicBezTo>
                    <a:pt x="14937" y="215441"/>
                    <a:pt x="0" y="179379"/>
                    <a:pt x="0" y="141777"/>
                  </a:cubicBezTo>
                  <a:lnTo>
                    <a:pt x="0" y="141777"/>
                  </a:lnTo>
                  <a:cubicBezTo>
                    <a:pt x="0" y="104176"/>
                    <a:pt x="14937" y="68114"/>
                    <a:pt x="41526" y="41526"/>
                  </a:cubicBezTo>
                  <a:cubicBezTo>
                    <a:pt x="68114" y="14937"/>
                    <a:pt x="104176" y="0"/>
                    <a:pt x="141777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40" name="TextBox 11">
              <a:extLst>
                <a:ext uri="{FF2B5EF4-FFF2-40B4-BE49-F238E27FC236}">
                  <a16:creationId xmlns:a16="http://schemas.microsoft.com/office/drawing/2014/main" id="{7D768710-395F-C687-6433-09454232A303}"/>
                </a:ext>
              </a:extLst>
            </p:cNvPr>
            <p:cNvSpPr txBox="1"/>
            <p:nvPr/>
          </p:nvSpPr>
          <p:spPr>
            <a:xfrm>
              <a:off x="0" y="-66675"/>
              <a:ext cx="292207" cy="350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grpSp>
        <p:nvGrpSpPr>
          <p:cNvPr id="41" name="Group 9">
            <a:extLst>
              <a:ext uri="{FF2B5EF4-FFF2-40B4-BE49-F238E27FC236}">
                <a16:creationId xmlns:a16="http://schemas.microsoft.com/office/drawing/2014/main" id="{8C0DF1C5-37FE-9EEC-3DB8-9A62D3FCAF1D}"/>
              </a:ext>
            </a:extLst>
          </p:cNvPr>
          <p:cNvGrpSpPr/>
          <p:nvPr/>
        </p:nvGrpSpPr>
        <p:grpSpPr>
          <a:xfrm>
            <a:off x="7074608" y="8897304"/>
            <a:ext cx="744020" cy="721989"/>
            <a:chOff x="0" y="0"/>
            <a:chExt cx="292207" cy="283555"/>
          </a:xfrm>
        </p:grpSpPr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DBC36B9B-B919-AB8F-F739-CA7F441EB383}"/>
                </a:ext>
              </a:extLst>
            </p:cNvPr>
            <p:cNvSpPr/>
            <p:nvPr/>
          </p:nvSpPr>
          <p:spPr>
            <a:xfrm>
              <a:off x="0" y="0"/>
              <a:ext cx="292207" cy="283555"/>
            </a:xfrm>
            <a:custGeom>
              <a:avLst/>
              <a:gdLst/>
              <a:ahLst/>
              <a:cxnLst/>
              <a:rect l="l" t="t" r="r" b="b"/>
              <a:pathLst>
                <a:path w="292207" h="283555">
                  <a:moveTo>
                    <a:pt x="141777" y="0"/>
                  </a:moveTo>
                  <a:lnTo>
                    <a:pt x="150430" y="0"/>
                  </a:lnTo>
                  <a:cubicBezTo>
                    <a:pt x="188032" y="0"/>
                    <a:pt x="224093" y="14937"/>
                    <a:pt x="250682" y="41526"/>
                  </a:cubicBezTo>
                  <a:cubicBezTo>
                    <a:pt x="277270" y="68114"/>
                    <a:pt x="292207" y="104176"/>
                    <a:pt x="292207" y="141777"/>
                  </a:cubicBezTo>
                  <a:lnTo>
                    <a:pt x="292207" y="141777"/>
                  </a:lnTo>
                  <a:cubicBezTo>
                    <a:pt x="292207" y="220079"/>
                    <a:pt x="228731" y="283555"/>
                    <a:pt x="150430" y="283555"/>
                  </a:cubicBezTo>
                  <a:lnTo>
                    <a:pt x="141777" y="283555"/>
                  </a:lnTo>
                  <a:cubicBezTo>
                    <a:pt x="104176" y="283555"/>
                    <a:pt x="68114" y="268617"/>
                    <a:pt x="41526" y="242029"/>
                  </a:cubicBezTo>
                  <a:cubicBezTo>
                    <a:pt x="14937" y="215441"/>
                    <a:pt x="0" y="179379"/>
                    <a:pt x="0" y="141777"/>
                  </a:cubicBezTo>
                  <a:lnTo>
                    <a:pt x="0" y="141777"/>
                  </a:lnTo>
                  <a:cubicBezTo>
                    <a:pt x="0" y="104176"/>
                    <a:pt x="14937" y="68114"/>
                    <a:pt x="41526" y="41526"/>
                  </a:cubicBezTo>
                  <a:cubicBezTo>
                    <a:pt x="68114" y="14937"/>
                    <a:pt x="104176" y="0"/>
                    <a:pt x="141777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9FFDDF73-3471-C80A-3467-450A24941875}"/>
                </a:ext>
              </a:extLst>
            </p:cNvPr>
            <p:cNvSpPr txBox="1"/>
            <p:nvPr/>
          </p:nvSpPr>
          <p:spPr>
            <a:xfrm>
              <a:off x="0" y="-66675"/>
              <a:ext cx="292207" cy="350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34" name="Freeform 12">
            <a:extLst>
              <a:ext uri="{FF2B5EF4-FFF2-40B4-BE49-F238E27FC236}">
                <a16:creationId xmlns:a16="http://schemas.microsoft.com/office/drawing/2014/main" id="{0A3D9456-19FB-1C91-B7C3-7FA90FE00B9F}"/>
              </a:ext>
            </a:extLst>
          </p:cNvPr>
          <p:cNvSpPr/>
          <p:nvPr/>
        </p:nvSpPr>
        <p:spPr>
          <a:xfrm>
            <a:off x="7243212" y="9009873"/>
            <a:ext cx="496850" cy="496850"/>
          </a:xfrm>
          <a:custGeom>
            <a:avLst/>
            <a:gdLst/>
            <a:ahLst/>
            <a:cxnLst/>
            <a:rect l="l" t="t" r="r" b="b"/>
            <a:pathLst>
              <a:path w="496850" h="496850">
                <a:moveTo>
                  <a:pt x="0" y="0"/>
                </a:moveTo>
                <a:lnTo>
                  <a:pt x="496850" y="0"/>
                </a:lnTo>
                <a:lnTo>
                  <a:pt x="496850" y="496850"/>
                </a:lnTo>
                <a:lnTo>
                  <a:pt x="0" y="49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47916A3F-3D28-04B3-A54F-2174F67A4D72}"/>
              </a:ext>
            </a:extLst>
          </p:cNvPr>
          <p:cNvSpPr/>
          <p:nvPr/>
        </p:nvSpPr>
        <p:spPr>
          <a:xfrm>
            <a:off x="7201401" y="6895518"/>
            <a:ext cx="496850" cy="496850"/>
          </a:xfrm>
          <a:custGeom>
            <a:avLst/>
            <a:gdLst/>
            <a:ahLst/>
            <a:cxnLst/>
            <a:rect l="l" t="t" r="r" b="b"/>
            <a:pathLst>
              <a:path w="496850" h="496850">
                <a:moveTo>
                  <a:pt x="0" y="0"/>
                </a:moveTo>
                <a:lnTo>
                  <a:pt x="496850" y="0"/>
                </a:lnTo>
                <a:lnTo>
                  <a:pt x="496850" y="496850"/>
                </a:lnTo>
                <a:lnTo>
                  <a:pt x="0" y="49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F0A1CD-2F64-60D1-BFE5-323D24A54052}"/>
              </a:ext>
            </a:extLst>
          </p:cNvPr>
          <p:cNvSpPr txBox="1"/>
          <p:nvPr/>
        </p:nvSpPr>
        <p:spPr>
          <a:xfrm>
            <a:off x="7826002" y="9712861"/>
            <a:ext cx="808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bot fails to recognize frustration when the customer repeats a request.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5608" y="389783"/>
            <a:ext cx="10020370" cy="106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3"/>
              </a:lnSpc>
            </a:pPr>
            <a:r>
              <a:rPr lang="en-US" sz="7412" dirty="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Solution for task 1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17125" y="5955556"/>
            <a:ext cx="3836967" cy="885705"/>
            <a:chOff x="0" y="0"/>
            <a:chExt cx="1010559" cy="2332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2515" y="5954099"/>
            <a:ext cx="3501552" cy="885705"/>
            <a:chOff x="0" y="0"/>
            <a:chExt cx="922219" cy="2332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ROBUST SECURITY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15873577" y="4151934"/>
            <a:ext cx="1822601" cy="1822601"/>
            <a:chOff x="0" y="0"/>
            <a:chExt cx="336244" cy="3362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6244" cy="336244"/>
            </a:xfrm>
            <a:custGeom>
              <a:avLst/>
              <a:gdLst/>
              <a:ahLst/>
              <a:cxnLst/>
              <a:rect l="l" t="t" r="r" b="b"/>
              <a:pathLst>
                <a:path w="336244" h="336244">
                  <a:moveTo>
                    <a:pt x="127432" y="0"/>
                  </a:moveTo>
                  <a:lnTo>
                    <a:pt x="208812" y="0"/>
                  </a:lnTo>
                  <a:cubicBezTo>
                    <a:pt x="242609" y="0"/>
                    <a:pt x="275022" y="13426"/>
                    <a:pt x="298920" y="37324"/>
                  </a:cubicBezTo>
                  <a:cubicBezTo>
                    <a:pt x="322818" y="61222"/>
                    <a:pt x="336244" y="93635"/>
                    <a:pt x="336244" y="127432"/>
                  </a:cubicBezTo>
                  <a:lnTo>
                    <a:pt x="336244" y="208812"/>
                  </a:lnTo>
                  <a:cubicBezTo>
                    <a:pt x="336244" y="242609"/>
                    <a:pt x="322818" y="275022"/>
                    <a:pt x="298920" y="298920"/>
                  </a:cubicBezTo>
                  <a:cubicBezTo>
                    <a:pt x="275022" y="322818"/>
                    <a:pt x="242609" y="336244"/>
                    <a:pt x="208812" y="336244"/>
                  </a:cubicBezTo>
                  <a:lnTo>
                    <a:pt x="127432" y="336244"/>
                  </a:lnTo>
                  <a:cubicBezTo>
                    <a:pt x="93635" y="336244"/>
                    <a:pt x="61222" y="322818"/>
                    <a:pt x="37324" y="298920"/>
                  </a:cubicBezTo>
                  <a:cubicBezTo>
                    <a:pt x="13426" y="275022"/>
                    <a:pt x="0" y="242609"/>
                    <a:pt x="0" y="208812"/>
                  </a:cubicBezTo>
                  <a:lnTo>
                    <a:pt x="0" y="127432"/>
                  </a:lnTo>
                  <a:cubicBezTo>
                    <a:pt x="0" y="93635"/>
                    <a:pt x="13426" y="61222"/>
                    <a:pt x="37324" y="37324"/>
                  </a:cubicBezTo>
                  <a:cubicBezTo>
                    <a:pt x="61222" y="13426"/>
                    <a:pt x="93635" y="0"/>
                    <a:pt x="127432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36244" cy="3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8382420" y="2316982"/>
            <a:ext cx="1523159" cy="16230600"/>
            <a:chOff x="0" y="0"/>
            <a:chExt cx="281001" cy="299431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1001" cy="2994316"/>
            </a:xfrm>
            <a:custGeom>
              <a:avLst/>
              <a:gdLst/>
              <a:ahLst/>
              <a:cxnLst/>
              <a:rect l="l" t="t" r="r" b="b"/>
              <a:pathLst>
                <a:path w="281001" h="2994316">
                  <a:moveTo>
                    <a:pt x="140501" y="0"/>
                  </a:moveTo>
                  <a:lnTo>
                    <a:pt x="140501" y="0"/>
                  </a:lnTo>
                  <a:cubicBezTo>
                    <a:pt x="177764" y="0"/>
                    <a:pt x="213501" y="14803"/>
                    <a:pt x="239850" y="41152"/>
                  </a:cubicBezTo>
                  <a:cubicBezTo>
                    <a:pt x="266199" y="67501"/>
                    <a:pt x="281001" y="103238"/>
                    <a:pt x="281001" y="140501"/>
                  </a:cubicBezTo>
                  <a:lnTo>
                    <a:pt x="281001" y="2853816"/>
                  </a:lnTo>
                  <a:cubicBezTo>
                    <a:pt x="281001" y="2931412"/>
                    <a:pt x="218097" y="2994316"/>
                    <a:pt x="140501" y="2994316"/>
                  </a:cubicBezTo>
                  <a:lnTo>
                    <a:pt x="140501" y="2994316"/>
                  </a:lnTo>
                  <a:cubicBezTo>
                    <a:pt x="62904" y="2994316"/>
                    <a:pt x="0" y="2931412"/>
                    <a:pt x="0" y="2853816"/>
                  </a:cubicBezTo>
                  <a:lnTo>
                    <a:pt x="0" y="140501"/>
                  </a:lnTo>
                  <a:cubicBezTo>
                    <a:pt x="0" y="62904"/>
                    <a:pt x="62904" y="0"/>
                    <a:pt x="140501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1001" cy="3032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217125" y="2240410"/>
            <a:ext cx="3836967" cy="885705"/>
            <a:chOff x="0" y="0"/>
            <a:chExt cx="1010559" cy="23327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82515" y="2240410"/>
            <a:ext cx="3501552" cy="885705"/>
            <a:chOff x="0" y="0"/>
            <a:chExt cx="922219" cy="23327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dirty="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OPEN-SOURCE AND FREE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74821" y="2240410"/>
            <a:ext cx="3836967" cy="885705"/>
            <a:chOff x="0" y="0"/>
            <a:chExt cx="1010559" cy="23327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840211" y="2240410"/>
            <a:ext cx="3501552" cy="885705"/>
            <a:chOff x="0" y="0"/>
            <a:chExt cx="922219" cy="2332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COST-EFFECTIVE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82515" y="3698261"/>
            <a:ext cx="4571576" cy="10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is free to use, modify, and distribute, fostering a global community of developers and users.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948123" y="3698261"/>
            <a:ext cx="4571576" cy="143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efficiently handles multitasking and multi-user environments, making it suitable for both personal and enterprise applications.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82515" y="7454780"/>
            <a:ext cx="4571576" cy="143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features like user permissions and a strong firewall, Linux is often considered more secure than many proprietary operating systems.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0574821" y="5955556"/>
            <a:ext cx="3836967" cy="885705"/>
            <a:chOff x="0" y="0"/>
            <a:chExt cx="1010559" cy="23327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840211" y="5955556"/>
            <a:ext cx="3501552" cy="885705"/>
            <a:chOff x="0" y="0"/>
            <a:chExt cx="922219" cy="23327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PORTABILITY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9840211" y="7454780"/>
            <a:ext cx="4571576" cy="10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runs on various hardware platforms, from desktops to mobile devices, making it highly versatile.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867998" y="8265147"/>
            <a:ext cx="2756272" cy="2756272"/>
            <a:chOff x="0" y="0"/>
            <a:chExt cx="508493" cy="5084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493" cy="508493"/>
            </a:xfrm>
            <a:custGeom>
              <a:avLst/>
              <a:gdLst/>
              <a:ahLst/>
              <a:cxnLst/>
              <a:rect l="l" t="t" r="r" b="b"/>
              <a:pathLst>
                <a:path w="508493" h="508493">
                  <a:moveTo>
                    <a:pt x="143251" y="0"/>
                  </a:moveTo>
                  <a:lnTo>
                    <a:pt x="365243" y="0"/>
                  </a:lnTo>
                  <a:cubicBezTo>
                    <a:pt x="444358" y="0"/>
                    <a:pt x="508493" y="64136"/>
                    <a:pt x="508493" y="143251"/>
                  </a:cubicBezTo>
                  <a:lnTo>
                    <a:pt x="508493" y="365243"/>
                  </a:lnTo>
                  <a:cubicBezTo>
                    <a:pt x="508493" y="403235"/>
                    <a:pt x="493401" y="439671"/>
                    <a:pt x="466536" y="466536"/>
                  </a:cubicBezTo>
                  <a:cubicBezTo>
                    <a:pt x="439671" y="493401"/>
                    <a:pt x="403235" y="508493"/>
                    <a:pt x="365243" y="508493"/>
                  </a:cubicBezTo>
                  <a:lnTo>
                    <a:pt x="143251" y="508493"/>
                  </a:lnTo>
                  <a:cubicBezTo>
                    <a:pt x="105258" y="508493"/>
                    <a:pt x="68822" y="493401"/>
                    <a:pt x="41957" y="466536"/>
                  </a:cubicBezTo>
                  <a:cubicBezTo>
                    <a:pt x="15092" y="439671"/>
                    <a:pt x="0" y="403235"/>
                    <a:pt x="0" y="365243"/>
                  </a:cubicBezTo>
                  <a:lnTo>
                    <a:pt x="0" y="143251"/>
                  </a:lnTo>
                  <a:cubicBezTo>
                    <a:pt x="0" y="105258"/>
                    <a:pt x="15092" y="68822"/>
                    <a:pt x="41957" y="41957"/>
                  </a:cubicBezTo>
                  <a:cubicBezTo>
                    <a:pt x="68822" y="15092"/>
                    <a:pt x="105258" y="0"/>
                    <a:pt x="143251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493" cy="5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3913991" y="8498524"/>
            <a:ext cx="5826534" cy="5826534"/>
            <a:chOff x="0" y="0"/>
            <a:chExt cx="1074913" cy="10749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4913" cy="1074913"/>
            </a:xfrm>
            <a:custGeom>
              <a:avLst/>
              <a:gdLst/>
              <a:ahLst/>
              <a:cxnLst/>
              <a:rect l="l" t="t" r="r" b="b"/>
              <a:pathLst>
                <a:path w="1074913" h="1074913">
                  <a:moveTo>
                    <a:pt x="67765" y="0"/>
                  </a:moveTo>
                  <a:lnTo>
                    <a:pt x="1007148" y="0"/>
                  </a:lnTo>
                  <a:cubicBezTo>
                    <a:pt x="1044574" y="0"/>
                    <a:pt x="1074913" y="30340"/>
                    <a:pt x="1074913" y="67765"/>
                  </a:cubicBezTo>
                  <a:lnTo>
                    <a:pt x="1074913" y="1007148"/>
                  </a:lnTo>
                  <a:cubicBezTo>
                    <a:pt x="1074913" y="1044574"/>
                    <a:pt x="1044574" y="1074913"/>
                    <a:pt x="1007148" y="1074913"/>
                  </a:cubicBezTo>
                  <a:lnTo>
                    <a:pt x="67765" y="1074913"/>
                  </a:lnTo>
                  <a:cubicBezTo>
                    <a:pt x="30340" y="1074913"/>
                    <a:pt x="0" y="1044574"/>
                    <a:pt x="0" y="1007148"/>
                  </a:cubicBezTo>
                  <a:lnTo>
                    <a:pt x="0" y="67765"/>
                  </a:lnTo>
                  <a:cubicBezTo>
                    <a:pt x="0" y="30340"/>
                    <a:pt x="30340" y="0"/>
                    <a:pt x="67765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74913" cy="1113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597734" y="2124706"/>
            <a:ext cx="9429670" cy="3067654"/>
          </a:xfrm>
          <a:custGeom>
            <a:avLst/>
            <a:gdLst/>
            <a:ahLst/>
            <a:cxnLst/>
            <a:rect l="l" t="t" r="r" b="b"/>
            <a:pathLst>
              <a:path w="9429670" h="3067654">
                <a:moveTo>
                  <a:pt x="0" y="0"/>
                </a:moveTo>
                <a:lnTo>
                  <a:pt x="9429670" y="0"/>
                </a:lnTo>
                <a:lnTo>
                  <a:pt x="9429670" y="3067654"/>
                </a:lnTo>
                <a:lnTo>
                  <a:pt x="0" y="3067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06695" y="477837"/>
            <a:ext cx="10874609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Introduction to Linux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2551" y="2326304"/>
            <a:ext cx="7984240" cy="218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What is Linux?</a:t>
            </a:r>
          </a:p>
          <a:p>
            <a:pPr algn="l">
              <a:lnSpc>
                <a:spcPts val="2799"/>
              </a:lnSpc>
            </a:pPr>
            <a:endParaRPr lang="en-US" sz="21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Linux, created by Linus Torvalds in 1991, is an open-source operating system based on Unix. It has since evolved into one of the most widely used operating systems worldwide, powering everything from personal devices to servers and embedded systems.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2551" y="5862032"/>
            <a:ext cx="6828289" cy="183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</a:t>
            </a:r>
          </a:p>
          <a:p>
            <a:pPr algn="l">
              <a:lnSpc>
                <a:spcPts val="2799"/>
              </a:lnSpc>
            </a:pPr>
            <a:endParaRPr lang="en-US" sz="21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principles and community-driven evolution are core to Linux, making it free and customizable for diverse applications.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16537" y="2547601"/>
            <a:ext cx="1728085" cy="178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2000s:</a:t>
            </a:r>
            <a:r>
              <a:rPr lang="en-US" sz="19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Popular distributions like Ubuntu and CentOS emerge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82579" y="2538076"/>
            <a:ext cx="1538608" cy="1444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6"/>
              </a:lnSpc>
              <a:spcBef>
                <a:spcPct val="0"/>
              </a:spcBef>
            </a:pPr>
            <a:r>
              <a:rPr lang="en-US" sz="20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1991: Linux is created by Linus Torvalds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46699" y="2547601"/>
            <a:ext cx="1648413" cy="178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2010s: Linux dominates web servers and cloud computing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93926" y="2371388"/>
            <a:ext cx="1669148" cy="213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2020s: Linux powers supercomputers, IoT, and continues evolving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38840" y="5862032"/>
            <a:ext cx="7720460" cy="1832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98"/>
              </a:lnSpc>
            </a:pPr>
            <a:r>
              <a:rPr lang="en-US" sz="221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 of Linux</a:t>
            </a:r>
          </a:p>
          <a:p>
            <a:pPr algn="just">
              <a:lnSpc>
                <a:spcPts val="2818"/>
              </a:lnSpc>
            </a:pPr>
            <a:endParaRPr lang="en-US" sz="2213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2818"/>
              </a:lnSpc>
              <a:spcBef>
                <a:spcPct val="0"/>
              </a:spcBef>
            </a:pPr>
            <a:r>
              <a:rPr lang="en-US" sz="20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is used across personal computers, web servers, cloud computing, and IoT devices due to its flexibility and stability</a:t>
            </a:r>
          </a:p>
          <a:p>
            <a:pPr marL="0" lvl="0" indent="0" algn="just">
              <a:lnSpc>
                <a:spcPts val="2818"/>
              </a:lnSpc>
              <a:spcBef>
                <a:spcPct val="0"/>
              </a:spcBef>
            </a:pPr>
            <a:endParaRPr lang="en-US" sz="201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1765" y="258586"/>
            <a:ext cx="8702302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 Linux Commands </a:t>
            </a:r>
          </a:p>
        </p:txBody>
      </p:sp>
      <p:grpSp>
        <p:nvGrpSpPr>
          <p:cNvPr id="3" name="Group 3"/>
          <p:cNvGrpSpPr/>
          <p:nvPr/>
        </p:nvGrpSpPr>
        <p:grpSpPr>
          <a:xfrm rot="-2700000">
            <a:off x="15059227" y="2360888"/>
            <a:ext cx="1822601" cy="1822601"/>
            <a:chOff x="0" y="0"/>
            <a:chExt cx="336244" cy="3362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6244" cy="336244"/>
            </a:xfrm>
            <a:custGeom>
              <a:avLst/>
              <a:gdLst/>
              <a:ahLst/>
              <a:cxnLst/>
              <a:rect l="l" t="t" r="r" b="b"/>
              <a:pathLst>
                <a:path w="336244" h="336244">
                  <a:moveTo>
                    <a:pt x="127432" y="0"/>
                  </a:moveTo>
                  <a:lnTo>
                    <a:pt x="208812" y="0"/>
                  </a:lnTo>
                  <a:cubicBezTo>
                    <a:pt x="242609" y="0"/>
                    <a:pt x="275022" y="13426"/>
                    <a:pt x="298920" y="37324"/>
                  </a:cubicBezTo>
                  <a:cubicBezTo>
                    <a:pt x="322818" y="61222"/>
                    <a:pt x="336244" y="93635"/>
                    <a:pt x="336244" y="127432"/>
                  </a:cubicBezTo>
                  <a:lnTo>
                    <a:pt x="336244" y="208812"/>
                  </a:lnTo>
                  <a:cubicBezTo>
                    <a:pt x="336244" y="242609"/>
                    <a:pt x="322818" y="275022"/>
                    <a:pt x="298920" y="298920"/>
                  </a:cubicBezTo>
                  <a:cubicBezTo>
                    <a:pt x="275022" y="322818"/>
                    <a:pt x="242609" y="336244"/>
                    <a:pt x="208812" y="336244"/>
                  </a:cubicBezTo>
                  <a:lnTo>
                    <a:pt x="127432" y="336244"/>
                  </a:lnTo>
                  <a:cubicBezTo>
                    <a:pt x="93635" y="336244"/>
                    <a:pt x="61222" y="322818"/>
                    <a:pt x="37324" y="298920"/>
                  </a:cubicBezTo>
                  <a:cubicBezTo>
                    <a:pt x="13426" y="275022"/>
                    <a:pt x="0" y="242609"/>
                    <a:pt x="0" y="208812"/>
                  </a:cubicBezTo>
                  <a:lnTo>
                    <a:pt x="0" y="127432"/>
                  </a:lnTo>
                  <a:cubicBezTo>
                    <a:pt x="0" y="93635"/>
                    <a:pt x="13426" y="61222"/>
                    <a:pt x="37324" y="37324"/>
                  </a:cubicBezTo>
                  <a:cubicBezTo>
                    <a:pt x="61222" y="13426"/>
                    <a:pt x="93635" y="0"/>
                    <a:pt x="127432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6244" cy="3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516680" y="3676602"/>
            <a:ext cx="370448" cy="370448"/>
          </a:xfrm>
          <a:custGeom>
            <a:avLst/>
            <a:gdLst/>
            <a:ahLst/>
            <a:cxnLst/>
            <a:rect l="l" t="t" r="r" b="b"/>
            <a:pathLst>
              <a:path w="370448" h="370448">
                <a:moveTo>
                  <a:pt x="0" y="0"/>
                </a:moveTo>
                <a:lnTo>
                  <a:pt x="370448" y="0"/>
                </a:lnTo>
                <a:lnTo>
                  <a:pt x="370448" y="370448"/>
                </a:lnTo>
                <a:lnTo>
                  <a:pt x="0" y="37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-2700000">
            <a:off x="11590145" y="8469552"/>
            <a:ext cx="5548685" cy="5548685"/>
            <a:chOff x="0" y="0"/>
            <a:chExt cx="1023654" cy="10236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3654" cy="1023654"/>
            </a:xfrm>
            <a:custGeom>
              <a:avLst/>
              <a:gdLst/>
              <a:ahLst/>
              <a:cxnLst/>
              <a:rect l="l" t="t" r="r" b="b"/>
              <a:pathLst>
                <a:path w="1023654" h="1023654">
                  <a:moveTo>
                    <a:pt x="97669" y="0"/>
                  </a:moveTo>
                  <a:lnTo>
                    <a:pt x="925985" y="0"/>
                  </a:lnTo>
                  <a:cubicBezTo>
                    <a:pt x="979926" y="0"/>
                    <a:pt x="1023654" y="43728"/>
                    <a:pt x="1023654" y="97669"/>
                  </a:cubicBezTo>
                  <a:lnTo>
                    <a:pt x="1023654" y="925985"/>
                  </a:lnTo>
                  <a:cubicBezTo>
                    <a:pt x="1023654" y="979926"/>
                    <a:pt x="979926" y="1023654"/>
                    <a:pt x="925985" y="1023654"/>
                  </a:cubicBezTo>
                  <a:lnTo>
                    <a:pt x="97669" y="1023654"/>
                  </a:lnTo>
                  <a:cubicBezTo>
                    <a:pt x="43728" y="1023654"/>
                    <a:pt x="0" y="979926"/>
                    <a:pt x="0" y="925985"/>
                  </a:cubicBezTo>
                  <a:lnTo>
                    <a:pt x="0" y="97669"/>
                  </a:lnTo>
                  <a:cubicBezTo>
                    <a:pt x="0" y="43728"/>
                    <a:pt x="43728" y="0"/>
                    <a:pt x="97669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3654" cy="10617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-1679019" y="-552035"/>
            <a:ext cx="3168090" cy="3168090"/>
            <a:chOff x="0" y="0"/>
            <a:chExt cx="584468" cy="5844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84468" cy="584468"/>
            </a:xfrm>
            <a:custGeom>
              <a:avLst/>
              <a:gdLst/>
              <a:ahLst/>
              <a:cxnLst/>
              <a:rect l="l" t="t" r="r" b="b"/>
              <a:pathLst>
                <a:path w="584468" h="584468">
                  <a:moveTo>
                    <a:pt x="122186" y="0"/>
                  </a:moveTo>
                  <a:lnTo>
                    <a:pt x="462282" y="0"/>
                  </a:lnTo>
                  <a:cubicBezTo>
                    <a:pt x="494688" y="0"/>
                    <a:pt x="525766" y="12873"/>
                    <a:pt x="548681" y="35787"/>
                  </a:cubicBezTo>
                  <a:cubicBezTo>
                    <a:pt x="571595" y="58702"/>
                    <a:pt x="584468" y="89780"/>
                    <a:pt x="584468" y="122186"/>
                  </a:cubicBezTo>
                  <a:lnTo>
                    <a:pt x="584468" y="462282"/>
                  </a:lnTo>
                  <a:cubicBezTo>
                    <a:pt x="584468" y="529763"/>
                    <a:pt x="529763" y="584468"/>
                    <a:pt x="462282" y="584468"/>
                  </a:cubicBezTo>
                  <a:lnTo>
                    <a:pt x="122186" y="584468"/>
                  </a:lnTo>
                  <a:cubicBezTo>
                    <a:pt x="54704" y="584468"/>
                    <a:pt x="0" y="529763"/>
                    <a:pt x="0" y="462282"/>
                  </a:cubicBezTo>
                  <a:lnTo>
                    <a:pt x="0" y="122186"/>
                  </a:lnTo>
                  <a:cubicBezTo>
                    <a:pt x="0" y="54704"/>
                    <a:pt x="54704" y="0"/>
                    <a:pt x="122186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84468" cy="6225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57576" y="3669225"/>
            <a:ext cx="2735082" cy="37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ls: List directory contents</a:t>
            </a:r>
          </a:p>
        </p:txBody>
      </p:sp>
      <p:sp>
        <p:nvSpPr>
          <p:cNvPr id="14" name="Freeform 14"/>
          <p:cNvSpPr/>
          <p:nvPr/>
        </p:nvSpPr>
        <p:spPr>
          <a:xfrm>
            <a:off x="2516680" y="4656650"/>
            <a:ext cx="370448" cy="370448"/>
          </a:xfrm>
          <a:custGeom>
            <a:avLst/>
            <a:gdLst/>
            <a:ahLst/>
            <a:cxnLst/>
            <a:rect l="l" t="t" r="r" b="b"/>
            <a:pathLst>
              <a:path w="370448" h="370448">
                <a:moveTo>
                  <a:pt x="0" y="0"/>
                </a:moveTo>
                <a:lnTo>
                  <a:pt x="370448" y="0"/>
                </a:lnTo>
                <a:lnTo>
                  <a:pt x="370448" y="370449"/>
                </a:lnTo>
                <a:lnTo>
                  <a:pt x="0" y="370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516680" y="5497864"/>
            <a:ext cx="370448" cy="370448"/>
          </a:xfrm>
          <a:custGeom>
            <a:avLst/>
            <a:gdLst/>
            <a:ahLst/>
            <a:cxnLst/>
            <a:rect l="l" t="t" r="r" b="b"/>
            <a:pathLst>
              <a:path w="370448" h="370448">
                <a:moveTo>
                  <a:pt x="0" y="0"/>
                </a:moveTo>
                <a:lnTo>
                  <a:pt x="370448" y="0"/>
                </a:lnTo>
                <a:lnTo>
                  <a:pt x="370448" y="370448"/>
                </a:lnTo>
                <a:lnTo>
                  <a:pt x="0" y="37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599217" y="3676602"/>
            <a:ext cx="370448" cy="370448"/>
          </a:xfrm>
          <a:custGeom>
            <a:avLst/>
            <a:gdLst/>
            <a:ahLst/>
            <a:cxnLst/>
            <a:rect l="l" t="t" r="r" b="b"/>
            <a:pathLst>
              <a:path w="370448" h="370448">
                <a:moveTo>
                  <a:pt x="0" y="0"/>
                </a:moveTo>
                <a:lnTo>
                  <a:pt x="370448" y="0"/>
                </a:lnTo>
                <a:lnTo>
                  <a:pt x="370448" y="370448"/>
                </a:lnTo>
                <a:lnTo>
                  <a:pt x="0" y="37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8599217" y="4656650"/>
            <a:ext cx="370448" cy="370448"/>
          </a:xfrm>
          <a:custGeom>
            <a:avLst/>
            <a:gdLst/>
            <a:ahLst/>
            <a:cxnLst/>
            <a:rect l="l" t="t" r="r" b="b"/>
            <a:pathLst>
              <a:path w="370448" h="370448">
                <a:moveTo>
                  <a:pt x="0" y="0"/>
                </a:moveTo>
                <a:lnTo>
                  <a:pt x="370448" y="0"/>
                </a:lnTo>
                <a:lnTo>
                  <a:pt x="370448" y="370449"/>
                </a:lnTo>
                <a:lnTo>
                  <a:pt x="0" y="370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599217" y="5497864"/>
            <a:ext cx="370448" cy="370448"/>
          </a:xfrm>
          <a:custGeom>
            <a:avLst/>
            <a:gdLst/>
            <a:ahLst/>
            <a:cxnLst/>
            <a:rect l="l" t="t" r="r" b="b"/>
            <a:pathLst>
              <a:path w="370448" h="370448">
                <a:moveTo>
                  <a:pt x="0" y="0"/>
                </a:moveTo>
                <a:lnTo>
                  <a:pt x="370448" y="0"/>
                </a:lnTo>
                <a:lnTo>
                  <a:pt x="370448" y="370448"/>
                </a:lnTo>
                <a:lnTo>
                  <a:pt x="0" y="37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257576" y="4580450"/>
            <a:ext cx="2695792" cy="37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mkdir: Create directories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57576" y="5490487"/>
            <a:ext cx="3431273" cy="37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chmod: Change file permissions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78920" y="2621266"/>
            <a:ext cx="2008260" cy="436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Basic commands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51560" y="4579856"/>
            <a:ext cx="2666784" cy="37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kill: Terminate processes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41140" y="3669225"/>
            <a:ext cx="3687624" cy="37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99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 View running processes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80348" y="5490487"/>
            <a:ext cx="3209207" cy="37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scp: Secure copy over SSH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25696" y="2621266"/>
            <a:ext cx="2525749" cy="436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commands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257576" y="7163712"/>
            <a:ext cx="4013225" cy="885705"/>
            <a:chOff x="0" y="0"/>
            <a:chExt cx="1056981" cy="2332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56981" cy="233272"/>
            </a:xfrm>
            <a:custGeom>
              <a:avLst/>
              <a:gdLst/>
              <a:ahLst/>
              <a:cxnLst/>
              <a:rect l="l" t="t" r="r" b="b"/>
              <a:pathLst>
                <a:path w="1056981" h="233272">
                  <a:moveTo>
                    <a:pt x="48228" y="0"/>
                  </a:moveTo>
                  <a:lnTo>
                    <a:pt x="1008754" y="0"/>
                  </a:lnTo>
                  <a:cubicBezTo>
                    <a:pt x="1035389" y="0"/>
                    <a:pt x="1056981" y="21592"/>
                    <a:pt x="1056981" y="48228"/>
                  </a:cubicBezTo>
                  <a:lnTo>
                    <a:pt x="1056981" y="185045"/>
                  </a:lnTo>
                  <a:cubicBezTo>
                    <a:pt x="1056981" y="211680"/>
                    <a:pt x="1035389" y="233272"/>
                    <a:pt x="1008754" y="233272"/>
                  </a:cubicBezTo>
                  <a:lnTo>
                    <a:pt x="48228" y="233272"/>
                  </a:lnTo>
                  <a:cubicBezTo>
                    <a:pt x="21592" y="233272"/>
                    <a:pt x="0" y="211680"/>
                    <a:pt x="0" y="185045"/>
                  </a:cubicBezTo>
                  <a:lnTo>
                    <a:pt x="0" y="48228"/>
                  </a:lnTo>
                  <a:cubicBezTo>
                    <a:pt x="0" y="21592"/>
                    <a:pt x="21592" y="0"/>
                    <a:pt x="48228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056981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173098" y="7163712"/>
            <a:ext cx="4515752" cy="885705"/>
            <a:chOff x="0" y="0"/>
            <a:chExt cx="1189334" cy="2332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89334" cy="233272"/>
            </a:xfrm>
            <a:custGeom>
              <a:avLst/>
              <a:gdLst/>
              <a:ahLst/>
              <a:cxnLst/>
              <a:rect l="l" t="t" r="r" b="b"/>
              <a:pathLst>
                <a:path w="1189334" h="233272">
                  <a:moveTo>
                    <a:pt x="42861" y="0"/>
                  </a:moveTo>
                  <a:lnTo>
                    <a:pt x="1146473" y="0"/>
                  </a:lnTo>
                  <a:cubicBezTo>
                    <a:pt x="1157840" y="0"/>
                    <a:pt x="1168742" y="4516"/>
                    <a:pt x="1176780" y="12554"/>
                  </a:cubicBezTo>
                  <a:cubicBezTo>
                    <a:pt x="1184818" y="20592"/>
                    <a:pt x="1189334" y="31493"/>
                    <a:pt x="1189334" y="42861"/>
                  </a:cubicBezTo>
                  <a:lnTo>
                    <a:pt x="1189334" y="190411"/>
                  </a:lnTo>
                  <a:cubicBezTo>
                    <a:pt x="1189334" y="214083"/>
                    <a:pt x="1170144" y="233272"/>
                    <a:pt x="1146473" y="233272"/>
                  </a:cubicBezTo>
                  <a:lnTo>
                    <a:pt x="42861" y="233272"/>
                  </a:lnTo>
                  <a:cubicBezTo>
                    <a:pt x="31493" y="233272"/>
                    <a:pt x="20592" y="228756"/>
                    <a:pt x="12554" y="220719"/>
                  </a:cubicBezTo>
                  <a:cubicBezTo>
                    <a:pt x="4516" y="212681"/>
                    <a:pt x="0" y="201779"/>
                    <a:pt x="0" y="190411"/>
                  </a:cubicBezTo>
                  <a:lnTo>
                    <a:pt x="0" y="42861"/>
                  </a:lnTo>
                  <a:cubicBezTo>
                    <a:pt x="0" y="31493"/>
                    <a:pt x="4516" y="20592"/>
                    <a:pt x="12554" y="12554"/>
                  </a:cubicBezTo>
                  <a:cubicBezTo>
                    <a:pt x="20592" y="4516"/>
                    <a:pt x="31493" y="0"/>
                    <a:pt x="42861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1189334" cy="31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APPLICATIONS IN REAL-WORLD: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173098" y="8372834"/>
            <a:ext cx="7639122" cy="10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commands form the foundation of Linux system management, from file and directory operations to process management and remote file transfer.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171471"/>
            <a:ext cx="18288000" cy="5713934"/>
            <a:chOff x="0" y="0"/>
            <a:chExt cx="24384000" cy="761857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7618579"/>
            </a:xfrm>
            <a:prstGeom prst="rect">
              <a:avLst/>
            </a:prstGeom>
            <a:solidFill>
              <a:srgbClr val="5F5D5B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-609185" y="1878671"/>
            <a:ext cx="1218371" cy="1218371"/>
            <a:chOff x="0" y="0"/>
            <a:chExt cx="224772" cy="2247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72" cy="224772"/>
            </a:xfrm>
            <a:custGeom>
              <a:avLst/>
              <a:gdLst/>
              <a:ahLst/>
              <a:cxnLst/>
              <a:rect l="l" t="t" r="r" b="b"/>
              <a:pathLst>
                <a:path w="224772" h="224772">
                  <a:moveTo>
                    <a:pt x="112386" y="0"/>
                  </a:moveTo>
                  <a:lnTo>
                    <a:pt x="112386" y="0"/>
                  </a:lnTo>
                  <a:cubicBezTo>
                    <a:pt x="142193" y="0"/>
                    <a:pt x="170779" y="11841"/>
                    <a:pt x="191855" y="32917"/>
                  </a:cubicBezTo>
                  <a:cubicBezTo>
                    <a:pt x="212932" y="53994"/>
                    <a:pt x="224772" y="82579"/>
                    <a:pt x="224772" y="112386"/>
                  </a:cubicBezTo>
                  <a:lnTo>
                    <a:pt x="224772" y="112386"/>
                  </a:lnTo>
                  <a:cubicBezTo>
                    <a:pt x="224772" y="142193"/>
                    <a:pt x="212932" y="170779"/>
                    <a:pt x="191855" y="191855"/>
                  </a:cubicBezTo>
                  <a:cubicBezTo>
                    <a:pt x="170779" y="212932"/>
                    <a:pt x="142193" y="224772"/>
                    <a:pt x="112386" y="224772"/>
                  </a:cubicBezTo>
                  <a:lnTo>
                    <a:pt x="112386" y="224772"/>
                  </a:lnTo>
                  <a:cubicBezTo>
                    <a:pt x="82579" y="224772"/>
                    <a:pt x="53994" y="212932"/>
                    <a:pt x="32917" y="191855"/>
                  </a:cubicBezTo>
                  <a:cubicBezTo>
                    <a:pt x="11841" y="170779"/>
                    <a:pt x="0" y="142193"/>
                    <a:pt x="0" y="112386"/>
                  </a:cubicBezTo>
                  <a:lnTo>
                    <a:pt x="0" y="112386"/>
                  </a:lnTo>
                  <a:cubicBezTo>
                    <a:pt x="0" y="82579"/>
                    <a:pt x="11841" y="53994"/>
                    <a:pt x="32917" y="32917"/>
                  </a:cubicBezTo>
                  <a:cubicBezTo>
                    <a:pt x="53994" y="11841"/>
                    <a:pt x="82579" y="0"/>
                    <a:pt x="112386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24772" cy="262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731683" y="3572148"/>
            <a:ext cx="3875626" cy="5281591"/>
            <a:chOff x="0" y="0"/>
            <a:chExt cx="789789" cy="10763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9789" cy="1076302"/>
            </a:xfrm>
            <a:custGeom>
              <a:avLst/>
              <a:gdLst/>
              <a:ahLst/>
              <a:cxnLst/>
              <a:rect l="l" t="t" r="r" b="b"/>
              <a:pathLst>
                <a:path w="789789" h="1076302">
                  <a:moveTo>
                    <a:pt x="89892" y="0"/>
                  </a:moveTo>
                  <a:lnTo>
                    <a:pt x="699897" y="0"/>
                  </a:lnTo>
                  <a:cubicBezTo>
                    <a:pt x="723738" y="0"/>
                    <a:pt x="746603" y="9471"/>
                    <a:pt x="763460" y="26329"/>
                  </a:cubicBezTo>
                  <a:cubicBezTo>
                    <a:pt x="780318" y="43187"/>
                    <a:pt x="789789" y="66051"/>
                    <a:pt x="789789" y="89892"/>
                  </a:cubicBezTo>
                  <a:lnTo>
                    <a:pt x="789789" y="986410"/>
                  </a:lnTo>
                  <a:cubicBezTo>
                    <a:pt x="789789" y="1010251"/>
                    <a:pt x="780318" y="1033115"/>
                    <a:pt x="763460" y="1049973"/>
                  </a:cubicBezTo>
                  <a:cubicBezTo>
                    <a:pt x="746603" y="1066831"/>
                    <a:pt x="723738" y="1076302"/>
                    <a:pt x="699897" y="1076302"/>
                  </a:cubicBezTo>
                  <a:lnTo>
                    <a:pt x="89892" y="1076302"/>
                  </a:lnTo>
                  <a:cubicBezTo>
                    <a:pt x="66051" y="1076302"/>
                    <a:pt x="43187" y="1066831"/>
                    <a:pt x="26329" y="1049973"/>
                  </a:cubicBezTo>
                  <a:cubicBezTo>
                    <a:pt x="9471" y="1033115"/>
                    <a:pt x="0" y="1010251"/>
                    <a:pt x="0" y="986410"/>
                  </a:cubicBezTo>
                  <a:lnTo>
                    <a:pt x="0" y="89892"/>
                  </a:lnTo>
                  <a:cubicBezTo>
                    <a:pt x="0" y="66051"/>
                    <a:pt x="9471" y="43187"/>
                    <a:pt x="26329" y="26329"/>
                  </a:cubicBezTo>
                  <a:cubicBezTo>
                    <a:pt x="43187" y="9471"/>
                    <a:pt x="66051" y="0"/>
                    <a:pt x="898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89789" cy="1114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15881" y="5202416"/>
            <a:ext cx="3907229" cy="225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1"/>
              </a:lnSpc>
            </a:pPr>
            <a:r>
              <a:rPr lang="en-US" sz="2157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Linux dominates the web hosting space, providing secure, stable environments for servers. It’s the foundation of most cloud computing infrastructures.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95597" y="3874215"/>
            <a:ext cx="4147798" cy="827418"/>
            <a:chOff x="0" y="0"/>
            <a:chExt cx="1206695" cy="2407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06695" cy="240716"/>
            </a:xfrm>
            <a:custGeom>
              <a:avLst/>
              <a:gdLst/>
              <a:ahLst/>
              <a:cxnLst/>
              <a:rect l="l" t="t" r="r" b="b"/>
              <a:pathLst>
                <a:path w="1206695" h="240716">
                  <a:moveTo>
                    <a:pt x="46663" y="0"/>
                  </a:moveTo>
                  <a:lnTo>
                    <a:pt x="1160032" y="0"/>
                  </a:lnTo>
                  <a:cubicBezTo>
                    <a:pt x="1185803" y="0"/>
                    <a:pt x="1206695" y="20892"/>
                    <a:pt x="1206695" y="46663"/>
                  </a:cubicBezTo>
                  <a:lnTo>
                    <a:pt x="1206695" y="194053"/>
                  </a:lnTo>
                  <a:cubicBezTo>
                    <a:pt x="1206695" y="206429"/>
                    <a:pt x="1201779" y="218298"/>
                    <a:pt x="1193028" y="227049"/>
                  </a:cubicBezTo>
                  <a:cubicBezTo>
                    <a:pt x="1184277" y="235800"/>
                    <a:pt x="1172408" y="240716"/>
                    <a:pt x="1160032" y="240716"/>
                  </a:cubicBezTo>
                  <a:lnTo>
                    <a:pt x="46663" y="240716"/>
                  </a:lnTo>
                  <a:cubicBezTo>
                    <a:pt x="34287" y="240716"/>
                    <a:pt x="22418" y="235800"/>
                    <a:pt x="13667" y="227049"/>
                  </a:cubicBezTo>
                  <a:cubicBezTo>
                    <a:pt x="4916" y="218298"/>
                    <a:pt x="0" y="206429"/>
                    <a:pt x="0" y="194053"/>
                  </a:cubicBezTo>
                  <a:lnTo>
                    <a:pt x="0" y="46663"/>
                  </a:lnTo>
                  <a:cubicBezTo>
                    <a:pt x="0" y="34287"/>
                    <a:pt x="4916" y="22418"/>
                    <a:pt x="13667" y="13667"/>
                  </a:cubicBezTo>
                  <a:cubicBezTo>
                    <a:pt x="22418" y="4916"/>
                    <a:pt x="34287" y="0"/>
                    <a:pt x="466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06695" cy="288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SERVERS AND CLOUD COMPUTING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332187" y="1683488"/>
            <a:ext cx="13623626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Applications of Linux 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206187" y="3572148"/>
            <a:ext cx="3875626" cy="5281591"/>
            <a:chOff x="0" y="0"/>
            <a:chExt cx="789789" cy="10763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9789" cy="1076302"/>
            </a:xfrm>
            <a:custGeom>
              <a:avLst/>
              <a:gdLst/>
              <a:ahLst/>
              <a:cxnLst/>
              <a:rect l="l" t="t" r="r" b="b"/>
              <a:pathLst>
                <a:path w="789789" h="1076302">
                  <a:moveTo>
                    <a:pt x="89892" y="0"/>
                  </a:moveTo>
                  <a:lnTo>
                    <a:pt x="699897" y="0"/>
                  </a:lnTo>
                  <a:cubicBezTo>
                    <a:pt x="723738" y="0"/>
                    <a:pt x="746603" y="9471"/>
                    <a:pt x="763460" y="26329"/>
                  </a:cubicBezTo>
                  <a:cubicBezTo>
                    <a:pt x="780318" y="43187"/>
                    <a:pt x="789789" y="66051"/>
                    <a:pt x="789789" y="89892"/>
                  </a:cubicBezTo>
                  <a:lnTo>
                    <a:pt x="789789" y="986410"/>
                  </a:lnTo>
                  <a:cubicBezTo>
                    <a:pt x="789789" y="1010251"/>
                    <a:pt x="780318" y="1033115"/>
                    <a:pt x="763460" y="1049973"/>
                  </a:cubicBezTo>
                  <a:cubicBezTo>
                    <a:pt x="746603" y="1066831"/>
                    <a:pt x="723738" y="1076302"/>
                    <a:pt x="699897" y="1076302"/>
                  </a:cubicBezTo>
                  <a:lnTo>
                    <a:pt x="89892" y="1076302"/>
                  </a:lnTo>
                  <a:cubicBezTo>
                    <a:pt x="66051" y="1076302"/>
                    <a:pt x="43187" y="1066831"/>
                    <a:pt x="26329" y="1049973"/>
                  </a:cubicBezTo>
                  <a:cubicBezTo>
                    <a:pt x="9471" y="1033115"/>
                    <a:pt x="0" y="1010251"/>
                    <a:pt x="0" y="986410"/>
                  </a:cubicBezTo>
                  <a:lnTo>
                    <a:pt x="0" y="89892"/>
                  </a:lnTo>
                  <a:cubicBezTo>
                    <a:pt x="0" y="66051"/>
                    <a:pt x="9471" y="43187"/>
                    <a:pt x="26329" y="26329"/>
                  </a:cubicBezTo>
                  <a:cubicBezTo>
                    <a:pt x="43187" y="9471"/>
                    <a:pt x="66051" y="0"/>
                    <a:pt x="898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789789" cy="1114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18373" y="5211941"/>
            <a:ext cx="3851255" cy="179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Due to its low resource requirements, Linux is widely used in embedded systems like smart devices and IoT applications.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070101" y="3874215"/>
            <a:ext cx="4147798" cy="801831"/>
            <a:chOff x="0" y="0"/>
            <a:chExt cx="1206695" cy="23327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06695" cy="233272"/>
            </a:xfrm>
            <a:custGeom>
              <a:avLst/>
              <a:gdLst/>
              <a:ahLst/>
              <a:cxnLst/>
              <a:rect l="l" t="t" r="r" b="b"/>
              <a:pathLst>
                <a:path w="1206695" h="233272">
                  <a:moveTo>
                    <a:pt x="46663" y="0"/>
                  </a:moveTo>
                  <a:lnTo>
                    <a:pt x="1160032" y="0"/>
                  </a:lnTo>
                  <a:cubicBezTo>
                    <a:pt x="1185803" y="0"/>
                    <a:pt x="1206695" y="20892"/>
                    <a:pt x="1206695" y="46663"/>
                  </a:cubicBezTo>
                  <a:lnTo>
                    <a:pt x="1206695" y="186609"/>
                  </a:lnTo>
                  <a:cubicBezTo>
                    <a:pt x="1206695" y="212380"/>
                    <a:pt x="1185803" y="233272"/>
                    <a:pt x="1160032" y="233272"/>
                  </a:cubicBezTo>
                  <a:lnTo>
                    <a:pt x="46663" y="233272"/>
                  </a:lnTo>
                  <a:cubicBezTo>
                    <a:pt x="34287" y="233272"/>
                    <a:pt x="22418" y="228356"/>
                    <a:pt x="13667" y="219605"/>
                  </a:cubicBezTo>
                  <a:cubicBezTo>
                    <a:pt x="4916" y="210854"/>
                    <a:pt x="0" y="198985"/>
                    <a:pt x="0" y="186609"/>
                  </a:cubicBezTo>
                  <a:lnTo>
                    <a:pt x="0" y="46663"/>
                  </a:lnTo>
                  <a:cubicBezTo>
                    <a:pt x="0" y="34287"/>
                    <a:pt x="4916" y="22418"/>
                    <a:pt x="13667" y="13667"/>
                  </a:cubicBezTo>
                  <a:cubicBezTo>
                    <a:pt x="22418" y="4916"/>
                    <a:pt x="34287" y="0"/>
                    <a:pt x="466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206695" cy="280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IOT AND EMBEDDED SYSTEMS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2680691" y="3572148"/>
            <a:ext cx="3875626" cy="5281591"/>
            <a:chOff x="0" y="0"/>
            <a:chExt cx="789789" cy="10763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89789" cy="1076302"/>
            </a:xfrm>
            <a:custGeom>
              <a:avLst/>
              <a:gdLst/>
              <a:ahLst/>
              <a:cxnLst/>
              <a:rect l="l" t="t" r="r" b="b"/>
              <a:pathLst>
                <a:path w="789789" h="1076302">
                  <a:moveTo>
                    <a:pt x="89892" y="0"/>
                  </a:moveTo>
                  <a:lnTo>
                    <a:pt x="699897" y="0"/>
                  </a:lnTo>
                  <a:cubicBezTo>
                    <a:pt x="723738" y="0"/>
                    <a:pt x="746603" y="9471"/>
                    <a:pt x="763460" y="26329"/>
                  </a:cubicBezTo>
                  <a:cubicBezTo>
                    <a:pt x="780318" y="43187"/>
                    <a:pt x="789789" y="66051"/>
                    <a:pt x="789789" y="89892"/>
                  </a:cubicBezTo>
                  <a:lnTo>
                    <a:pt x="789789" y="986410"/>
                  </a:lnTo>
                  <a:cubicBezTo>
                    <a:pt x="789789" y="1010251"/>
                    <a:pt x="780318" y="1033115"/>
                    <a:pt x="763460" y="1049973"/>
                  </a:cubicBezTo>
                  <a:cubicBezTo>
                    <a:pt x="746603" y="1066831"/>
                    <a:pt x="723738" y="1076302"/>
                    <a:pt x="699897" y="1076302"/>
                  </a:cubicBezTo>
                  <a:lnTo>
                    <a:pt x="89892" y="1076302"/>
                  </a:lnTo>
                  <a:cubicBezTo>
                    <a:pt x="66051" y="1076302"/>
                    <a:pt x="43187" y="1066831"/>
                    <a:pt x="26329" y="1049973"/>
                  </a:cubicBezTo>
                  <a:cubicBezTo>
                    <a:pt x="9471" y="1033115"/>
                    <a:pt x="0" y="1010251"/>
                    <a:pt x="0" y="986410"/>
                  </a:cubicBezTo>
                  <a:lnTo>
                    <a:pt x="0" y="89892"/>
                  </a:lnTo>
                  <a:cubicBezTo>
                    <a:pt x="0" y="66051"/>
                    <a:pt x="9471" y="43187"/>
                    <a:pt x="26329" y="26329"/>
                  </a:cubicBezTo>
                  <a:cubicBezTo>
                    <a:pt x="43187" y="9471"/>
                    <a:pt x="66051" y="0"/>
                    <a:pt x="89892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789789" cy="1114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692877" y="5211941"/>
            <a:ext cx="3851255" cy="179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Kali Linux, a popular Linux distribution, is tailored for penetration testing and ethical hacking, making it a vital tool in cybersecurity.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2544605" y="3874215"/>
            <a:ext cx="4147798" cy="801831"/>
            <a:chOff x="0" y="0"/>
            <a:chExt cx="1206695" cy="2332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06695" cy="233272"/>
            </a:xfrm>
            <a:custGeom>
              <a:avLst/>
              <a:gdLst/>
              <a:ahLst/>
              <a:cxnLst/>
              <a:rect l="l" t="t" r="r" b="b"/>
              <a:pathLst>
                <a:path w="1206695" h="233272">
                  <a:moveTo>
                    <a:pt x="46663" y="0"/>
                  </a:moveTo>
                  <a:lnTo>
                    <a:pt x="1160032" y="0"/>
                  </a:lnTo>
                  <a:cubicBezTo>
                    <a:pt x="1185803" y="0"/>
                    <a:pt x="1206695" y="20892"/>
                    <a:pt x="1206695" y="46663"/>
                  </a:cubicBezTo>
                  <a:lnTo>
                    <a:pt x="1206695" y="186609"/>
                  </a:lnTo>
                  <a:cubicBezTo>
                    <a:pt x="1206695" y="212380"/>
                    <a:pt x="1185803" y="233272"/>
                    <a:pt x="1160032" y="233272"/>
                  </a:cubicBezTo>
                  <a:lnTo>
                    <a:pt x="46663" y="233272"/>
                  </a:lnTo>
                  <a:cubicBezTo>
                    <a:pt x="34287" y="233272"/>
                    <a:pt x="22418" y="228356"/>
                    <a:pt x="13667" y="219605"/>
                  </a:cubicBezTo>
                  <a:cubicBezTo>
                    <a:pt x="4916" y="210854"/>
                    <a:pt x="0" y="198985"/>
                    <a:pt x="0" y="186609"/>
                  </a:cubicBezTo>
                  <a:lnTo>
                    <a:pt x="0" y="46663"/>
                  </a:lnTo>
                  <a:cubicBezTo>
                    <a:pt x="0" y="34287"/>
                    <a:pt x="4916" y="22418"/>
                    <a:pt x="13667" y="13667"/>
                  </a:cubicBezTo>
                  <a:cubicBezTo>
                    <a:pt x="22418" y="4916"/>
                    <a:pt x="34287" y="0"/>
                    <a:pt x="46663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206695" cy="280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CYBERSECURITY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15632832" y="-1171373"/>
            <a:ext cx="1822601" cy="1822601"/>
            <a:chOff x="0" y="0"/>
            <a:chExt cx="336244" cy="33624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36244" cy="336244"/>
            </a:xfrm>
            <a:custGeom>
              <a:avLst/>
              <a:gdLst/>
              <a:ahLst/>
              <a:cxnLst/>
              <a:rect l="l" t="t" r="r" b="b"/>
              <a:pathLst>
                <a:path w="336244" h="336244">
                  <a:moveTo>
                    <a:pt x="127432" y="0"/>
                  </a:moveTo>
                  <a:lnTo>
                    <a:pt x="208812" y="0"/>
                  </a:lnTo>
                  <a:cubicBezTo>
                    <a:pt x="242609" y="0"/>
                    <a:pt x="275022" y="13426"/>
                    <a:pt x="298920" y="37324"/>
                  </a:cubicBezTo>
                  <a:cubicBezTo>
                    <a:pt x="322818" y="61222"/>
                    <a:pt x="336244" y="93635"/>
                    <a:pt x="336244" y="127432"/>
                  </a:cubicBezTo>
                  <a:lnTo>
                    <a:pt x="336244" y="208812"/>
                  </a:lnTo>
                  <a:cubicBezTo>
                    <a:pt x="336244" y="242609"/>
                    <a:pt x="322818" y="275022"/>
                    <a:pt x="298920" y="298920"/>
                  </a:cubicBezTo>
                  <a:cubicBezTo>
                    <a:pt x="275022" y="322818"/>
                    <a:pt x="242609" y="336244"/>
                    <a:pt x="208812" y="336244"/>
                  </a:cubicBezTo>
                  <a:lnTo>
                    <a:pt x="127432" y="336244"/>
                  </a:lnTo>
                  <a:cubicBezTo>
                    <a:pt x="93635" y="336244"/>
                    <a:pt x="61222" y="322818"/>
                    <a:pt x="37324" y="298920"/>
                  </a:cubicBezTo>
                  <a:cubicBezTo>
                    <a:pt x="13426" y="275022"/>
                    <a:pt x="0" y="242609"/>
                    <a:pt x="0" y="208812"/>
                  </a:cubicBezTo>
                  <a:lnTo>
                    <a:pt x="0" y="127432"/>
                  </a:lnTo>
                  <a:cubicBezTo>
                    <a:pt x="0" y="93635"/>
                    <a:pt x="13426" y="61222"/>
                    <a:pt x="37324" y="37324"/>
                  </a:cubicBezTo>
                  <a:cubicBezTo>
                    <a:pt x="61222" y="13426"/>
                    <a:pt x="93635" y="0"/>
                    <a:pt x="127432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36244" cy="3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8100019" y="2165288"/>
            <a:ext cx="2087961" cy="16230600"/>
            <a:chOff x="0" y="0"/>
            <a:chExt cx="385199" cy="299431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85199" cy="2994316"/>
            </a:xfrm>
            <a:custGeom>
              <a:avLst/>
              <a:gdLst/>
              <a:ahLst/>
              <a:cxnLst/>
              <a:rect l="l" t="t" r="r" b="b"/>
              <a:pathLst>
                <a:path w="385199" h="2994316">
                  <a:moveTo>
                    <a:pt x="166855" y="0"/>
                  </a:moveTo>
                  <a:lnTo>
                    <a:pt x="218345" y="0"/>
                  </a:lnTo>
                  <a:cubicBezTo>
                    <a:pt x="262597" y="0"/>
                    <a:pt x="305037" y="17579"/>
                    <a:pt x="336329" y="48871"/>
                  </a:cubicBezTo>
                  <a:cubicBezTo>
                    <a:pt x="367620" y="80162"/>
                    <a:pt x="385199" y="122602"/>
                    <a:pt x="385199" y="166855"/>
                  </a:cubicBezTo>
                  <a:lnTo>
                    <a:pt x="385199" y="2827462"/>
                  </a:lnTo>
                  <a:cubicBezTo>
                    <a:pt x="385199" y="2871714"/>
                    <a:pt x="367620" y="2914154"/>
                    <a:pt x="336329" y="2945446"/>
                  </a:cubicBezTo>
                  <a:cubicBezTo>
                    <a:pt x="305037" y="2976737"/>
                    <a:pt x="262597" y="2994316"/>
                    <a:pt x="218345" y="2994316"/>
                  </a:cubicBezTo>
                  <a:lnTo>
                    <a:pt x="166855" y="2994316"/>
                  </a:lnTo>
                  <a:cubicBezTo>
                    <a:pt x="122602" y="2994316"/>
                    <a:pt x="80162" y="2976737"/>
                    <a:pt x="48871" y="2945446"/>
                  </a:cubicBezTo>
                  <a:cubicBezTo>
                    <a:pt x="17579" y="2914154"/>
                    <a:pt x="0" y="2871714"/>
                    <a:pt x="0" y="2827462"/>
                  </a:cubicBezTo>
                  <a:lnTo>
                    <a:pt x="0" y="166855"/>
                  </a:lnTo>
                  <a:cubicBezTo>
                    <a:pt x="0" y="122602"/>
                    <a:pt x="17579" y="80162"/>
                    <a:pt x="48871" y="48871"/>
                  </a:cubicBezTo>
                  <a:cubicBezTo>
                    <a:pt x="80162" y="17579"/>
                    <a:pt x="122602" y="0"/>
                    <a:pt x="16685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385199" cy="3032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5608" y="389783"/>
            <a:ext cx="10020370" cy="106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3"/>
              </a:lnSpc>
            </a:pPr>
            <a:r>
              <a:rPr lang="en-US" sz="741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Advantages of Linux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17125" y="5955556"/>
            <a:ext cx="3836967" cy="885705"/>
            <a:chOff x="0" y="0"/>
            <a:chExt cx="1010559" cy="2332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2515" y="5954099"/>
            <a:ext cx="3501552" cy="885705"/>
            <a:chOff x="0" y="0"/>
            <a:chExt cx="922219" cy="2332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COMMUNITY SUPPORT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15873577" y="4151934"/>
            <a:ext cx="1822601" cy="1822601"/>
            <a:chOff x="0" y="0"/>
            <a:chExt cx="336244" cy="3362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6244" cy="336244"/>
            </a:xfrm>
            <a:custGeom>
              <a:avLst/>
              <a:gdLst/>
              <a:ahLst/>
              <a:cxnLst/>
              <a:rect l="l" t="t" r="r" b="b"/>
              <a:pathLst>
                <a:path w="336244" h="336244">
                  <a:moveTo>
                    <a:pt x="127432" y="0"/>
                  </a:moveTo>
                  <a:lnTo>
                    <a:pt x="208812" y="0"/>
                  </a:lnTo>
                  <a:cubicBezTo>
                    <a:pt x="242609" y="0"/>
                    <a:pt x="275022" y="13426"/>
                    <a:pt x="298920" y="37324"/>
                  </a:cubicBezTo>
                  <a:cubicBezTo>
                    <a:pt x="322818" y="61222"/>
                    <a:pt x="336244" y="93635"/>
                    <a:pt x="336244" y="127432"/>
                  </a:cubicBezTo>
                  <a:lnTo>
                    <a:pt x="336244" y="208812"/>
                  </a:lnTo>
                  <a:cubicBezTo>
                    <a:pt x="336244" y="242609"/>
                    <a:pt x="322818" y="275022"/>
                    <a:pt x="298920" y="298920"/>
                  </a:cubicBezTo>
                  <a:cubicBezTo>
                    <a:pt x="275022" y="322818"/>
                    <a:pt x="242609" y="336244"/>
                    <a:pt x="208812" y="336244"/>
                  </a:cubicBezTo>
                  <a:lnTo>
                    <a:pt x="127432" y="336244"/>
                  </a:lnTo>
                  <a:cubicBezTo>
                    <a:pt x="93635" y="336244"/>
                    <a:pt x="61222" y="322818"/>
                    <a:pt x="37324" y="298920"/>
                  </a:cubicBezTo>
                  <a:cubicBezTo>
                    <a:pt x="13426" y="275022"/>
                    <a:pt x="0" y="242609"/>
                    <a:pt x="0" y="208812"/>
                  </a:cubicBezTo>
                  <a:lnTo>
                    <a:pt x="0" y="127432"/>
                  </a:lnTo>
                  <a:cubicBezTo>
                    <a:pt x="0" y="93635"/>
                    <a:pt x="13426" y="61222"/>
                    <a:pt x="37324" y="37324"/>
                  </a:cubicBezTo>
                  <a:cubicBezTo>
                    <a:pt x="61222" y="13426"/>
                    <a:pt x="93635" y="0"/>
                    <a:pt x="127432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36244" cy="3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8382420" y="2316982"/>
            <a:ext cx="1523159" cy="16230600"/>
            <a:chOff x="0" y="0"/>
            <a:chExt cx="281001" cy="299431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1001" cy="2994316"/>
            </a:xfrm>
            <a:custGeom>
              <a:avLst/>
              <a:gdLst/>
              <a:ahLst/>
              <a:cxnLst/>
              <a:rect l="l" t="t" r="r" b="b"/>
              <a:pathLst>
                <a:path w="281001" h="2994316">
                  <a:moveTo>
                    <a:pt x="140501" y="0"/>
                  </a:moveTo>
                  <a:lnTo>
                    <a:pt x="140501" y="0"/>
                  </a:lnTo>
                  <a:cubicBezTo>
                    <a:pt x="177764" y="0"/>
                    <a:pt x="213501" y="14803"/>
                    <a:pt x="239850" y="41152"/>
                  </a:cubicBezTo>
                  <a:cubicBezTo>
                    <a:pt x="266199" y="67501"/>
                    <a:pt x="281001" y="103238"/>
                    <a:pt x="281001" y="140501"/>
                  </a:cubicBezTo>
                  <a:lnTo>
                    <a:pt x="281001" y="2853816"/>
                  </a:lnTo>
                  <a:cubicBezTo>
                    <a:pt x="281001" y="2931412"/>
                    <a:pt x="218097" y="2994316"/>
                    <a:pt x="140501" y="2994316"/>
                  </a:cubicBezTo>
                  <a:lnTo>
                    <a:pt x="140501" y="2994316"/>
                  </a:lnTo>
                  <a:cubicBezTo>
                    <a:pt x="62904" y="2994316"/>
                    <a:pt x="0" y="2931412"/>
                    <a:pt x="0" y="2853816"/>
                  </a:cubicBezTo>
                  <a:lnTo>
                    <a:pt x="0" y="140501"/>
                  </a:lnTo>
                  <a:cubicBezTo>
                    <a:pt x="0" y="62904"/>
                    <a:pt x="62904" y="0"/>
                    <a:pt x="140501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1001" cy="3032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217125" y="2240410"/>
            <a:ext cx="3836967" cy="885705"/>
            <a:chOff x="0" y="0"/>
            <a:chExt cx="1010559" cy="23327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82515" y="2240410"/>
            <a:ext cx="3501552" cy="885705"/>
            <a:chOff x="0" y="0"/>
            <a:chExt cx="922219" cy="23327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STABILITY AND RELIABILITY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74821" y="2240410"/>
            <a:ext cx="3836967" cy="885705"/>
            <a:chOff x="0" y="0"/>
            <a:chExt cx="1010559" cy="23327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10559" cy="233272"/>
            </a:xfrm>
            <a:custGeom>
              <a:avLst/>
              <a:gdLst/>
              <a:ahLst/>
              <a:cxnLst/>
              <a:rect l="l" t="t" r="r" b="b"/>
              <a:pathLst>
                <a:path w="1010559" h="233272">
                  <a:moveTo>
                    <a:pt x="50443" y="0"/>
                  </a:moveTo>
                  <a:lnTo>
                    <a:pt x="960116" y="0"/>
                  </a:lnTo>
                  <a:cubicBezTo>
                    <a:pt x="987975" y="0"/>
                    <a:pt x="1010559" y="22584"/>
                    <a:pt x="1010559" y="50443"/>
                  </a:cubicBezTo>
                  <a:lnTo>
                    <a:pt x="1010559" y="182829"/>
                  </a:lnTo>
                  <a:cubicBezTo>
                    <a:pt x="1010559" y="210688"/>
                    <a:pt x="987975" y="233272"/>
                    <a:pt x="960116" y="233272"/>
                  </a:cubicBezTo>
                  <a:lnTo>
                    <a:pt x="50443" y="233272"/>
                  </a:lnTo>
                  <a:cubicBezTo>
                    <a:pt x="22584" y="233272"/>
                    <a:pt x="0" y="210688"/>
                    <a:pt x="0" y="182829"/>
                  </a:cubicBezTo>
                  <a:lnTo>
                    <a:pt x="0" y="50443"/>
                  </a:lnTo>
                  <a:cubicBezTo>
                    <a:pt x="0" y="22584"/>
                    <a:pt x="22584" y="0"/>
                    <a:pt x="50443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010559" cy="27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840211" y="2240410"/>
            <a:ext cx="3501552" cy="885705"/>
            <a:chOff x="0" y="0"/>
            <a:chExt cx="922219" cy="2332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22219" cy="233272"/>
            </a:xfrm>
            <a:custGeom>
              <a:avLst/>
              <a:gdLst/>
              <a:ahLst/>
              <a:cxnLst/>
              <a:rect l="l" t="t" r="r" b="b"/>
              <a:pathLst>
                <a:path w="922219" h="233272">
                  <a:moveTo>
                    <a:pt x="55275" y="0"/>
                  </a:moveTo>
                  <a:lnTo>
                    <a:pt x="866945" y="0"/>
                  </a:lnTo>
                  <a:cubicBezTo>
                    <a:pt x="881604" y="0"/>
                    <a:pt x="895664" y="5824"/>
                    <a:pt x="906030" y="16190"/>
                  </a:cubicBezTo>
                  <a:cubicBezTo>
                    <a:pt x="916396" y="26556"/>
                    <a:pt x="922219" y="40615"/>
                    <a:pt x="922219" y="55275"/>
                  </a:cubicBezTo>
                  <a:lnTo>
                    <a:pt x="922219" y="177997"/>
                  </a:lnTo>
                  <a:cubicBezTo>
                    <a:pt x="922219" y="192657"/>
                    <a:pt x="916396" y="206716"/>
                    <a:pt x="906030" y="217082"/>
                  </a:cubicBezTo>
                  <a:cubicBezTo>
                    <a:pt x="895664" y="227449"/>
                    <a:pt x="881604" y="233272"/>
                    <a:pt x="866945" y="233272"/>
                  </a:cubicBezTo>
                  <a:lnTo>
                    <a:pt x="55275" y="233272"/>
                  </a:lnTo>
                  <a:cubicBezTo>
                    <a:pt x="40615" y="233272"/>
                    <a:pt x="26556" y="227449"/>
                    <a:pt x="16190" y="217082"/>
                  </a:cubicBezTo>
                  <a:cubicBezTo>
                    <a:pt x="5824" y="206716"/>
                    <a:pt x="0" y="192657"/>
                    <a:pt x="0" y="177997"/>
                  </a:cubicBezTo>
                  <a:lnTo>
                    <a:pt x="0" y="55275"/>
                  </a:lnTo>
                  <a:cubicBezTo>
                    <a:pt x="0" y="40615"/>
                    <a:pt x="5824" y="26556"/>
                    <a:pt x="16190" y="16190"/>
                  </a:cubicBezTo>
                  <a:cubicBezTo>
                    <a:pt x="26556" y="5824"/>
                    <a:pt x="40615" y="0"/>
                    <a:pt x="55275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922219" cy="290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Hero"/>
                  <a:ea typeface="Hero"/>
                  <a:cs typeface="Hero"/>
                  <a:sym typeface="Hero"/>
                </a:rPr>
                <a:t>COST-EFFECTIVE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82515" y="3698261"/>
            <a:ext cx="4571576" cy="143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is known for its long-term stability and reliability, with minimal downtime, making it ideal for mission-critical systems.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840211" y="3385523"/>
            <a:ext cx="4571576" cy="10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is free to use, with no licensing fees, offering significant savings for individuals and businesses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82515" y="7454780"/>
            <a:ext cx="4571576" cy="143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 extensive global community, Linux users have access to forums, documentation, and troubleshooting resources.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07387" y="1032010"/>
            <a:ext cx="5287069" cy="10502607"/>
            <a:chOff x="0" y="0"/>
            <a:chExt cx="7049426" cy="1400347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7049426" cy="14003476"/>
            </a:xfrm>
            <a:prstGeom prst="rect">
              <a:avLst/>
            </a:prstGeom>
            <a:solidFill>
              <a:srgbClr val="85858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585263" y="1089160"/>
            <a:ext cx="11702737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Challenges with Linux</a:t>
            </a: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7277024" y="4255860"/>
            <a:ext cx="2834908" cy="2834908"/>
            <a:chOff x="0" y="0"/>
            <a:chExt cx="523000" cy="523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3000" cy="523000"/>
            </a:xfrm>
            <a:custGeom>
              <a:avLst/>
              <a:gdLst/>
              <a:ahLst/>
              <a:cxnLst/>
              <a:rect l="l" t="t" r="r" b="b"/>
              <a:pathLst>
                <a:path w="523000" h="523000">
                  <a:moveTo>
                    <a:pt x="136546" y="0"/>
                  </a:moveTo>
                  <a:lnTo>
                    <a:pt x="386454" y="0"/>
                  </a:lnTo>
                  <a:cubicBezTo>
                    <a:pt x="461867" y="0"/>
                    <a:pt x="523000" y="61134"/>
                    <a:pt x="523000" y="136546"/>
                  </a:cubicBezTo>
                  <a:lnTo>
                    <a:pt x="523000" y="386454"/>
                  </a:lnTo>
                  <a:cubicBezTo>
                    <a:pt x="523000" y="461867"/>
                    <a:pt x="461867" y="523000"/>
                    <a:pt x="386454" y="523000"/>
                  </a:cubicBezTo>
                  <a:lnTo>
                    <a:pt x="136546" y="523000"/>
                  </a:lnTo>
                  <a:cubicBezTo>
                    <a:pt x="61134" y="523000"/>
                    <a:pt x="0" y="461867"/>
                    <a:pt x="0" y="386454"/>
                  </a:cubicBezTo>
                  <a:lnTo>
                    <a:pt x="0" y="136546"/>
                  </a:lnTo>
                  <a:cubicBezTo>
                    <a:pt x="0" y="61134"/>
                    <a:pt x="61134" y="0"/>
                    <a:pt x="136546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3000" cy="561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585263" y="2899539"/>
            <a:ext cx="9129807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Linux can be difficult for beginners due to its command-line interface and system structure, requiring time to master.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87523" y="2879634"/>
            <a:ext cx="4184320" cy="1459670"/>
            <a:chOff x="0" y="0"/>
            <a:chExt cx="1351939" cy="471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1939" cy="471614"/>
            </a:xfrm>
            <a:custGeom>
              <a:avLst/>
              <a:gdLst/>
              <a:ahLst/>
              <a:cxnLst/>
              <a:rect l="l" t="t" r="r" b="b"/>
              <a:pathLst>
                <a:path w="1351939" h="471614">
                  <a:moveTo>
                    <a:pt x="37004" y="0"/>
                  </a:moveTo>
                  <a:lnTo>
                    <a:pt x="1314934" y="0"/>
                  </a:lnTo>
                  <a:cubicBezTo>
                    <a:pt x="1335371" y="0"/>
                    <a:pt x="1351939" y="16567"/>
                    <a:pt x="1351939" y="37004"/>
                  </a:cubicBezTo>
                  <a:lnTo>
                    <a:pt x="1351939" y="434610"/>
                  </a:lnTo>
                  <a:cubicBezTo>
                    <a:pt x="1351939" y="455047"/>
                    <a:pt x="1335371" y="471614"/>
                    <a:pt x="1314934" y="471614"/>
                  </a:cubicBezTo>
                  <a:lnTo>
                    <a:pt x="37004" y="471614"/>
                  </a:lnTo>
                  <a:cubicBezTo>
                    <a:pt x="16567" y="471614"/>
                    <a:pt x="0" y="455047"/>
                    <a:pt x="0" y="434610"/>
                  </a:cubicBezTo>
                  <a:lnTo>
                    <a:pt x="0" y="37004"/>
                  </a:lnTo>
                  <a:cubicBezTo>
                    <a:pt x="0" y="16567"/>
                    <a:pt x="16567" y="0"/>
                    <a:pt x="37004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1351939" cy="481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Hero Bold"/>
                  <a:ea typeface="Hero Bold"/>
                  <a:cs typeface="Hero Bold"/>
                  <a:sym typeface="Hero Bold"/>
                </a:rPr>
                <a:t>LEARNING CURVE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585263" y="4767805"/>
            <a:ext cx="9129807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Some popular proprietary applications (e.g., Adobe products) do not natively support Linux, limiting options for certain users.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687523" y="4519300"/>
            <a:ext cx="4184320" cy="1459670"/>
            <a:chOff x="0" y="0"/>
            <a:chExt cx="1351939" cy="471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51939" cy="471614"/>
            </a:xfrm>
            <a:custGeom>
              <a:avLst/>
              <a:gdLst/>
              <a:ahLst/>
              <a:cxnLst/>
              <a:rect l="l" t="t" r="r" b="b"/>
              <a:pathLst>
                <a:path w="1351939" h="471614">
                  <a:moveTo>
                    <a:pt x="37004" y="0"/>
                  </a:moveTo>
                  <a:lnTo>
                    <a:pt x="1314934" y="0"/>
                  </a:lnTo>
                  <a:cubicBezTo>
                    <a:pt x="1335371" y="0"/>
                    <a:pt x="1351939" y="16567"/>
                    <a:pt x="1351939" y="37004"/>
                  </a:cubicBezTo>
                  <a:lnTo>
                    <a:pt x="1351939" y="434610"/>
                  </a:lnTo>
                  <a:cubicBezTo>
                    <a:pt x="1351939" y="455047"/>
                    <a:pt x="1335371" y="471614"/>
                    <a:pt x="1314934" y="471614"/>
                  </a:cubicBezTo>
                  <a:lnTo>
                    <a:pt x="37004" y="471614"/>
                  </a:lnTo>
                  <a:cubicBezTo>
                    <a:pt x="16567" y="471614"/>
                    <a:pt x="0" y="455047"/>
                    <a:pt x="0" y="434610"/>
                  </a:cubicBezTo>
                  <a:lnTo>
                    <a:pt x="0" y="37004"/>
                  </a:lnTo>
                  <a:cubicBezTo>
                    <a:pt x="0" y="16567"/>
                    <a:pt x="16567" y="0"/>
                    <a:pt x="37004" y="0"/>
                  </a:cubicBezTo>
                  <a:close/>
                </a:path>
              </a:pathLst>
            </a:custGeom>
            <a:solidFill>
              <a:srgbClr val="E5DFD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1351939" cy="481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PROPRIETARY SOFTWARE SUPPORT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585263" y="6407470"/>
            <a:ext cx="9129807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While Linux supports a wide range of hardware, issues can arise with new or specialized devices that lack compatible drivers.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87523" y="6158965"/>
            <a:ext cx="4184320" cy="1459670"/>
            <a:chOff x="0" y="0"/>
            <a:chExt cx="1351939" cy="471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51939" cy="471614"/>
            </a:xfrm>
            <a:custGeom>
              <a:avLst/>
              <a:gdLst/>
              <a:ahLst/>
              <a:cxnLst/>
              <a:rect l="l" t="t" r="r" b="b"/>
              <a:pathLst>
                <a:path w="1351939" h="471614">
                  <a:moveTo>
                    <a:pt x="37004" y="0"/>
                  </a:moveTo>
                  <a:lnTo>
                    <a:pt x="1314934" y="0"/>
                  </a:lnTo>
                  <a:cubicBezTo>
                    <a:pt x="1335371" y="0"/>
                    <a:pt x="1351939" y="16567"/>
                    <a:pt x="1351939" y="37004"/>
                  </a:cubicBezTo>
                  <a:lnTo>
                    <a:pt x="1351939" y="434610"/>
                  </a:lnTo>
                  <a:cubicBezTo>
                    <a:pt x="1351939" y="455047"/>
                    <a:pt x="1335371" y="471614"/>
                    <a:pt x="1314934" y="471614"/>
                  </a:cubicBezTo>
                  <a:lnTo>
                    <a:pt x="37004" y="471614"/>
                  </a:lnTo>
                  <a:cubicBezTo>
                    <a:pt x="16567" y="471614"/>
                    <a:pt x="0" y="455047"/>
                    <a:pt x="0" y="434610"/>
                  </a:cubicBezTo>
                  <a:lnTo>
                    <a:pt x="0" y="37004"/>
                  </a:lnTo>
                  <a:cubicBezTo>
                    <a:pt x="0" y="16567"/>
                    <a:pt x="16567" y="0"/>
                    <a:pt x="37004" y="0"/>
                  </a:cubicBezTo>
                  <a:close/>
                </a:path>
              </a:pathLst>
            </a:custGeom>
            <a:solidFill>
              <a:srgbClr val="06316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1351939" cy="481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Hero Bold"/>
                  <a:ea typeface="Hero Bold"/>
                  <a:cs typeface="Hero Bold"/>
                  <a:sym typeface="Hero Bold"/>
                </a:rPr>
                <a:t>HARDWARE COMPATIBILITY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804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Hero</vt:lpstr>
      <vt:lpstr>Arial</vt:lpstr>
      <vt:lpstr>Times New Roman</vt:lpstr>
      <vt:lpstr>Hero Bold</vt:lpstr>
      <vt:lpstr>Calibri</vt:lpstr>
      <vt:lpstr>Paalalabas Wide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Professional Furniture Business Project Presentation</dc:title>
  <cp:lastModifiedBy>vishakha Rajak</cp:lastModifiedBy>
  <cp:revision>1</cp:revision>
  <dcterms:created xsi:type="dcterms:W3CDTF">2006-08-16T00:00:00Z</dcterms:created>
  <dcterms:modified xsi:type="dcterms:W3CDTF">2025-02-19T11:24:51Z</dcterms:modified>
  <dc:identifier>DAGZ56LAWEI</dc:identifier>
</cp:coreProperties>
</file>