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556"/>
  </p:normalViewPr>
  <p:slideViewPr>
    <p:cSldViewPr snapToGrid="0" snapToObjects="1">
      <p:cViewPr varScale="1">
        <p:scale>
          <a:sx n="75" d="100"/>
          <a:sy n="75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2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7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ECED-3587-4E45-BCF3-FA99A500DB8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D5BE-7428-8F48-AAEA-066E295F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NFS Performance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8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533400"/>
            <a:ext cx="7391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67" y="520699"/>
            <a:ext cx="7763933" cy="62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6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NFS Performance graphs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NFS Performance graphs</dc:title>
  <dc:creator>NEHA MITTAL</dc:creator>
  <cp:lastModifiedBy>NEHA MITTAL</cp:lastModifiedBy>
  <cp:revision>2</cp:revision>
  <dcterms:created xsi:type="dcterms:W3CDTF">2016-10-27T20:34:48Z</dcterms:created>
  <dcterms:modified xsi:type="dcterms:W3CDTF">2016-10-27T20:44:46Z</dcterms:modified>
</cp:coreProperties>
</file>