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3804C-7DF8-4EC4-B050-CF6960694DE0}" v="5" dt="2024-08-02T18:54:55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KHA AGGARWAL" userId="9652b56e9dd65b9e" providerId="LiveId" clId="{0ED3804C-7DF8-4EC4-B050-CF6960694DE0}"/>
    <pc:docChg chg="undo custSel delSld modSld">
      <pc:chgData name="VISHAKHA AGGARWAL" userId="9652b56e9dd65b9e" providerId="LiveId" clId="{0ED3804C-7DF8-4EC4-B050-CF6960694DE0}" dt="2024-08-02T18:57:24.749" v="148" actId="27636"/>
      <pc:docMkLst>
        <pc:docMk/>
      </pc:docMkLst>
      <pc:sldChg chg="modSp mod">
        <pc:chgData name="VISHAKHA AGGARWAL" userId="9652b56e9dd65b9e" providerId="LiveId" clId="{0ED3804C-7DF8-4EC4-B050-CF6960694DE0}" dt="2024-08-02T18:57:07.156" v="146" actId="20577"/>
        <pc:sldMkLst>
          <pc:docMk/>
          <pc:sldMk cId="0" sldId="256"/>
        </pc:sldMkLst>
        <pc:spChg chg="mod">
          <ac:chgData name="VISHAKHA AGGARWAL" userId="9652b56e9dd65b9e" providerId="LiveId" clId="{0ED3804C-7DF8-4EC4-B050-CF6960694DE0}" dt="2024-08-02T18:57:07.156" v="146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VISHAKHA AGGARWAL" userId="9652b56e9dd65b9e" providerId="LiveId" clId="{0ED3804C-7DF8-4EC4-B050-CF6960694DE0}" dt="2024-08-02T18:57:24.749" v="148" actId="27636"/>
        <pc:sldMkLst>
          <pc:docMk/>
          <pc:sldMk cId="0" sldId="257"/>
        </pc:sldMkLst>
        <pc:spChg chg="mod">
          <ac:chgData name="VISHAKHA AGGARWAL" userId="9652b56e9dd65b9e" providerId="LiveId" clId="{0ED3804C-7DF8-4EC4-B050-CF6960694DE0}" dt="2024-08-02T18:57:24.749" v="148" actId="27636"/>
          <ac:spMkLst>
            <pc:docMk/>
            <pc:sldMk cId="0" sldId="257"/>
            <ac:spMk id="3" creationId="{00000000-0000-0000-0000-000000000000}"/>
          </ac:spMkLst>
        </pc:spChg>
      </pc:sldChg>
      <pc:sldChg chg="addSp modSp mod">
        <pc:chgData name="VISHAKHA AGGARWAL" userId="9652b56e9dd65b9e" providerId="LiveId" clId="{0ED3804C-7DF8-4EC4-B050-CF6960694DE0}" dt="2024-08-02T18:55:29.004" v="103" actId="207"/>
        <pc:sldMkLst>
          <pc:docMk/>
          <pc:sldMk cId="0" sldId="258"/>
        </pc:sldMkLst>
        <pc:spChg chg="add mod">
          <ac:chgData name="VISHAKHA AGGARWAL" userId="9652b56e9dd65b9e" providerId="LiveId" clId="{0ED3804C-7DF8-4EC4-B050-CF6960694DE0}" dt="2024-08-02T18:52:49.144" v="46" actId="1076"/>
          <ac:spMkLst>
            <pc:docMk/>
            <pc:sldMk cId="0" sldId="258"/>
            <ac:spMk id="4" creationId="{C8718356-025F-A64E-57E9-B8AEFD2F3357}"/>
          </ac:spMkLst>
        </pc:spChg>
        <pc:spChg chg="add mod">
          <ac:chgData name="VISHAKHA AGGARWAL" userId="9652b56e9dd65b9e" providerId="LiveId" clId="{0ED3804C-7DF8-4EC4-B050-CF6960694DE0}" dt="2024-08-02T18:53:45.279" v="71" actId="1076"/>
          <ac:spMkLst>
            <pc:docMk/>
            <pc:sldMk cId="0" sldId="258"/>
            <ac:spMk id="5" creationId="{83EC5FC0-95F8-4348-DAF3-00EDC2304373}"/>
          </ac:spMkLst>
        </pc:spChg>
        <pc:spChg chg="add mod">
          <ac:chgData name="VISHAKHA AGGARWAL" userId="9652b56e9dd65b9e" providerId="LiveId" clId="{0ED3804C-7DF8-4EC4-B050-CF6960694DE0}" dt="2024-08-02T18:54:15.214" v="78" actId="1076"/>
          <ac:spMkLst>
            <pc:docMk/>
            <pc:sldMk cId="0" sldId="258"/>
            <ac:spMk id="6" creationId="{6C9EE3D6-AB35-77BD-C051-D2834B75AF17}"/>
          </ac:spMkLst>
        </pc:spChg>
        <pc:spChg chg="add mod">
          <ac:chgData name="VISHAKHA AGGARWAL" userId="9652b56e9dd65b9e" providerId="LiveId" clId="{0ED3804C-7DF8-4EC4-B050-CF6960694DE0}" dt="2024-08-02T18:54:45.350" v="86" actId="207"/>
          <ac:spMkLst>
            <pc:docMk/>
            <pc:sldMk cId="0" sldId="258"/>
            <ac:spMk id="7" creationId="{B037E69E-838D-95F6-2661-31B66FC8517D}"/>
          </ac:spMkLst>
        </pc:spChg>
        <pc:spChg chg="add mod">
          <ac:chgData name="VISHAKHA AGGARWAL" userId="9652b56e9dd65b9e" providerId="LiveId" clId="{0ED3804C-7DF8-4EC4-B050-CF6960694DE0}" dt="2024-08-02T18:55:29.004" v="103" actId="207"/>
          <ac:spMkLst>
            <pc:docMk/>
            <pc:sldMk cId="0" sldId="258"/>
            <ac:spMk id="8" creationId="{0B914C1A-19EA-A52F-ACA8-F34FDCEAB311}"/>
          </ac:spMkLst>
        </pc:spChg>
        <pc:picChg chg="mod">
          <ac:chgData name="VISHAKHA AGGARWAL" userId="9652b56e9dd65b9e" providerId="LiveId" clId="{0ED3804C-7DF8-4EC4-B050-CF6960694DE0}" dt="2024-08-02T18:51:49.825" v="2" actId="14100"/>
          <ac:picMkLst>
            <pc:docMk/>
            <pc:sldMk cId="0" sldId="258"/>
            <ac:picMk id="3" creationId="{00000000-0000-0000-0000-000000000000}"/>
          </ac:picMkLst>
        </pc:picChg>
      </pc:sldChg>
      <pc:sldChg chg="modSp mod">
        <pc:chgData name="VISHAKHA AGGARWAL" userId="9652b56e9dd65b9e" providerId="LiveId" clId="{0ED3804C-7DF8-4EC4-B050-CF6960694DE0}" dt="2024-08-02T18:52:06.593" v="4" actId="27636"/>
        <pc:sldMkLst>
          <pc:docMk/>
          <pc:sldMk cId="0" sldId="259"/>
        </pc:sldMkLst>
        <pc:spChg chg="mod">
          <ac:chgData name="VISHAKHA AGGARWAL" userId="9652b56e9dd65b9e" providerId="LiveId" clId="{0ED3804C-7DF8-4EC4-B050-CF6960694DE0}" dt="2024-08-02T18:52:06.593" v="4" actId="27636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VISHAKHA AGGARWAL" userId="9652b56e9dd65b9e" providerId="LiveId" clId="{0ED3804C-7DF8-4EC4-B050-CF6960694DE0}" dt="2024-08-02T18:52:06.609" v="5" actId="27636"/>
        <pc:sldMkLst>
          <pc:docMk/>
          <pc:sldMk cId="0" sldId="260"/>
        </pc:sldMkLst>
        <pc:spChg chg="mod">
          <ac:chgData name="VISHAKHA AGGARWAL" userId="9652b56e9dd65b9e" providerId="LiveId" clId="{0ED3804C-7DF8-4EC4-B050-CF6960694DE0}" dt="2024-08-02T18:52:06.609" v="5" actId="27636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VISHAKHA AGGARWAL" userId="9652b56e9dd65b9e" providerId="LiveId" clId="{0ED3804C-7DF8-4EC4-B050-CF6960694DE0}" dt="2024-08-02T18:56:00.252" v="107" actId="1076"/>
        <pc:sldMkLst>
          <pc:docMk/>
          <pc:sldMk cId="0" sldId="261"/>
        </pc:sldMkLst>
        <pc:spChg chg="mod">
          <ac:chgData name="VISHAKHA AGGARWAL" userId="9652b56e9dd65b9e" providerId="LiveId" clId="{0ED3804C-7DF8-4EC4-B050-CF6960694DE0}" dt="2024-08-02T18:52:06.609" v="6" actId="27636"/>
          <ac:spMkLst>
            <pc:docMk/>
            <pc:sldMk cId="0" sldId="261"/>
            <ac:spMk id="2" creationId="{00000000-0000-0000-0000-000000000000}"/>
          </ac:spMkLst>
        </pc:spChg>
        <pc:picChg chg="mod">
          <ac:chgData name="VISHAKHA AGGARWAL" userId="9652b56e9dd65b9e" providerId="LiveId" clId="{0ED3804C-7DF8-4EC4-B050-CF6960694DE0}" dt="2024-08-02T18:56:00.252" v="107" actId="1076"/>
          <ac:picMkLst>
            <pc:docMk/>
            <pc:sldMk cId="0" sldId="261"/>
            <ac:picMk id="3" creationId="{00000000-0000-0000-0000-000000000000}"/>
          </ac:picMkLst>
        </pc:picChg>
      </pc:sldChg>
      <pc:sldChg chg="modSp del mod">
        <pc:chgData name="VISHAKHA AGGARWAL" userId="9652b56e9dd65b9e" providerId="LiveId" clId="{0ED3804C-7DF8-4EC4-B050-CF6960694DE0}" dt="2024-08-02T18:56:19.720" v="110" actId="47"/>
        <pc:sldMkLst>
          <pc:docMk/>
          <pc:sldMk cId="0" sldId="262"/>
        </pc:sldMkLst>
        <pc:spChg chg="mod">
          <ac:chgData name="VISHAKHA AGGARWAL" userId="9652b56e9dd65b9e" providerId="LiveId" clId="{0ED3804C-7DF8-4EC4-B050-CF6960694DE0}" dt="2024-08-02T18:56:16.696" v="109" actId="6549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VISHAKHA AGGARWAL" userId="9652b56e9dd65b9e" providerId="LiveId" clId="{0ED3804C-7DF8-4EC4-B050-CF6960694DE0}" dt="2024-08-02T18:56:41.513" v="122" actId="20577"/>
        <pc:sldMkLst>
          <pc:docMk/>
          <pc:sldMk cId="0" sldId="263"/>
        </pc:sldMkLst>
        <pc:spChg chg="mod">
          <ac:chgData name="VISHAKHA AGGARWAL" userId="9652b56e9dd65b9e" providerId="LiveId" clId="{0ED3804C-7DF8-4EC4-B050-CF6960694DE0}" dt="2024-08-02T18:56:41.513" v="122" actId="20577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Response and Transaction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Key Insights </a:t>
            </a:r>
            <a:endParaRPr lang="en-US" dirty="0"/>
          </a:p>
          <a:p>
            <a:endParaRPr lang="en-US" dirty="0"/>
          </a:p>
          <a:p>
            <a:pPr algn="r"/>
            <a:r>
              <a:rPr lang="en-US" dirty="0" err="1"/>
              <a:t>Vishakha</a:t>
            </a:r>
            <a:r>
              <a:rPr lang="en-US" dirty="0"/>
              <a:t> Aggarwal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Key Points:</a:t>
            </a:r>
          </a:p>
          <a:p>
            <a:r>
              <a:rPr dirty="0"/>
              <a:t>- Response Rate: Overview of customer response rates.</a:t>
            </a:r>
          </a:p>
          <a:p>
            <a:r>
              <a:rPr dirty="0"/>
              <a:t>- CLV Differences: Higher Customer Lifetime Value (CLV) for responders.</a:t>
            </a:r>
          </a:p>
          <a:p>
            <a:r>
              <a:rPr dirty="0"/>
              <a:t>- Transaction Patterns: Increased frequency and amounts for responders.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Response Analysis</a:t>
            </a:r>
          </a:p>
        </p:txBody>
      </p:sp>
      <p:pic>
        <p:nvPicPr>
          <p:cNvPr id="3" name="Picture 2" descr="response_propor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371600"/>
            <a:ext cx="5437239" cy="50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18356-025F-A64E-57E9-B8AEFD2F3357}"/>
              </a:ext>
            </a:extLst>
          </p:cNvPr>
          <p:cNvSpPr txBox="1"/>
          <p:nvPr/>
        </p:nvSpPr>
        <p:spPr>
          <a:xfrm>
            <a:off x="2605548" y="1417638"/>
            <a:ext cx="310699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PROPORTION OF CUSTOMER RESPONSES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C5FC0-95F8-4348-DAF3-00EDC2304373}"/>
              </a:ext>
            </a:extLst>
          </p:cNvPr>
          <p:cNvSpPr txBox="1"/>
          <p:nvPr/>
        </p:nvSpPr>
        <p:spPr>
          <a:xfrm>
            <a:off x="545690" y="3038959"/>
            <a:ext cx="1499419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DID NOT </a:t>
            </a:r>
            <a:r>
              <a:rPr lang="en-US" sz="1600" dirty="0"/>
              <a:t>RESPOND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EE3D6-AB35-77BD-C051-D2834B75AF17}"/>
              </a:ext>
            </a:extLst>
          </p:cNvPr>
          <p:cNvSpPr txBox="1"/>
          <p:nvPr/>
        </p:nvSpPr>
        <p:spPr>
          <a:xfrm>
            <a:off x="5437238" y="4351699"/>
            <a:ext cx="12831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RESPONDED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7E69E-838D-95F6-2661-31B66FC8517D}"/>
              </a:ext>
            </a:extLst>
          </p:cNvPr>
          <p:cNvSpPr txBox="1"/>
          <p:nvPr/>
        </p:nvSpPr>
        <p:spPr>
          <a:xfrm>
            <a:off x="2507225" y="3429000"/>
            <a:ext cx="83082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88.9%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14C1A-19EA-A52F-ACA8-F34FDCEAB311}"/>
              </a:ext>
            </a:extLst>
          </p:cNvPr>
          <p:cNvSpPr txBox="1"/>
          <p:nvPr/>
        </p:nvSpPr>
        <p:spPr>
          <a:xfrm>
            <a:off x="4331111" y="3982367"/>
            <a:ext cx="816078" cy="369332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11.1%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Average Transaction Amount by Response</a:t>
            </a:r>
          </a:p>
        </p:txBody>
      </p:sp>
      <p:pic>
        <p:nvPicPr>
          <p:cNvPr id="3" name="Picture 2" descr="avg_transaction_respon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705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Transaction Frequency by Response</a:t>
            </a:r>
          </a:p>
        </p:txBody>
      </p:sp>
      <p:pic>
        <p:nvPicPr>
          <p:cNvPr id="3" name="Picture 2" descr="trans_freq_respon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705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Total Transaction Amount Over Time by Response</a:t>
            </a:r>
          </a:p>
        </p:txBody>
      </p:sp>
      <p:pic>
        <p:nvPicPr>
          <p:cNvPr id="3" name="Picture 2" descr="total_trans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94" y="1558413"/>
            <a:ext cx="8436077" cy="45965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Summary:</a:t>
            </a:r>
          </a:p>
          <a:p>
            <a:pPr marL="0" indent="0">
              <a:buNone/>
            </a:pPr>
            <a:r>
              <a:rPr dirty="0"/>
              <a:t>- Key Findings: Higher CLV and transaction amounts for responders.</a:t>
            </a:r>
          </a:p>
          <a:p>
            <a:pPr marL="0" indent="0">
              <a:buNone/>
            </a:pPr>
            <a:r>
              <a:rPr dirty="0"/>
              <a:t>- Strategic Actions: Implement targeted campaigns, enhance customer experience, optimize marketing spend, and ensure continuous monitoring.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Next Steps:</a:t>
            </a:r>
          </a:p>
          <a:p>
            <a:pPr marL="0" indent="0">
              <a:buNone/>
            </a:pPr>
            <a:r>
              <a:rPr dirty="0"/>
              <a:t>- Develop and launch targeted marketing campaigns.</a:t>
            </a:r>
          </a:p>
          <a:p>
            <a:pPr marL="0" indent="0">
              <a:buNone/>
            </a:pPr>
            <a:r>
              <a:rPr dirty="0"/>
              <a:t>- Implement loyalty and feedback programs.</a:t>
            </a:r>
          </a:p>
          <a:p>
            <a:pPr marL="0" indent="0">
              <a:buNone/>
            </a:pPr>
            <a:r>
              <a:rPr dirty="0"/>
              <a:t>- Allocate marketing budget strategically.</a:t>
            </a:r>
            <a:endParaRPr lang="en-US" dirty="0"/>
          </a:p>
          <a:p>
            <a:pPr marL="0" indent="0">
              <a:buNone/>
            </a:pPr>
            <a:r>
              <a:rPr dirty="0"/>
              <a:t>- Establish regular analysis and reporting processes.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151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Customer Response and Transaction Analysis</vt:lpstr>
      <vt:lpstr>Executive Summary</vt:lpstr>
      <vt:lpstr>Customer Response Analysis</vt:lpstr>
      <vt:lpstr>Average Transaction Amount by Response</vt:lpstr>
      <vt:lpstr>Transaction Frequency by Response</vt:lpstr>
      <vt:lpstr>Total Transaction Amount Over Time by Response</vt:lpstr>
      <vt:lpstr>Conclusion and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VISHAKHA AGGARWAL</cp:lastModifiedBy>
  <cp:revision>1</cp:revision>
  <dcterms:created xsi:type="dcterms:W3CDTF">2013-01-27T09:14:16Z</dcterms:created>
  <dcterms:modified xsi:type="dcterms:W3CDTF">2024-08-02T18:57:30Z</dcterms:modified>
  <cp:category/>
</cp:coreProperties>
</file>