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12192000" cy="6858000"/>
  <p:notesSz cx="6858000" cy="9144000"/>
  <p:embeddedFontLst>
    <p:embeddedFont>
      <p:font typeface="Lato Black" panose="020F0502020204030203" pitchFamily="34" charset="0"/>
      <p:bold r:id="rId15"/>
      <p:boldItalic r:id="rId16"/>
    </p:embeddedFont>
    <p:embeddedFont>
      <p:font typeface="Libre Baskerville" panose="02000000000000000000" pitchFamily="2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shakha-deshmukh-a97261264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76259" y="3531173"/>
            <a:ext cx="724618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3200" b="0" i="0" u="sng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</a:br>
            <a:r>
              <a:rPr lang="en-US" sz="3200" b="1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 Matching Web App Development Project</a:t>
            </a:r>
            <a:endParaRPr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49503-E12E-37B1-0763-26D686A1190E}"/>
              </a:ext>
            </a:extLst>
          </p:cNvPr>
          <p:cNvSpPr txBox="1"/>
          <p:nvPr/>
        </p:nvSpPr>
        <p:spPr>
          <a:xfrm>
            <a:off x="206477" y="176981"/>
            <a:ext cx="746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Enter the inputs :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and pattern then click on Match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Example-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matching email pattern with email id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F5763-2F70-4E62-D905-F62BC1B7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1693062"/>
            <a:ext cx="5597217" cy="3075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0F11CE-3BEC-D4EE-0AA9-4023BDCC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476" y="1624799"/>
            <a:ext cx="5710416" cy="3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0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FC299F-5D12-B86B-D4BC-AD12EA7C96F4}"/>
              </a:ext>
            </a:extLst>
          </p:cNvPr>
          <p:cNvSpPr txBox="1"/>
          <p:nvPr/>
        </p:nvSpPr>
        <p:spPr>
          <a:xfrm>
            <a:off x="363794" y="304800"/>
            <a:ext cx="806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Date Pattern Input :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1B7DC-EC5B-B031-8531-1B6D6538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2" y="932780"/>
            <a:ext cx="5570042" cy="2990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B109E-3F5E-1CD4-563A-6E0B3905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19" y="861819"/>
            <a:ext cx="5442223" cy="306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0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71CEA-5EFD-E649-7510-58F968FAD2C7}"/>
              </a:ext>
            </a:extLst>
          </p:cNvPr>
          <p:cNvSpPr txBox="1"/>
          <p:nvPr/>
        </p:nvSpPr>
        <p:spPr>
          <a:xfrm>
            <a:off x="427656" y="1229032"/>
            <a:ext cx="1106625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Greetings! I'm Vishakha Deshmukh,a  currently pursuing a Master's of Science in Information Technology. Have a keen interest in data science field.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Currently working as Data Science Intern at Innomatics Research Lab.</a:t>
            </a:r>
            <a:endParaRPr lang="en-IN" sz="1800" b="1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  <a:hlinkClick r:id="rId3"/>
              </a:rPr>
              <a:t>Linkedin</a:t>
            </a:r>
            <a:endParaRPr lang="en-IN" sz="1800" b="1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68CD5-0333-260E-06FC-00359A28B560}"/>
              </a:ext>
            </a:extLst>
          </p:cNvPr>
          <p:cNvSpPr txBox="1"/>
          <p:nvPr/>
        </p:nvSpPr>
        <p:spPr>
          <a:xfrm>
            <a:off x="368709" y="825910"/>
            <a:ext cx="114545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 Matching Web App Development Project</a:t>
            </a:r>
            <a:endParaRPr lang="en-US" sz="2000" b="0" u="sng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to replicate the core functionality of the website </a:t>
            </a:r>
            <a:r>
              <a:rPr lang="en-US" sz="2000" b="1" i="0" u="sng" strike="noStrike">
                <a:solidFill>
                  <a:srgbClr val="1155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regex101.com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entails creating a web application that allows users to input a test string and a regular expression (regex) and displays all the matches found.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90460-58E8-13CF-E824-613F2F706ED2}"/>
              </a:ext>
            </a:extLst>
          </p:cNvPr>
          <p:cNvSpPr txBox="1"/>
          <p:nvPr/>
        </p:nvSpPr>
        <p:spPr>
          <a:xfrm>
            <a:off x="235975" y="255639"/>
            <a:ext cx="1000923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sng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000" b="0" u="sng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Create a new directory for your project and navigate into it.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sz="20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Set up your virtual development environment: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Install Flask, a Python web framework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$ 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Flask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Initialize a new Flask application: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Create a new Python file named `app.py`.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Import Flask and create a new Flask app instance.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Define a route for the home page ("/") where users can input the test string and regex.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Render an HTML template containing a form with fields for the test string and regex, and a submit button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>
              <a:effectLst/>
            </a:endParaRPr>
          </a:p>
          <a:p>
            <a:br>
              <a:rPr lang="en-US"/>
            </a:b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6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5C6BBD-2205-EA7A-1440-F8530672B486}"/>
              </a:ext>
            </a:extLst>
          </p:cNvPr>
          <p:cNvSpPr txBox="1"/>
          <p:nvPr/>
        </p:nvSpPr>
        <p:spPr>
          <a:xfrm>
            <a:off x="314632" y="127819"/>
            <a:ext cx="3362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C89EE-BCFD-5AE9-581B-2B742F47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538440"/>
            <a:ext cx="8693602" cy="59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7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3501F-43D5-1217-E2E9-C829F73BF95B}"/>
              </a:ext>
            </a:extLst>
          </p:cNvPr>
          <p:cNvSpPr txBox="1"/>
          <p:nvPr/>
        </p:nvSpPr>
        <p:spPr>
          <a:xfrm>
            <a:off x="314632" y="383458"/>
            <a:ext cx="89276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the HTML template: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Create a new directory named `templates` within your project directory.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Inside the `templates` directory, create a new HTML file named `index.html`.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Design the HTML form with input fields for the test string and regex, and a submit button.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/>
            </a:b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9FB31-B9EB-2CD0-F1E1-D69A3C52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178" y="627980"/>
            <a:ext cx="1539373" cy="1295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2C36DE-0D54-BCA8-9377-3D32DC55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2" y="1964837"/>
            <a:ext cx="4234661" cy="4895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23F97-0FF7-28E7-7A14-F3D8BBA3F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86" y="1964837"/>
            <a:ext cx="4990292" cy="36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0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54BD3-3807-784B-F5D7-3C6431AE6F29}"/>
              </a:ext>
            </a:extLst>
          </p:cNvPr>
          <p:cNvSpPr txBox="1"/>
          <p:nvPr/>
        </p:nvSpPr>
        <p:spPr>
          <a:xfrm>
            <a:off x="275303" y="344129"/>
            <a:ext cx="4709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email_validation.html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07BAB-17DC-8575-6490-DB360D27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765964"/>
            <a:ext cx="4776510" cy="5326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CD17F-E4B9-911F-2985-38C3B7BE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196" y="344129"/>
            <a:ext cx="4881484" cy="5008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EBD85-3D61-4301-8F4A-B0ABE4886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22" y="5374062"/>
            <a:ext cx="5692539" cy="8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3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8D4184-9941-55DF-8650-CA79485E267E}"/>
              </a:ext>
            </a:extLst>
          </p:cNvPr>
          <p:cNvSpPr txBox="1"/>
          <p:nvPr/>
        </p:nvSpPr>
        <p:spPr>
          <a:xfrm>
            <a:off x="304800" y="160909"/>
            <a:ext cx="9684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Results.html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Render the results: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Pass the list of matched strings to the HTML template.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- Modify the HTML template to display the matched strings below the input form.</a:t>
            </a:r>
            <a:endParaRPr lang="en-US" sz="2000" b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/>
            </a:b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BC362-B25E-B99B-02ED-D8CD19BF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399450"/>
            <a:ext cx="5279201" cy="4858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38DE0-B78E-2ACC-FAF4-C2EC13266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85" y="1675076"/>
            <a:ext cx="5555461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8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68517-412D-C932-6A3B-8DB3F8684D8B}"/>
              </a:ext>
            </a:extLst>
          </p:cNvPr>
          <p:cNvSpPr txBox="1"/>
          <p:nvPr/>
        </p:nvSpPr>
        <p:spPr>
          <a:xfrm>
            <a:off x="363794" y="285135"/>
            <a:ext cx="6695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/>
              <a:t>Run the Project</a:t>
            </a:r>
          </a:p>
          <a:p>
            <a:r>
              <a:rPr lang="en-IN" u="sng"/>
              <a:t>OUTPUT:</a:t>
            </a:r>
          </a:p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A9EB4-DB1C-3BB0-E0B2-35F54F27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" y="899037"/>
            <a:ext cx="8941895" cy="50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6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357</Words>
  <Application>Microsoft Office PowerPoint</Application>
  <PresentationFormat>Widescreen</PresentationFormat>
  <Paragraphs>41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 Black</vt:lpstr>
      <vt:lpstr>Libre Baskerville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Vishakha Deshmukh</cp:lastModifiedBy>
  <cp:revision>2</cp:revision>
  <dcterms:created xsi:type="dcterms:W3CDTF">2021-02-16T05:19:01Z</dcterms:created>
  <dcterms:modified xsi:type="dcterms:W3CDTF">2024-03-28T15:58:36Z</dcterms:modified>
</cp:coreProperties>
</file>