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4" r:id="rId11"/>
    <p:sldId id="262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67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idfarooqui01/Chatbot_using_NLP_AICTE.gi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850105" y="3489158"/>
            <a:ext cx="762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Sustainable Supply Chain - PowerBI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80EA4-2679-12D2-ADB8-756B5699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4" y="802105"/>
            <a:ext cx="11839073" cy="584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7056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 </a:t>
            </a:r>
            <a:endParaRPr lang="en-IN" sz="24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1C7A4-AE18-BAFF-8517-E251E5698C96}"/>
              </a:ext>
            </a:extLst>
          </p:cNvPr>
          <p:cNvSpPr txBox="1"/>
          <p:nvPr/>
        </p:nvSpPr>
        <p:spPr>
          <a:xfrm>
            <a:off x="149087" y="1599308"/>
            <a:ext cx="88351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and implementation of the Sustainability Supply Chain Performance Dashboard in Power BI have proven to be a transformative step towards achieving more sustainable and efficient supply chain operations.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Power BI's robust data visualization and analysis capabilities, the dashboard has provided critical insights into various aspects of sustainability, enabling data-driven decision-making and fostering a culture of continuous improvement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4DB2F-C6BC-35B9-83A2-78AF79A8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7" y="4863922"/>
            <a:ext cx="1012024" cy="1005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315413-2EEB-6942-8303-9CDE1A1E18DB}"/>
              </a:ext>
            </a:extLst>
          </p:cNvPr>
          <p:cNvSpPr txBox="1"/>
          <p:nvPr/>
        </p:nvSpPr>
        <p:spPr>
          <a:xfrm>
            <a:off x="1848853" y="4854186"/>
            <a:ext cx="79047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 Link: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hlinkClick r:id="rId3"/>
              </a:rPr>
              <a:t>hit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97FBF-0CC0-85C9-8BEF-AA90159C3E3E}"/>
              </a:ext>
            </a:extLst>
          </p:cNvPr>
          <p:cNvSpPr txBox="1"/>
          <p:nvPr/>
        </p:nvSpPr>
        <p:spPr>
          <a:xfrm>
            <a:off x="4652213" y="3044279"/>
            <a:ext cx="3689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5" dirty="0">
                <a:solidFill>
                  <a:srgbClr val="22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0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2438400" y="3168609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92598-3114-5905-AF05-A7AB90AD522D}"/>
              </a:ext>
            </a:extLst>
          </p:cNvPr>
          <p:cNvSpPr txBox="1"/>
          <p:nvPr/>
        </p:nvSpPr>
        <p:spPr>
          <a:xfrm>
            <a:off x="345440" y="2168335"/>
            <a:ext cx="61120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using Power BI for a sustainable supply chain is to enable data-driven decision-making and improve sustainability performance by visualizing and analyzing data related to environmental, social, and economic impacts across the entire supply chain.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0" y="7628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059AD-E965-ACF3-8C8D-6D0897EDFD39}"/>
              </a:ext>
            </a:extLst>
          </p:cNvPr>
          <p:cNvSpPr txBox="1"/>
          <p:nvPr/>
        </p:nvSpPr>
        <p:spPr>
          <a:xfrm>
            <a:off x="224790" y="1262193"/>
            <a:ext cx="9391650" cy="6432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Patform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BI Desktop is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is displaying the "Sum of Production Volumes." It's likely organized by different products or production lines, with the height of each bar representing the total volume produced.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Chart: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 chart is showing "Production Volumes by Lead Time." This tells you how production volume changes over time.  You can see if there are trends or fluctuations in production.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with blue dots is showing "Sum of Revenue Generated by Location." The size of the dots might indicate the amount of revenue generated at each location.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is showing "Sum of Shipping Costs by Shipping Carriers." This gives you a breakdown of how much it costs to ship goods using different carriers.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developing the Sustainable Supply Chain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PowerBI many graphs are used.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12295" y="838193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6B680-CD4C-2B53-5367-447403623C41}"/>
              </a:ext>
            </a:extLst>
          </p:cNvPr>
          <p:cNvSpPr txBox="1"/>
          <p:nvPr/>
        </p:nvSpPr>
        <p:spPr>
          <a:xfrm>
            <a:off x="112295" y="1358309"/>
            <a:ext cx="772828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Integration: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data from suppliers, logistics, and sustainability reports.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integrate data into Power BI for a unified view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and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and calculate sustainability metrics (e.g., carbon emissions, energy use).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data models with relationships between suppliers, products, and environmental data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visualize sustainability KPIs.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and drill-downs for detailed analysis.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Reporting: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trends and supplier performance.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automated reports for stakeholders.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update data and dashboards.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13444-E923-7EEB-1612-9DABF6D8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8" t="4477" r="-1" b="-363"/>
          <a:stretch/>
        </p:blipFill>
        <p:spPr>
          <a:xfrm>
            <a:off x="7603958" y="1588168"/>
            <a:ext cx="4475747" cy="423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D00DB-1A0A-FA0A-982D-D55C7C082BB8}"/>
              </a:ext>
            </a:extLst>
          </p:cNvPr>
          <p:cNvSpPr txBox="1"/>
          <p:nvPr/>
        </p:nvSpPr>
        <p:spPr>
          <a:xfrm>
            <a:off x="255104" y="1700463"/>
            <a:ext cx="888488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often struggle to monitor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sustainability performance of their supply chains due to fragmented data sources and lack of comprehensive visualizations.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systems may not provide real-time insights into key sustainability metrics, making it difficult for businesses to make informed decisions and improve their environmental and social impact.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to develop a Power BI dashboard that integrates data from supply chain operations, providing detailed visualizations and analytics to track sustainability metrics such as carbon footprint, energy consumption, waste management, and supplier compliance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0" y="768268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 </a:t>
            </a:r>
            <a:endParaRPr lang="en-IN" sz="24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F3564-B004-7616-DAF2-BD196581F4B7}"/>
              </a:ext>
            </a:extLst>
          </p:cNvPr>
          <p:cNvSpPr txBox="1"/>
          <p:nvPr/>
        </p:nvSpPr>
        <p:spPr>
          <a:xfrm>
            <a:off x="144379" y="1229933"/>
            <a:ext cx="1084446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Key Metrics: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Power BI to monitor sustainability KPIs like carbon emissions, energy use, waste, and water consumption in real time.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Inefficiencies: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to find areas where resources are wasted or processes can be made greener.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and Track Goals: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Power BI to set sustainability targets (e.g., reducing emissions) and track progress visually over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Suppliers: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dashboards with suppliers to ensure they meet sustainability standards and improve     collaboration.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and Track Goals: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Power BI to set sustainability targets (e.g., reducing emissions) and track progress visually over time.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D710F-A6C1-649F-42A1-1ED4BB39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454522"/>
            <a:ext cx="11486147" cy="52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566195-189D-ACB0-0543-A605AFCF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850232"/>
            <a:ext cx="11502190" cy="57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D29D01-6BF3-1E4E-F0C4-FB5A2F09C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" y="866272"/>
            <a:ext cx="11582400" cy="58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414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85</TotalTime>
  <Words>626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Vishakha Shitole</cp:lastModifiedBy>
  <cp:revision>6</cp:revision>
  <dcterms:created xsi:type="dcterms:W3CDTF">2024-12-31T09:40:01Z</dcterms:created>
  <dcterms:modified xsi:type="dcterms:W3CDTF">2025-03-16T05:55:52Z</dcterms:modified>
</cp:coreProperties>
</file>