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36" d="100"/>
          <a:sy n="13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Column Labels Sum of Forearm May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6"/>
              <c:pt idx="0">
                <c:v>03-May</c:v>
              </c:pt>
              <c:pt idx="1">
                <c:v>11-May</c:v>
              </c:pt>
              <c:pt idx="2">
                <c:v>19-May</c:v>
              </c:pt>
              <c:pt idx="3">
                <c:v>26-May</c:v>
              </c:pt>
              <c:pt idx="4">
                <c:v>01-Jun</c:v>
              </c:pt>
              <c:pt idx="5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6"/>
                <c:pt idx="0">
                  <c:v>11.5</c:v>
                </c:pt>
                <c:pt idx="1">
                  <c:v>11.5</c:v>
                </c:pt>
                <c:pt idx="2">
                  <c:v>11.5</c:v>
                </c:pt>
                <c:pt idx="3">
                  <c:v>11.0</c:v>
                </c:pt>
                <c:pt idx="4">
                  <c:v>0.0</c:v>
                </c:pt>
                <c:pt idx="5">
                  <c:v>45.5</c:v>
                </c:pt>
              </c:numCache>
            </c:numRef>
          </c:val>
        </c:ser>
        <c:ser>
          <c:idx val="1"/>
          <c:order val="1"/>
          <c:tx>
            <c:v>Jun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6"/>
              <c:pt idx="0">
                <c:v>03-May</c:v>
              </c:pt>
              <c:pt idx="1">
                <c:v>11-May</c:v>
              </c:pt>
              <c:pt idx="2">
                <c:v>19-May</c:v>
              </c:pt>
              <c:pt idx="3">
                <c:v>26-May</c:v>
              </c:pt>
              <c:pt idx="4">
                <c:v>01-Jun</c:v>
              </c:pt>
              <c:pt idx="5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11.0</c:v>
                </c:pt>
                <c:pt idx="5">
                  <c:v>11.0</c:v>
                </c:pt>
              </c:numCache>
            </c:numRef>
          </c:val>
        </c:ser>
        <c:ser>
          <c:idx val="2"/>
          <c:order val="2"/>
          <c:tx>
            <c:v>Sum of Hips May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6"/>
              <c:pt idx="0">
                <c:v>03-May</c:v>
              </c:pt>
              <c:pt idx="1">
                <c:v>11-May</c:v>
              </c:pt>
              <c:pt idx="2">
                <c:v>19-May</c:v>
              </c:pt>
              <c:pt idx="3">
                <c:v>26-May</c:v>
              </c:pt>
              <c:pt idx="4">
                <c:v>01-Jun</c:v>
              </c:pt>
              <c:pt idx="5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6"/>
                <c:pt idx="0">
                  <c:v>40.0</c:v>
                </c:pt>
                <c:pt idx="1">
                  <c:v>39.5</c:v>
                </c:pt>
                <c:pt idx="2">
                  <c:v>39.5</c:v>
                </c:pt>
                <c:pt idx="3">
                  <c:v>39.0</c:v>
                </c:pt>
                <c:pt idx="4">
                  <c:v>0.0</c:v>
                </c:pt>
                <c:pt idx="5">
                  <c:v>158.0</c:v>
                </c:pt>
              </c:numCache>
            </c:numRef>
          </c:val>
        </c:ser>
        <c:ser>
          <c:idx val="3"/>
          <c:order val="3"/>
          <c:tx>
            <c:v>Jun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6"/>
              <c:pt idx="0">
                <c:v>03-May</c:v>
              </c:pt>
              <c:pt idx="1">
                <c:v>11-May</c:v>
              </c:pt>
              <c:pt idx="2">
                <c:v>19-May</c:v>
              </c:pt>
              <c:pt idx="3">
                <c:v>26-May</c:v>
              </c:pt>
              <c:pt idx="4">
                <c:v>01-Jun</c:v>
              </c:pt>
              <c:pt idx="5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39.0</c:v>
                </c:pt>
                <c:pt idx="5">
                  <c:v>39.0</c:v>
                </c:pt>
              </c:numCache>
            </c:numRef>
          </c:val>
        </c:ser>
        <c:ser>
          <c:idx val="4"/>
          <c:order val="4"/>
          <c:tx>
            <c:v>Sum of Estimated Lean Body May</c:v>
          </c:tx>
          <c:spPr>
            <a:solidFill>
              <a:srgbClr val="4BACC6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6"/>
              <c:pt idx="0">
                <c:v>03-May</c:v>
              </c:pt>
              <c:pt idx="1">
                <c:v>11-May</c:v>
              </c:pt>
              <c:pt idx="2">
                <c:v>19-May</c:v>
              </c:pt>
              <c:pt idx="3">
                <c:v>26-May</c:v>
              </c:pt>
              <c:pt idx="4">
                <c:v>01-Jun</c:v>
              </c:pt>
              <c:pt idx="5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6"/>
                <c:pt idx="0">
                  <c:v>103.8</c:v>
                </c:pt>
                <c:pt idx="1">
                  <c:v>103.9</c:v>
                </c:pt>
                <c:pt idx="2">
                  <c:v>103.2</c:v>
                </c:pt>
                <c:pt idx="3">
                  <c:v>103.4</c:v>
                </c:pt>
                <c:pt idx="4">
                  <c:v>0.0</c:v>
                </c:pt>
                <c:pt idx="5">
                  <c:v>414.29999999999995</c:v>
                </c:pt>
              </c:numCache>
            </c:numRef>
          </c:val>
        </c:ser>
        <c:ser>
          <c:idx val="5"/>
          <c:order val="5"/>
          <c:tx>
            <c:v>Jun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6"/>
              <c:pt idx="0">
                <c:v>03-May</c:v>
              </c:pt>
              <c:pt idx="1">
                <c:v>11-May</c:v>
              </c:pt>
              <c:pt idx="2">
                <c:v>19-May</c:v>
              </c:pt>
              <c:pt idx="3">
                <c:v>26-May</c:v>
              </c:pt>
              <c:pt idx="4">
                <c:v>01-Jun</c:v>
              </c:pt>
              <c:pt idx="5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103.4</c:v>
                </c:pt>
                <c:pt idx="5">
                  <c:v>103.4</c:v>
                </c:pt>
              </c:numCache>
            </c:numRef>
          </c:val>
        </c:ser>
        <c:ser>
          <c:idx val="6"/>
          <c:order val="6"/>
          <c:tx>
            <c:v>Sum of Waist May</c:v>
          </c:tx>
          <c:spPr>
            <a:solidFill>
              <a:srgbClr val="2C4D74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6"/>
              <c:pt idx="0">
                <c:v>03-May</c:v>
              </c:pt>
              <c:pt idx="1">
                <c:v>11-May</c:v>
              </c:pt>
              <c:pt idx="2">
                <c:v>19-May</c:v>
              </c:pt>
              <c:pt idx="3">
                <c:v>26-May</c:v>
              </c:pt>
              <c:pt idx="4">
                <c:v>01-Jun</c:v>
              </c:pt>
              <c:pt idx="5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6"/>
                <c:pt idx="0">
                  <c:v>31.0</c:v>
                </c:pt>
                <c:pt idx="1">
                  <c:v>31.0</c:v>
                </c:pt>
                <c:pt idx="2">
                  <c:v>31.0</c:v>
                </c:pt>
                <c:pt idx="3">
                  <c:v>30.0</c:v>
                </c:pt>
                <c:pt idx="4">
                  <c:v>0.0</c:v>
                </c:pt>
                <c:pt idx="5">
                  <c:v>123.0</c:v>
                </c:pt>
              </c:numCache>
            </c:numRef>
          </c:val>
        </c:ser>
        <c:ser>
          <c:idx val="7"/>
          <c:order val="7"/>
          <c:tx>
            <c:v>Jun</c:v>
          </c:tx>
          <c:spPr>
            <a:solidFill>
              <a:srgbClr val="782C2A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6"/>
              <c:pt idx="0">
                <c:v>03-May</c:v>
              </c:pt>
              <c:pt idx="1">
                <c:v>11-May</c:v>
              </c:pt>
              <c:pt idx="2">
                <c:v>19-May</c:v>
              </c:pt>
              <c:pt idx="3">
                <c:v>26-May</c:v>
              </c:pt>
              <c:pt idx="4">
                <c:v>01-Jun</c:v>
              </c:pt>
              <c:pt idx="5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30.0</c:v>
                </c:pt>
                <c:pt idx="5">
                  <c:v>30.0</c:v>
                </c:pt>
              </c:numCache>
            </c:numRef>
          </c:val>
        </c:ser>
        <c:ser>
          <c:idx val="8"/>
          <c:order val="8"/>
          <c:tx>
            <c:v>Sum of Chest May</c:v>
          </c:tx>
          <c:spPr>
            <a:solidFill>
              <a:srgbClr val="5D743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6"/>
              <c:pt idx="0">
                <c:v>03-May</c:v>
              </c:pt>
              <c:pt idx="1">
                <c:v>11-May</c:v>
              </c:pt>
              <c:pt idx="2">
                <c:v>19-May</c:v>
              </c:pt>
              <c:pt idx="3">
                <c:v>26-May</c:v>
              </c:pt>
              <c:pt idx="4">
                <c:v>01-Jun</c:v>
              </c:pt>
              <c:pt idx="5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6"/>
                <c:pt idx="0">
                  <c:v>32.0</c:v>
                </c:pt>
                <c:pt idx="1">
                  <c:v>32.0</c:v>
                </c:pt>
                <c:pt idx="2">
                  <c:v>32.0</c:v>
                </c:pt>
                <c:pt idx="3">
                  <c:v>31.0</c:v>
                </c:pt>
                <c:pt idx="4">
                  <c:v>0.0</c:v>
                </c:pt>
                <c:pt idx="5">
                  <c:v>127.0</c:v>
                </c:pt>
              </c:numCache>
            </c:numRef>
          </c:val>
        </c:ser>
        <c:ser>
          <c:idx val="9"/>
          <c:order val="9"/>
          <c:tx>
            <c:v>Jun</c:v>
          </c:tx>
          <c:spPr>
            <a:solidFill>
              <a:srgbClr val="4C3A62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6"/>
              <c:pt idx="0">
                <c:v>03-May</c:v>
              </c:pt>
              <c:pt idx="1">
                <c:v>11-May</c:v>
              </c:pt>
              <c:pt idx="2">
                <c:v>19-May</c:v>
              </c:pt>
              <c:pt idx="3">
                <c:v>26-May</c:v>
              </c:pt>
              <c:pt idx="4">
                <c:v>01-Jun</c:v>
              </c:pt>
              <c:pt idx="5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31.0</c:v>
                </c:pt>
                <c:pt idx="5">
                  <c:v>31.0</c:v>
                </c:pt>
              </c:numCache>
            </c:numRef>
          </c:val>
        </c:ser>
        <c:overlap val="-90"/>
        <c:gapWidth val="444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800" b="0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054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4824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25815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3643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3568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8573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5414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55798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5401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4146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6375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0952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4480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0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97730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3942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3363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6721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11131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21307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4659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8405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6202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3213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51357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48790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50334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09729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vishakhaa jain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 3122163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III BCOM GENERAL B SECTION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            SHRI SHANKARLAL SUNDARBAI SHASUN JAIN COLLEGE FOR WOMEN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8786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429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</a:t>
            </a:r>
            <a:r>
              <a:rPr lang="en-US" altLang="zh-CN" sz="36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After making pivot table and graph the employers can able to understand easily and it also </a:t>
            </a:r>
            <a:br>
              <a:rPr lang="zh-CN" altLang="en-US" sz="36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us to calculate the necessary </a:t>
            </a:r>
            <a:br>
              <a:rPr lang="zh-CN" altLang="en-US" sz="36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valuations easier.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3413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739774" y="291147"/>
            <a:ext cx="6804024" cy="9549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698500" indent="-6858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COLLECTION</a:t>
            </a:r>
            <a:endParaRPr lang="en-US" altLang="zh-CN" sz="32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698500" indent="-6858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DATACLEANING</a:t>
            </a:r>
            <a:endParaRPr lang="en-US" altLang="zh-CN" sz="32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698500" indent="-6858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TECHNIQUES</a:t>
            </a:r>
            <a:endParaRPr lang="en-US" altLang="zh-CN" sz="32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698500" indent="-6858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en-US" altLang="zh-CN" sz="32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698500" indent="-6858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PIVOT TABLE</a:t>
            </a:r>
            <a:endParaRPr lang="en-US" altLang="zh-CN" sz="32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698500" indent="-6858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CHARTS &amp;GRAPHS</a:t>
            </a:r>
            <a:endParaRPr lang="en-US" altLang="zh-CN" sz="32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32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4341941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90" name="图表"/>
          <p:cNvGraphicFramePr/>
          <p:nvPr/>
        </p:nvGraphicFramePr>
        <p:xfrm>
          <a:off x="2514600" y="2349500"/>
          <a:ext cx="6094413" cy="32893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243936320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49859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WE CAN ABLE TO WITNESS THE DATASET EASILY AND IT MAKES OUR WORK EASIER.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BY DOING THIS WE CAN ABLE TO SAVE OUR TIME AND THE CALCULATIONS ARE ALSO MADE EASIER IN THIS.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6905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853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endParaRPr lang="en-US" altLang="zh-CN" sz="4400" b="1" i="0" u="none" strike="noStrike" kern="1200" cap="none" spc="0" baseline="0">
              <a:solidFill>
                <a:srgbClr val="0F0F0F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8543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6587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4674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</a:t>
            </a:r>
            <a:r>
              <a:rPr lang="en-US" altLang="zh-CN" sz="36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 need to take employee data analysis and it helps the employees to understand their level of their performance and it motivates the employee to work more.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4412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4674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br>
              <a:rPr lang="zh-CN" altLang="en-US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</a:t>
            </a:r>
            <a:r>
              <a:rPr lang="en-US" altLang="zh-CN" sz="36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 analyse the level of data and to create a change in their </a:t>
            </a:r>
            <a:r>
              <a:rPr lang="en-US" altLang="zh-CN" sz="36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working,I</a:t>
            </a:r>
            <a:r>
              <a:rPr lang="en-US" altLang="zh-CN" sz="36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have used pivot table and charts in this project to measure the employee performance.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6439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63315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Employer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organisation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IT sector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6195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6107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1.Filtering-missing values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2.pivot table-creating the pivot 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                 according to the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                  data.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3.Graph-Making the data in the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         form of graph so it 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          will be easy to  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63917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>
            <a:spLocks/>
          </p:cNvSpPr>
          <p:nvPr/>
        </p:nvSpPr>
        <p:spPr>
          <a:xfrm rot="0">
            <a:off x="533400" y="76200"/>
            <a:ext cx="11811000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1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4000" b="1" i="0" u="none" strike="noStrike" kern="0" cap="none" spc="2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4000" b="1" i="0" u="none" strike="noStrike" kern="0" cap="none" spc="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4000" b="1" i="0" u="none" strike="noStrike" kern="0" cap="none" spc="2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4000" b="1" i="0" u="none" strike="noStrike" kern="0" cap="none" spc="1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4000" b="1" i="0" u="none" strike="noStrike" kern="0" cap="none" spc="2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LU</a:t>
            </a:r>
            <a:r>
              <a:rPr lang="en-US" altLang="zh-CN" sz="4000" b="1" i="0" u="none" strike="noStrike" kern="0" cap="none" spc="-3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4000" b="1" i="0" u="none" strike="noStrike" kern="0" cap="none" spc="-3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4000" b="1" i="0" u="none" strike="noStrike" kern="0" cap="none" spc="1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4000" b="1" i="0" u="none" strike="noStrike" kern="0" cap="none" spc="-34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4000" b="1" i="0" u="none" strike="noStrike" kern="0" cap="none" spc="-3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4000" b="1" i="0" u="none" strike="noStrike" kern="0" cap="none" spc="-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4000" b="1" i="0" u="none" strike="noStrike" kern="0" cap="none" spc="3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4000" b="1" i="0" u="none" strike="noStrike" kern="0" cap="none" spc="-3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4000" b="1" i="0" u="none" strike="noStrike" kern="0" cap="none" spc="-3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4000" b="1" i="0" u="none" strike="noStrike" kern="0" cap="none" spc="6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4000" b="1" i="0" u="none" strike="noStrike" kern="0" cap="none" spc="-29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4000" b="1" i="0" u="none" strike="noStrike" kern="0" cap="none" spc="-3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4000" b="1" i="0" u="none" strike="noStrike" kern="0" cap="none" spc="2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LU</a:t>
            </a: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4000" b="1" i="0" u="none" strike="noStrike" kern="0" cap="none" spc="-6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4000" b="1" i="0" u="none" strike="noStrike" kern="0" cap="none" spc="-1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4000" b="1" i="0" u="none" strike="noStrike" kern="0" cap="none" spc="-3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4000" b="1" i="0" u="none" strike="noStrike" kern="0" cap="none" spc="1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4000" b="1" i="0" u="none" strike="noStrike" kern="0" cap="none" spc="-1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4000" b="1" i="0" u="none" strike="noStrike" kern="0" cap="none" spc="1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4000" b="1" i="0" u="none" strike="noStrike" kern="0" cap="none" spc="2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4000" b="1" i="0" u="none" strike="noStrike" kern="0" cap="none" spc="-3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4000" b="1" i="0" u="none" strike="noStrike" kern="0" cap="none" spc="-35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4000" b="1" i="0" u="none" strike="noStrike" kern="0" cap="none" spc="-3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4000" b="1" i="0" u="none" strike="noStrike" kern="0" cap="none" spc="1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N</a:t>
            </a:r>
            <a:endParaRPr lang="en-US" altLang="zh-CN" sz="40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                                     </a:t>
            </a:r>
            <a:endParaRPr lang="en-US" altLang="zh-CN" sz="40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                                        visualize.</a:t>
            </a:r>
            <a:endParaRPr lang="en-US" altLang="zh-CN" sz="40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          4.conditional formatting-</a:t>
            </a: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Highligtning</a:t>
            </a: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the blank values ,pivot table and chart.</a:t>
            </a:r>
            <a:endParaRPr lang="en-US" altLang="zh-CN" sz="40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0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0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0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               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22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6792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 SET-Kaggle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It has totally 26 features and I have done this analysis with 9 features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LIST OF FEATURES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1.Employee ID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2.Gender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3.Business unit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4.Performance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5.Salary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6.Working hours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7.Firstdate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8.Lastdate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306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14</cp:revision>
  <dcterms:created xsi:type="dcterms:W3CDTF">2024-03-29T15:07:22Z</dcterms:created>
  <dcterms:modified xsi:type="dcterms:W3CDTF">2024-09-30T09:29:06Z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