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>
              <a:latin typeface="Abel" panose="02000506030000020004" pitchFamily="2" charset="0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Abel" panose="02000506030000020004" pitchFamily="2" charset="0"/>
              </a:rPr>
              <a:t>Basic Details of the Team and Problem Statement</a:t>
            </a:r>
            <a:endParaRPr dirty="0">
              <a:latin typeface="Abel" panose="02000506030000020004" pitchFamily="2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Abel" panose="02000506030000020004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PS Code: SIH1322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Problem Statement Title: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Team Name: Smart  Developers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Team Leader Name: Deshmukh Vishakha Arvind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Institute Code (AISHE):0111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Institute Name: Technocrats Institute of </a:t>
            </a:r>
            <a:r>
              <a:rPr lang="en-US" dirty="0" err="1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Technology,Bhopal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Abel" panose="02000506030000020004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Theme Name:</a:t>
            </a:r>
            <a:endParaRPr dirty="0">
              <a:latin typeface="Abel" panose="02000506030000020004" pitchFamily="2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22709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36794" y="79601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</a:t>
            </a:r>
            <a:r>
              <a:rPr lang="en-US" dirty="0">
                <a:latin typeface="Abel" panose="02000506030000020004" pitchFamily="2" charset="0"/>
              </a:rPr>
              <a:t>Details</a:t>
            </a:r>
            <a:endParaRPr dirty="0">
              <a:latin typeface="Abel" panose="02000506030000020004" pitchFamily="2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49" y="2069096"/>
            <a:ext cx="6024054" cy="44359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latin typeface="Abel" panose="02000506030000020004" pitchFamily="2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n w="9525"/>
              </a:rPr>
              <a:t>Peoples can upload the pictures of garbage lying on the streets unnecessarily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n w="9525"/>
              </a:rPr>
              <a:t>We will provide the contact numbers of garbage truck drivers of every local areas  so that we can inform them about the lying garbage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n w="9525"/>
              </a:rPr>
              <a:t>We will provide the address and contact number of local recycling centres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n w="9525"/>
              </a:rPr>
              <a:t>There will be a library in our platform which will contain posters ,pdf, e-books that contains info about wastes and  its management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>
                <a:ln w="9525"/>
              </a:rPr>
              <a:t>There will a FAQ section where we will answer common questions about waste management , </a:t>
            </a:r>
            <a:r>
              <a:rPr lang="en-IN" dirty="0" err="1">
                <a:ln w="9525"/>
              </a:rPr>
              <a:t>recycling,and</a:t>
            </a:r>
            <a:r>
              <a:rPr lang="en-IN" dirty="0">
                <a:ln w="9525"/>
              </a:rPr>
              <a:t> composting for quick </a:t>
            </a:r>
            <a:r>
              <a:rPr lang="en-IN" dirty="0" err="1">
                <a:ln w="9525"/>
              </a:rPr>
              <a:t>refrence</a:t>
            </a:r>
            <a:endParaRPr lang="en-IN" dirty="0">
              <a:ln w="9525"/>
            </a:endParaRPr>
          </a:p>
        </p:txBody>
      </p:sp>
      <p:pic>
        <p:nvPicPr>
          <p:cNvPr id="209" name="Picture Placeholder 208">
            <a:extLst>
              <a:ext uri="{FF2B5EF4-FFF2-40B4-BE49-F238E27FC236}">
                <a16:creationId xmlns:a16="http://schemas.microsoft.com/office/drawing/2014/main" id="{322C9152-D3BD-3B1E-7224-8331207D938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9510" r="19510"/>
          <a:stretch>
            <a:fillRect/>
          </a:stretch>
        </p:blipFill>
        <p:spPr>
          <a:xfrm>
            <a:off x="7918886" y="4828134"/>
            <a:ext cx="500622" cy="44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198651" y="4555626"/>
            <a:ext cx="4836033" cy="230769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lt2"/>
                </a:solidFill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Abel" panose="02000506030000020004" pitchFamily="2" charset="0"/>
                <a:ea typeface="Libre Franklin"/>
                <a:cs typeface="Libre Franklin"/>
                <a:sym typeface="Libre Franklin"/>
              </a:rPr>
              <a:t>:</a:t>
            </a:r>
            <a:endParaRPr sz="1600" dirty="0">
              <a:latin typeface="Abel" panose="02000506030000020004" pitchFamily="2" charset="0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-US" sz="1200" b="0" i="0" dirty="0">
                <a:ln w="9525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1) HTML              2)CSS                 3) JS                   4)</a:t>
            </a:r>
            <a:r>
              <a:rPr lang="en-US" sz="1200" dirty="0">
                <a:ln w="9525"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MONGODB</a:t>
            </a:r>
            <a:endParaRPr sz="1200" dirty="0">
              <a:ln w="9525"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Abel" panose="02000506030000020004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200" b="0" i="0" dirty="0">
                <a:ln w="57150"/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</a:t>
            </a:r>
            <a:r>
              <a:rPr lang="en-IN" sz="1200" b="0" i="0" dirty="0">
                <a:ln w="9525"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5)MySQL                              6)Next.JS                              7)PHP                        </a:t>
            </a:r>
            <a:endParaRPr lang="en-IN" sz="1200" dirty="0">
              <a:ln w="9525"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200" b="0" i="0" dirty="0">
                <a:ln w="9525"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200" b="0" i="0" dirty="0">
                <a:ln w="9525"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8) Laravel                        9) REST                            10) VS CODE        </a:t>
            </a:r>
            <a:endParaRPr sz="1200" b="0" i="0" dirty="0">
              <a:ln w="9525"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5D9312-7658-8228-CE8F-ACE4026306F2}"/>
              </a:ext>
            </a:extLst>
          </p:cNvPr>
          <p:cNvSpPr/>
          <p:nvPr/>
        </p:nvSpPr>
        <p:spPr>
          <a:xfrm>
            <a:off x="7267892" y="399574"/>
            <a:ext cx="904567" cy="610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 w="6350">
                  <a:solidFill>
                    <a:schemeClr val="tx1"/>
                  </a:solidFill>
                </a:ln>
                <a:solidFill>
                  <a:srgbClr val="002060"/>
                </a:solidFill>
                <a:latin typeface="Abel" panose="02000506030000020004" pitchFamily="2" charset="0"/>
              </a:rPr>
              <a:t>HOUSE-HOLD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0601E6-F6F1-4C8F-C5C7-F0B9D34CC4DA}"/>
              </a:ext>
            </a:extLst>
          </p:cNvPr>
          <p:cNvSpPr/>
          <p:nvPr/>
        </p:nvSpPr>
        <p:spPr>
          <a:xfrm>
            <a:off x="8561759" y="399574"/>
            <a:ext cx="904567" cy="610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ysClr val="windowText" lastClr="000000"/>
              </a:solidFill>
              <a:latin typeface="Abel" panose="02000506030000020004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58CEA5-BB9C-D070-5655-6F216E32A94C}"/>
              </a:ext>
            </a:extLst>
          </p:cNvPr>
          <p:cNvSpPr/>
          <p:nvPr/>
        </p:nvSpPr>
        <p:spPr>
          <a:xfrm>
            <a:off x="9855626" y="367742"/>
            <a:ext cx="904567" cy="610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 w="3175">
                  <a:solidFill>
                    <a:schemeClr val="tx1"/>
                  </a:solidFill>
                </a:ln>
                <a:solidFill>
                  <a:srgbClr val="002060"/>
                </a:solidFill>
                <a:latin typeface="Abel" panose="02000506030000020004" pitchFamily="2" charset="0"/>
              </a:rPr>
              <a:t>COMMERCIAL WASTE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58F5D-B38B-C594-C60F-EF1ED0779B1A}"/>
              </a:ext>
            </a:extLst>
          </p:cNvPr>
          <p:cNvSpPr/>
          <p:nvPr/>
        </p:nvSpPr>
        <p:spPr>
          <a:xfrm>
            <a:off x="11046009" y="405275"/>
            <a:ext cx="904567" cy="610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el" panose="02000506030000020004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8EF648-93B4-B157-8B1A-F51EA74FC44E}"/>
              </a:ext>
            </a:extLst>
          </p:cNvPr>
          <p:cNvCxnSpPr/>
          <p:nvPr/>
        </p:nvCxnSpPr>
        <p:spPr>
          <a:xfrm>
            <a:off x="7720175" y="1026015"/>
            <a:ext cx="0" cy="3499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ADCEB-2F94-D4EF-76B9-590F9E5A1A8A}"/>
              </a:ext>
            </a:extLst>
          </p:cNvPr>
          <p:cNvCxnSpPr/>
          <p:nvPr/>
        </p:nvCxnSpPr>
        <p:spPr>
          <a:xfrm>
            <a:off x="11498292" y="1016138"/>
            <a:ext cx="0" cy="3499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71BE42-C8AB-A1CF-1EC5-32565E69F71C}"/>
              </a:ext>
            </a:extLst>
          </p:cNvPr>
          <p:cNvCxnSpPr/>
          <p:nvPr/>
        </p:nvCxnSpPr>
        <p:spPr>
          <a:xfrm>
            <a:off x="10307909" y="1026015"/>
            <a:ext cx="0" cy="3499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D7E947-DA00-C9DF-9018-03D38EF9EC4D}"/>
              </a:ext>
            </a:extLst>
          </p:cNvPr>
          <p:cNvCxnSpPr/>
          <p:nvPr/>
        </p:nvCxnSpPr>
        <p:spPr>
          <a:xfrm>
            <a:off x="9000391" y="1017529"/>
            <a:ext cx="0" cy="3499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CF86F4-0E4F-B3CD-2904-E5E7F7DFAFD4}"/>
              </a:ext>
            </a:extLst>
          </p:cNvPr>
          <p:cNvCxnSpPr>
            <a:cxnSpLocks/>
          </p:cNvCxnSpPr>
          <p:nvPr/>
        </p:nvCxnSpPr>
        <p:spPr>
          <a:xfrm>
            <a:off x="7720175" y="1366053"/>
            <a:ext cx="377811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B0DA84-2173-C24A-BAC8-A65555EDA39C}"/>
              </a:ext>
            </a:extLst>
          </p:cNvPr>
          <p:cNvCxnSpPr/>
          <p:nvPr/>
        </p:nvCxnSpPr>
        <p:spPr>
          <a:xfrm>
            <a:off x="9664575" y="1366053"/>
            <a:ext cx="0" cy="3447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21A497-788B-97C8-911C-9D10BABA5348}"/>
              </a:ext>
            </a:extLst>
          </p:cNvPr>
          <p:cNvSpPr/>
          <p:nvPr/>
        </p:nvSpPr>
        <p:spPr>
          <a:xfrm>
            <a:off x="7983262" y="1678341"/>
            <a:ext cx="3362625" cy="511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6350">
                  <a:solidFill>
                    <a:schemeClr val="tx1"/>
                  </a:solidFill>
                </a:ln>
                <a:solidFill>
                  <a:srgbClr val="002060"/>
                </a:solidFill>
                <a:latin typeface="Abel" panose="02000506030000020004" pitchFamily="2" charset="0"/>
              </a:rPr>
              <a:t>WAYS TO MANAGE WASTE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7519AD-6E44-B6C5-B2C8-7CB7BFEE5D19}"/>
              </a:ext>
            </a:extLst>
          </p:cNvPr>
          <p:cNvCxnSpPr/>
          <p:nvPr/>
        </p:nvCxnSpPr>
        <p:spPr>
          <a:xfrm>
            <a:off x="9664575" y="2231063"/>
            <a:ext cx="0" cy="2519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EB3BED-948C-BA5F-9485-2063F876CC0A}"/>
              </a:ext>
            </a:extLst>
          </p:cNvPr>
          <p:cNvCxnSpPr>
            <a:cxnSpLocks/>
          </p:cNvCxnSpPr>
          <p:nvPr/>
        </p:nvCxnSpPr>
        <p:spPr>
          <a:xfrm>
            <a:off x="7531510" y="2482979"/>
            <a:ext cx="430652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59FF04-82C6-DEB4-1B7D-38FFC5FEBA52}"/>
              </a:ext>
            </a:extLst>
          </p:cNvPr>
          <p:cNvCxnSpPr>
            <a:cxnSpLocks/>
          </p:cNvCxnSpPr>
          <p:nvPr/>
        </p:nvCxnSpPr>
        <p:spPr>
          <a:xfrm>
            <a:off x="7541342" y="2482979"/>
            <a:ext cx="0" cy="3192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594BEB-55B1-1437-4173-8C4CD560457D}"/>
              </a:ext>
            </a:extLst>
          </p:cNvPr>
          <p:cNvCxnSpPr>
            <a:cxnSpLocks/>
          </p:cNvCxnSpPr>
          <p:nvPr/>
        </p:nvCxnSpPr>
        <p:spPr>
          <a:xfrm>
            <a:off x="11838039" y="2482979"/>
            <a:ext cx="0" cy="3192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DC738A-8D3B-08DE-004C-93682708FB51}"/>
              </a:ext>
            </a:extLst>
          </p:cNvPr>
          <p:cNvSpPr/>
          <p:nvPr/>
        </p:nvSpPr>
        <p:spPr>
          <a:xfrm>
            <a:off x="7378575" y="2802194"/>
            <a:ext cx="904567" cy="462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bel" panose="02000506030000020004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3B083C-FE79-DA41-962E-D8159F9B09C8}"/>
              </a:ext>
            </a:extLst>
          </p:cNvPr>
          <p:cNvSpPr/>
          <p:nvPr/>
        </p:nvSpPr>
        <p:spPr>
          <a:xfrm>
            <a:off x="11104577" y="2786167"/>
            <a:ext cx="904567" cy="462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Abel" panose="0200050603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9006D5-286E-4ED4-4707-62754E29EBA4}"/>
              </a:ext>
            </a:extLst>
          </p:cNvPr>
          <p:cNvCxnSpPr>
            <a:cxnSpLocks/>
          </p:cNvCxnSpPr>
          <p:nvPr/>
        </p:nvCxnSpPr>
        <p:spPr>
          <a:xfrm>
            <a:off x="7521678" y="3296707"/>
            <a:ext cx="9832" cy="9780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B9CF74-BF1B-947D-F958-A2957D8CB8E4}"/>
              </a:ext>
            </a:extLst>
          </p:cNvPr>
          <p:cNvCxnSpPr/>
          <p:nvPr/>
        </p:nvCxnSpPr>
        <p:spPr>
          <a:xfrm>
            <a:off x="7531510" y="3519946"/>
            <a:ext cx="28951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E763A7-8AEF-AC81-4DE5-9DC6F52D09F8}"/>
              </a:ext>
            </a:extLst>
          </p:cNvPr>
          <p:cNvCxnSpPr/>
          <p:nvPr/>
        </p:nvCxnSpPr>
        <p:spPr>
          <a:xfrm>
            <a:off x="7531510" y="3929016"/>
            <a:ext cx="28951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5F20E-707D-B41E-DAA1-20A8BCF9A66A}"/>
              </a:ext>
            </a:extLst>
          </p:cNvPr>
          <p:cNvCxnSpPr/>
          <p:nvPr/>
        </p:nvCxnSpPr>
        <p:spPr>
          <a:xfrm>
            <a:off x="7521678" y="4274737"/>
            <a:ext cx="28951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F7814BB-7EDF-E630-17FF-8FE427B8071F}"/>
              </a:ext>
            </a:extLst>
          </p:cNvPr>
          <p:cNvCxnSpPr>
            <a:cxnSpLocks/>
          </p:cNvCxnSpPr>
          <p:nvPr/>
        </p:nvCxnSpPr>
        <p:spPr>
          <a:xfrm>
            <a:off x="11833123" y="3264309"/>
            <a:ext cx="9832" cy="9780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BDB1D46-123D-AA7B-66A7-8D7F4D822E4F}"/>
              </a:ext>
            </a:extLst>
          </p:cNvPr>
          <p:cNvCxnSpPr/>
          <p:nvPr/>
        </p:nvCxnSpPr>
        <p:spPr>
          <a:xfrm flipH="1">
            <a:off x="11498291" y="3517488"/>
            <a:ext cx="334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4CC546D-EF02-6BE6-B2E6-BA5EC5B40653}"/>
              </a:ext>
            </a:extLst>
          </p:cNvPr>
          <p:cNvCxnSpPr/>
          <p:nvPr/>
        </p:nvCxnSpPr>
        <p:spPr>
          <a:xfrm flipH="1">
            <a:off x="11527253" y="4242339"/>
            <a:ext cx="334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F4F48D-8EF9-C607-9549-0CD84D6BB7E3}"/>
              </a:ext>
            </a:extLst>
          </p:cNvPr>
          <p:cNvSpPr txBox="1"/>
          <p:nvPr/>
        </p:nvSpPr>
        <p:spPr>
          <a:xfrm>
            <a:off x="8673081" y="490566"/>
            <a:ext cx="8336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n w="6350">
                  <a:solidFill>
                    <a:schemeClr val="tx1"/>
                  </a:solidFill>
                </a:ln>
                <a:solidFill>
                  <a:srgbClr val="002060"/>
                </a:solidFill>
                <a:latin typeface="Abel" panose="02000506030000020004" pitchFamily="2" charset="0"/>
              </a:rPr>
              <a:t>STREET WASTE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7A0E45B-36CB-8C73-0F03-3DFEF8028F56}"/>
              </a:ext>
            </a:extLst>
          </p:cNvPr>
          <p:cNvSpPr txBox="1"/>
          <p:nvPr/>
        </p:nvSpPr>
        <p:spPr>
          <a:xfrm>
            <a:off x="7433880" y="2881912"/>
            <a:ext cx="79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n w="6350">
                  <a:solidFill>
                    <a:schemeClr val="tx1"/>
                  </a:solidFill>
                </a:ln>
                <a:solidFill>
                  <a:srgbClr val="002060"/>
                </a:solidFill>
                <a:latin typeface="Abel" panose="02000506030000020004" pitchFamily="2" charset="0"/>
              </a:rPr>
              <a:t>BY PEOPLE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67BF883-53B5-E500-1DF2-C735A1F3F201}"/>
              </a:ext>
            </a:extLst>
          </p:cNvPr>
          <p:cNvSpPr txBox="1"/>
          <p:nvPr/>
        </p:nvSpPr>
        <p:spPr>
          <a:xfrm>
            <a:off x="11131333" y="2831468"/>
            <a:ext cx="9823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n w="6350">
                  <a:solidFill>
                    <a:schemeClr val="tx1"/>
                  </a:solidFill>
                </a:ln>
                <a:latin typeface="Abel" panose="02000506030000020004" pitchFamily="2" charset="0"/>
              </a:rPr>
              <a:t>BY GOVERNM-ENT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A96CC932-7832-A373-5703-8D2F54E45D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58"/>
          <a:stretch/>
        </p:blipFill>
        <p:spPr>
          <a:xfrm>
            <a:off x="8673081" y="4857653"/>
            <a:ext cx="955868" cy="448589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744BB8F8-3CED-5AC6-FBE8-DF2318A8B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27" r="5843"/>
          <a:stretch/>
        </p:blipFill>
        <p:spPr>
          <a:xfrm>
            <a:off x="9840802" y="4828134"/>
            <a:ext cx="502987" cy="448588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205A4365-0B3F-FDB6-C7E7-9F6FA6B428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61" t="251" r="23957" b="24391"/>
          <a:stretch/>
        </p:blipFill>
        <p:spPr>
          <a:xfrm>
            <a:off x="11431527" y="4763707"/>
            <a:ext cx="381986" cy="577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5A1BB-2527-56D6-F396-B44D94716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579" y="5259690"/>
            <a:ext cx="719447" cy="81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C3113-D52A-519A-5533-54FDD5900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2983" y="5491947"/>
            <a:ext cx="689852" cy="416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2BEBE8-1F5F-9CCD-7A29-58C6EF07C6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32927" y="5367272"/>
            <a:ext cx="665560" cy="665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778104-96A0-1BA5-71BF-23EC5C84FC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1692" y="5996688"/>
            <a:ext cx="620803" cy="6208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A3C19A-FD03-D917-EA22-5F9F3756BC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0258" y="6051618"/>
            <a:ext cx="667651" cy="4451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3DF1ED-2687-8ED7-673F-A0D0E0DB6C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69074" y="6092448"/>
            <a:ext cx="540070" cy="5400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C79562-E2BA-0607-7F5C-A019FC715306}"/>
              </a:ext>
            </a:extLst>
          </p:cNvPr>
          <p:cNvSpPr txBox="1"/>
          <p:nvPr/>
        </p:nvSpPr>
        <p:spPr>
          <a:xfrm>
            <a:off x="7826359" y="3398993"/>
            <a:ext cx="16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n w="952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UPLOADING THE IMAGES OF GARBAGES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B43C1-E87A-F5DF-D7E1-3DD86671E8FC}"/>
              </a:ext>
            </a:extLst>
          </p:cNvPr>
          <p:cNvSpPr txBox="1"/>
          <p:nvPr/>
        </p:nvSpPr>
        <p:spPr>
          <a:xfrm>
            <a:off x="157316" y="6307089"/>
            <a:ext cx="268496" cy="31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8B191F-CBBF-978F-166F-60833204C29D}"/>
              </a:ext>
            </a:extLst>
          </p:cNvPr>
          <p:cNvSpPr txBox="1"/>
          <p:nvPr/>
        </p:nvSpPr>
        <p:spPr>
          <a:xfrm>
            <a:off x="7830857" y="3805906"/>
            <a:ext cx="197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n w="31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EDUCATE THEIR FAMILIES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529BD-B5CF-6877-8DF8-EADE42D90918}"/>
              </a:ext>
            </a:extLst>
          </p:cNvPr>
          <p:cNvSpPr txBox="1"/>
          <p:nvPr/>
        </p:nvSpPr>
        <p:spPr>
          <a:xfrm>
            <a:off x="7874592" y="4090308"/>
            <a:ext cx="191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n w="3175">
                  <a:solidFill>
                    <a:schemeClr val="tx1"/>
                  </a:solidFill>
                </a:ln>
              </a:rPr>
              <a:t>CAN PROVIDE FEEDBACK  , REVIEWS, IDEAS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267DE-AD0D-76E7-3E9C-00E66BA1A0C7}"/>
              </a:ext>
            </a:extLst>
          </p:cNvPr>
          <p:cNvSpPr txBox="1"/>
          <p:nvPr/>
        </p:nvSpPr>
        <p:spPr>
          <a:xfrm>
            <a:off x="11038600" y="405275"/>
            <a:ext cx="8939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n w="317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AGRICULTURE WASTE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75D0B2-F601-8EE1-F357-3E4CB2DA4C5B}"/>
              </a:ext>
            </a:extLst>
          </p:cNvPr>
          <p:cNvSpPr txBox="1"/>
          <p:nvPr/>
        </p:nvSpPr>
        <p:spPr>
          <a:xfrm>
            <a:off x="10289463" y="3390214"/>
            <a:ext cx="1661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n w="952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PROVIDES A </a:t>
            </a:r>
            <a:r>
              <a:rPr lang="en-IN" sz="1000" dirty="0" err="1">
                <a:ln w="952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QnA</a:t>
            </a:r>
            <a:r>
              <a:rPr lang="en-IN" sz="1000" dirty="0">
                <a:ln w="952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 SECTION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583A0-7398-E42F-1125-33F682A3C592}"/>
              </a:ext>
            </a:extLst>
          </p:cNvPr>
          <p:cNvSpPr txBox="1"/>
          <p:nvPr/>
        </p:nvSpPr>
        <p:spPr>
          <a:xfrm>
            <a:off x="10263259" y="3831034"/>
            <a:ext cx="156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n w="9525"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PROVIDES THE ADDRESS AND CONTACT NO LOCAL RECYLE CENTRES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Abel" panose="02000506030000020004" pitchFamily="2" charset="0"/>
              </a:rPr>
              <a:t>Describe your Use Cases here</a:t>
            </a:r>
            <a:endParaRPr dirty="0">
              <a:latin typeface="Abel" panose="02000506030000020004" pitchFamily="2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Abel" panose="02000506030000020004" pitchFamily="2" charset="0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>
              <a:latin typeface="Abel" panose="02000506030000020004" pitchFamily="2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>
              <a:latin typeface="Abel" panose="0200050603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06706" y="2075890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Abel" panose="02000506030000020004" pitchFamily="2" charset="0"/>
              </a:rPr>
              <a:t>Team Leader Name: Deshmukh Vishakha Arvind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Branch (</a:t>
            </a:r>
            <a:r>
              <a:rPr lang="en-US" sz="1200" dirty="0" err="1">
                <a:latin typeface="Abel" panose="02000506030000020004" pitchFamily="2" charset="0"/>
              </a:rPr>
              <a:t>Btech</a:t>
            </a:r>
            <a:r>
              <a:rPr lang="en-US" sz="1200" dirty="0">
                <a:latin typeface="Abel" panose="02000506030000020004" pitchFamily="2" charset="0"/>
              </a:rPr>
              <a:t>/</a:t>
            </a:r>
            <a:r>
              <a:rPr lang="en-US" sz="1200" dirty="0" err="1">
                <a:latin typeface="Abel" panose="02000506030000020004" pitchFamily="2" charset="0"/>
              </a:rPr>
              <a:t>Mtech</a:t>
            </a:r>
            <a:r>
              <a:rPr lang="en-US" sz="1200" dirty="0">
                <a:latin typeface="Abel" panose="02000506030000020004" pitchFamily="2" charset="0"/>
              </a:rPr>
              <a:t>/PhD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 </a:t>
            </a:r>
            <a:r>
              <a:rPr lang="en-US" sz="1200" dirty="0" err="1">
                <a:latin typeface="Abel" panose="02000506030000020004" pitchFamily="2" charset="0"/>
              </a:rPr>
              <a:t>Btech</a:t>
            </a:r>
            <a:r>
              <a:rPr lang="en-US" sz="1200" dirty="0">
                <a:latin typeface="Abel" panose="02000506030000020004" pitchFamily="2" charset="0"/>
              </a:rPr>
              <a:t>			Stream (ECE, CSE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  CSE			Year (I,II,III,IV): II</a:t>
            </a:r>
            <a:endParaRPr dirty="0">
              <a:ln w="3175">
                <a:solidFill>
                  <a:schemeClr val="tx1"/>
                </a:solidFill>
              </a:ln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Abel" panose="02000506030000020004" pitchFamily="2" charset="0"/>
              </a:rPr>
              <a:t>Team Member 1 Name: Type Your Name Here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Branch (</a:t>
            </a:r>
            <a:r>
              <a:rPr lang="en-US" sz="1200" dirty="0" err="1">
                <a:latin typeface="Abel" panose="02000506030000020004" pitchFamily="2" charset="0"/>
              </a:rPr>
              <a:t>Btech</a:t>
            </a:r>
            <a:r>
              <a:rPr lang="en-US" sz="1200" dirty="0">
                <a:latin typeface="Abel" panose="02000506030000020004" pitchFamily="2" charset="0"/>
              </a:rPr>
              <a:t>/</a:t>
            </a:r>
            <a:r>
              <a:rPr lang="en-US" sz="1200" dirty="0" err="1">
                <a:latin typeface="Abel" panose="02000506030000020004" pitchFamily="2" charset="0"/>
              </a:rPr>
              <a:t>Mtech</a:t>
            </a:r>
            <a:r>
              <a:rPr lang="en-US" sz="1200" dirty="0">
                <a:latin typeface="Abel" panose="02000506030000020004" pitchFamily="2" charset="0"/>
              </a:rPr>
              <a:t>/PhD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Stream (ECE, CSE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Year (I,II,III,IV):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Abel" panose="02000506030000020004" pitchFamily="2" charset="0"/>
              </a:rPr>
              <a:t>Team Member 2 Name: Type Your Name Here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Branch (</a:t>
            </a:r>
            <a:r>
              <a:rPr lang="en-US" sz="1200" dirty="0" err="1">
                <a:latin typeface="Abel" panose="02000506030000020004" pitchFamily="2" charset="0"/>
              </a:rPr>
              <a:t>Btech</a:t>
            </a:r>
            <a:r>
              <a:rPr lang="en-US" sz="1200" dirty="0">
                <a:latin typeface="Abel" panose="02000506030000020004" pitchFamily="2" charset="0"/>
              </a:rPr>
              <a:t>/</a:t>
            </a:r>
            <a:r>
              <a:rPr lang="en-US" sz="1200" dirty="0" err="1">
                <a:latin typeface="Abel" panose="02000506030000020004" pitchFamily="2" charset="0"/>
              </a:rPr>
              <a:t>Mtech</a:t>
            </a:r>
            <a:r>
              <a:rPr lang="en-US" sz="1200" dirty="0">
                <a:latin typeface="Abel" panose="02000506030000020004" pitchFamily="2" charset="0"/>
              </a:rPr>
              <a:t>/PhD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Stream (ECE, CSE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Year (I,II,III,IV):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Abel" panose="02000506030000020004" pitchFamily="2" charset="0"/>
              </a:rPr>
              <a:t>Team Member 3 Name: Type Your Name Here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Branch (</a:t>
            </a:r>
            <a:r>
              <a:rPr lang="en-US" sz="1200" dirty="0" err="1">
                <a:latin typeface="Abel" panose="02000506030000020004" pitchFamily="2" charset="0"/>
              </a:rPr>
              <a:t>Btech</a:t>
            </a:r>
            <a:r>
              <a:rPr lang="en-US" sz="1200" dirty="0">
                <a:latin typeface="Abel" panose="02000506030000020004" pitchFamily="2" charset="0"/>
              </a:rPr>
              <a:t>/</a:t>
            </a:r>
            <a:r>
              <a:rPr lang="en-US" sz="1200" dirty="0" err="1">
                <a:latin typeface="Abel" panose="02000506030000020004" pitchFamily="2" charset="0"/>
              </a:rPr>
              <a:t>Mtech</a:t>
            </a:r>
            <a:r>
              <a:rPr lang="en-US" sz="1200" dirty="0">
                <a:latin typeface="Abel" panose="02000506030000020004" pitchFamily="2" charset="0"/>
              </a:rPr>
              <a:t>/PhD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Stream (ECE, CSE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Year (I,II,III,IV):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Abel" panose="02000506030000020004" pitchFamily="2" charset="0"/>
              </a:rPr>
              <a:t>Team Member 4 Name: Type Your Name Here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Branch (</a:t>
            </a:r>
            <a:r>
              <a:rPr lang="en-US" sz="1200" dirty="0" err="1">
                <a:latin typeface="Abel" panose="02000506030000020004" pitchFamily="2" charset="0"/>
              </a:rPr>
              <a:t>Btech</a:t>
            </a:r>
            <a:r>
              <a:rPr lang="en-US" sz="1200" dirty="0">
                <a:latin typeface="Abel" panose="02000506030000020004" pitchFamily="2" charset="0"/>
              </a:rPr>
              <a:t>/</a:t>
            </a:r>
            <a:r>
              <a:rPr lang="en-US" sz="1200" dirty="0" err="1">
                <a:latin typeface="Abel" panose="02000506030000020004" pitchFamily="2" charset="0"/>
              </a:rPr>
              <a:t>Mtech</a:t>
            </a:r>
            <a:r>
              <a:rPr lang="en-US" sz="1200" dirty="0">
                <a:latin typeface="Abel" panose="02000506030000020004" pitchFamily="2" charset="0"/>
              </a:rPr>
              <a:t>/PhD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Stream (ECE, CSE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Year (I,II,III,IV):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Abel" panose="02000506030000020004" pitchFamily="2" charset="0"/>
              </a:rPr>
              <a:t>Team Member 5 Name: Type Your Name Here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Branch (</a:t>
            </a:r>
            <a:r>
              <a:rPr lang="en-US" sz="1200" dirty="0" err="1">
                <a:latin typeface="Abel" panose="02000506030000020004" pitchFamily="2" charset="0"/>
              </a:rPr>
              <a:t>Btech</a:t>
            </a:r>
            <a:r>
              <a:rPr lang="en-US" sz="1200" dirty="0">
                <a:latin typeface="Abel" panose="02000506030000020004" pitchFamily="2" charset="0"/>
              </a:rPr>
              <a:t>/</a:t>
            </a:r>
            <a:r>
              <a:rPr lang="en-US" sz="1200" dirty="0" err="1">
                <a:latin typeface="Abel" panose="02000506030000020004" pitchFamily="2" charset="0"/>
              </a:rPr>
              <a:t>Mtech</a:t>
            </a:r>
            <a:r>
              <a:rPr lang="en-US" sz="1200" dirty="0">
                <a:latin typeface="Abel" panose="02000506030000020004" pitchFamily="2" charset="0"/>
              </a:rPr>
              <a:t>/PhD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Stream (ECE, CSE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			Year (I,II,III,IV):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Abel" panose="02000506030000020004" pitchFamily="2" charset="0"/>
              </a:rPr>
              <a:t>Team Mentor 1 Name: Type Your Name Here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Category (Academic/Industry): 			Expertise (AI/ML/Blockchain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 		Domain Experience (in years):    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Abel" panose="02000506030000020004" pitchFamily="2" charset="0"/>
              </a:rPr>
              <a:t>Team Mentor 2 Name: Type Your Name Here</a:t>
            </a:r>
            <a:endParaRPr dirty="0">
              <a:latin typeface="Abel" panose="02000506030000020004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Abel" panose="02000506030000020004" pitchFamily="2" charset="0"/>
              </a:rPr>
              <a:t>Category (Academic/Industry):		 	Expertise (AI/ML/Blockchain </a:t>
            </a:r>
            <a:r>
              <a:rPr lang="en-US" sz="1200" dirty="0" err="1">
                <a:latin typeface="Abel" panose="02000506030000020004" pitchFamily="2" charset="0"/>
              </a:rPr>
              <a:t>etc</a:t>
            </a:r>
            <a:r>
              <a:rPr lang="en-US" sz="1200" dirty="0">
                <a:latin typeface="Abel" panose="02000506030000020004" pitchFamily="2" charset="0"/>
              </a:rPr>
              <a:t>): 		Domain Experience (in years):    </a:t>
            </a:r>
            <a:endParaRPr dirty="0">
              <a:latin typeface="Abel" panose="0200050603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595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Abel</vt:lpstr>
      <vt:lpstr>Arial</vt:lpstr>
      <vt:lpstr>Calibri</vt:lpstr>
      <vt:lpstr>Franklin Gothic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Vishakha Deshmukh</cp:lastModifiedBy>
  <cp:revision>15</cp:revision>
  <dcterms:created xsi:type="dcterms:W3CDTF">2022-02-11T07:14:46Z</dcterms:created>
  <dcterms:modified xsi:type="dcterms:W3CDTF">2023-09-09T18:03:01Z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