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84031" y="4259179"/>
            <a:ext cx="5181600" cy="780653"/>
          </a:xfrm>
          <a:prstGeom prst="rect">
            <a:avLst/>
          </a:prstGeom>
        </p:spPr>
        <p:txBody>
          <a:bodyPr l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0" kern="1200" cap="none" baseline="0" dirty="0">
                <a:solidFill>
                  <a:schemeClr val="bg2"/>
                </a:solidFill>
                <a:latin typeface="Lato Light" panose="020F030202020403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/>
              <a:t>Prepared for: Dell Financial Services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August 10, 2017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0" y="-20520"/>
            <a:ext cx="12192000" cy="6915448"/>
          </a:xfrm>
          <a:prstGeom prst="rect">
            <a:avLst/>
          </a:prstGeom>
          <a:gradFill flip="none" rotWithShape="1">
            <a:gsLst>
              <a:gs pos="1000">
                <a:schemeClr val="bg2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Parallelogram 4"/>
          <p:cNvSpPr/>
          <p:nvPr/>
        </p:nvSpPr>
        <p:spPr>
          <a:xfrm>
            <a:off x="-41796" y="2598823"/>
            <a:ext cx="6683228" cy="13909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01675" y="2935710"/>
            <a:ext cx="5827462" cy="1054104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tx1"/>
                </a:solidFill>
                <a:latin typeface="Maison Neue Medium" panose="020B0604040000000000" pitchFamily="34" charset="0"/>
              </a:defRPr>
            </a:lvl1pPr>
            <a:lvl2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2pPr>
            <a:lvl3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3pPr>
            <a:lvl4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4pPr>
            <a:lvl5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01675" y="4194533"/>
            <a:ext cx="5025357" cy="441636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2pPr>
            <a:lvl3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3pPr>
            <a:lvl4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4pPr>
            <a:lvl5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21" y="1455153"/>
            <a:ext cx="2142358" cy="664442"/>
          </a:xfrm>
          <a:prstGeom prst="rect">
            <a:avLst/>
          </a:prstGeom>
        </p:spPr>
      </p:pic>
      <p:sp>
        <p:nvSpPr>
          <p:cNvPr id="1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1675" y="4518054"/>
            <a:ext cx="5025357" cy="441636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2pPr>
            <a:lvl3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3pPr>
            <a:lvl4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4pPr>
            <a:lvl5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66178" y="3182024"/>
            <a:ext cx="8138177" cy="4294188"/>
            <a:chOff x="4466178" y="3182024"/>
            <a:chExt cx="8138177" cy="42941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818728" y="5620424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818728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269578" y="58712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5906041" y="5658524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994941" y="5707737"/>
              <a:ext cx="454025" cy="830263"/>
            </a:xfrm>
            <a:custGeom>
              <a:avLst/>
              <a:gdLst>
                <a:gd name="T0" fmla="*/ 6 w 281"/>
                <a:gd name="T1" fmla="*/ 513 h 513"/>
                <a:gd name="T2" fmla="*/ 0 w 281"/>
                <a:gd name="T3" fmla="*/ 507 h 513"/>
                <a:gd name="T4" fmla="*/ 0 w 281"/>
                <a:gd name="T5" fmla="*/ 168 h 513"/>
                <a:gd name="T6" fmla="*/ 3 w 281"/>
                <a:gd name="T7" fmla="*/ 163 h 513"/>
                <a:gd name="T8" fmla="*/ 271 w 281"/>
                <a:gd name="T9" fmla="*/ 2 h 513"/>
                <a:gd name="T10" fmla="*/ 279 w 281"/>
                <a:gd name="T11" fmla="*/ 4 h 513"/>
                <a:gd name="T12" fmla="*/ 277 w 281"/>
                <a:gd name="T13" fmla="*/ 12 h 513"/>
                <a:gd name="T14" fmla="*/ 12 w 281"/>
                <a:gd name="T15" fmla="*/ 172 h 513"/>
                <a:gd name="T16" fmla="*/ 12 w 281"/>
                <a:gd name="T17" fmla="*/ 507 h 513"/>
                <a:gd name="T18" fmla="*/ 6 w 281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60854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2 w 283"/>
                <a:gd name="T11" fmla="*/ 4 h 515"/>
                <a:gd name="T12" fmla="*/ 280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2" y="4"/>
                  </a:cubicBezTo>
                  <a:cubicBezTo>
                    <a:pt x="283" y="7"/>
                    <a:pt x="282" y="11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6175916" y="5815687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6634703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65442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6455316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63648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6720428" y="5620424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EditPoints="1"/>
            </p:cNvSpPr>
            <p:nvPr/>
          </p:nvSpPr>
          <p:spPr bwMode="auto">
            <a:xfrm>
              <a:off x="6720428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7171278" y="58712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6807741" y="5658524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6896641" y="5707737"/>
              <a:ext cx="452438" cy="830263"/>
            </a:xfrm>
            <a:custGeom>
              <a:avLst/>
              <a:gdLst>
                <a:gd name="T0" fmla="*/ 6 w 280"/>
                <a:gd name="T1" fmla="*/ 513 h 513"/>
                <a:gd name="T2" fmla="*/ 0 w 280"/>
                <a:gd name="T3" fmla="*/ 507 h 513"/>
                <a:gd name="T4" fmla="*/ 0 w 280"/>
                <a:gd name="T5" fmla="*/ 168 h 513"/>
                <a:gd name="T6" fmla="*/ 3 w 280"/>
                <a:gd name="T7" fmla="*/ 163 h 513"/>
                <a:gd name="T8" fmla="*/ 270 w 280"/>
                <a:gd name="T9" fmla="*/ 2 h 513"/>
                <a:gd name="T10" fmla="*/ 279 w 280"/>
                <a:gd name="T11" fmla="*/ 4 h 513"/>
                <a:gd name="T12" fmla="*/ 277 w 280"/>
                <a:gd name="T13" fmla="*/ 12 h 513"/>
                <a:gd name="T14" fmla="*/ 12 w 280"/>
                <a:gd name="T15" fmla="*/ 172 h 513"/>
                <a:gd name="T16" fmla="*/ 12 w 280"/>
                <a:gd name="T17" fmla="*/ 507 h 513"/>
                <a:gd name="T18" fmla="*/ 6 w 280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6"/>
                    <a:pt x="280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69871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1 w 283"/>
                <a:gd name="T11" fmla="*/ 4 h 515"/>
                <a:gd name="T12" fmla="*/ 279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1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7077616" y="5815687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7536403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74459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7355428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72665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6269578" y="4810799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 noEditPoints="1"/>
            </p:cNvSpPr>
            <p:nvPr/>
          </p:nvSpPr>
          <p:spPr bwMode="auto">
            <a:xfrm>
              <a:off x="6269578" y="5061624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6720428" y="5061624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90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6356891" y="4847312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6445791" y="4896524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6536278" y="4950499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6626766" y="5004474"/>
              <a:ext cx="466725" cy="828675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7085553" y="5110837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6995066" y="5160049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6904578" y="5218787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6815678" y="526641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/>
            <p:cNvSpPr>
              <a:spLocks noEditPoints="1"/>
            </p:cNvSpPr>
            <p:nvPr/>
          </p:nvSpPr>
          <p:spPr bwMode="auto">
            <a:xfrm>
              <a:off x="7622128" y="5620424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/>
            <p:cNvSpPr>
              <a:spLocks noEditPoints="1"/>
            </p:cNvSpPr>
            <p:nvPr/>
          </p:nvSpPr>
          <p:spPr bwMode="auto">
            <a:xfrm>
              <a:off x="7622128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8072978" y="58712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7709441" y="5658524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7798341" y="5707737"/>
              <a:ext cx="452438" cy="830263"/>
            </a:xfrm>
            <a:custGeom>
              <a:avLst/>
              <a:gdLst>
                <a:gd name="T0" fmla="*/ 6 w 280"/>
                <a:gd name="T1" fmla="*/ 513 h 513"/>
                <a:gd name="T2" fmla="*/ 0 w 280"/>
                <a:gd name="T3" fmla="*/ 507 h 513"/>
                <a:gd name="T4" fmla="*/ 0 w 280"/>
                <a:gd name="T5" fmla="*/ 168 h 513"/>
                <a:gd name="T6" fmla="*/ 3 w 280"/>
                <a:gd name="T7" fmla="*/ 163 h 513"/>
                <a:gd name="T8" fmla="*/ 270 w 280"/>
                <a:gd name="T9" fmla="*/ 2 h 513"/>
                <a:gd name="T10" fmla="*/ 279 w 280"/>
                <a:gd name="T11" fmla="*/ 4 h 513"/>
                <a:gd name="T12" fmla="*/ 277 w 280"/>
                <a:gd name="T13" fmla="*/ 12 h 513"/>
                <a:gd name="T14" fmla="*/ 12 w 280"/>
                <a:gd name="T15" fmla="*/ 172 h 513"/>
                <a:gd name="T16" fmla="*/ 12 w 280"/>
                <a:gd name="T17" fmla="*/ 507 h 513"/>
                <a:gd name="T18" fmla="*/ 6 w 280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6"/>
                    <a:pt x="279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78888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1 w 283"/>
                <a:gd name="T11" fmla="*/ 4 h 515"/>
                <a:gd name="T12" fmla="*/ 279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1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7979316" y="5815687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8438103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83476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8257128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81682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8523828" y="5620424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 noEditPoints="1"/>
            </p:cNvSpPr>
            <p:nvPr/>
          </p:nvSpPr>
          <p:spPr bwMode="auto">
            <a:xfrm>
              <a:off x="8523828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 noEditPoints="1"/>
            </p:cNvSpPr>
            <p:nvPr/>
          </p:nvSpPr>
          <p:spPr bwMode="auto">
            <a:xfrm>
              <a:off x="8974678" y="58712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8611141" y="5658524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8700041" y="5707737"/>
              <a:ext cx="452438" cy="830263"/>
            </a:xfrm>
            <a:custGeom>
              <a:avLst/>
              <a:gdLst>
                <a:gd name="T0" fmla="*/ 6 w 280"/>
                <a:gd name="T1" fmla="*/ 513 h 513"/>
                <a:gd name="T2" fmla="*/ 0 w 280"/>
                <a:gd name="T3" fmla="*/ 507 h 513"/>
                <a:gd name="T4" fmla="*/ 0 w 280"/>
                <a:gd name="T5" fmla="*/ 168 h 513"/>
                <a:gd name="T6" fmla="*/ 3 w 280"/>
                <a:gd name="T7" fmla="*/ 163 h 513"/>
                <a:gd name="T8" fmla="*/ 270 w 280"/>
                <a:gd name="T9" fmla="*/ 2 h 513"/>
                <a:gd name="T10" fmla="*/ 279 w 280"/>
                <a:gd name="T11" fmla="*/ 4 h 513"/>
                <a:gd name="T12" fmla="*/ 277 w 280"/>
                <a:gd name="T13" fmla="*/ 12 h 513"/>
                <a:gd name="T14" fmla="*/ 12 w 280"/>
                <a:gd name="T15" fmla="*/ 172 h 513"/>
                <a:gd name="T16" fmla="*/ 12 w 280"/>
                <a:gd name="T17" fmla="*/ 507 h 513"/>
                <a:gd name="T18" fmla="*/ 6 w 280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6"/>
                    <a:pt x="279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87905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1 w 283"/>
                <a:gd name="T11" fmla="*/ 4 h 515"/>
                <a:gd name="T12" fmla="*/ 279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1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5"/>
            <p:cNvSpPr>
              <a:spLocks/>
            </p:cNvSpPr>
            <p:nvPr/>
          </p:nvSpPr>
          <p:spPr bwMode="auto">
            <a:xfrm>
              <a:off x="8881016" y="5815687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6"/>
            <p:cNvSpPr>
              <a:spLocks/>
            </p:cNvSpPr>
            <p:nvPr/>
          </p:nvSpPr>
          <p:spPr bwMode="auto">
            <a:xfrm>
              <a:off x="9339803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92493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9158828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90699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0"/>
            <p:cNvSpPr>
              <a:spLocks noEditPoints="1"/>
            </p:cNvSpPr>
            <p:nvPr/>
          </p:nvSpPr>
          <p:spPr bwMode="auto">
            <a:xfrm>
              <a:off x="8072978" y="4810799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/>
            <p:cNvSpPr>
              <a:spLocks noEditPoints="1"/>
            </p:cNvSpPr>
            <p:nvPr/>
          </p:nvSpPr>
          <p:spPr bwMode="auto">
            <a:xfrm>
              <a:off x="8072978" y="5061624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2"/>
            <p:cNvSpPr>
              <a:spLocks noEditPoints="1"/>
            </p:cNvSpPr>
            <p:nvPr/>
          </p:nvSpPr>
          <p:spPr bwMode="auto">
            <a:xfrm>
              <a:off x="8523828" y="5061624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3"/>
            <p:cNvSpPr>
              <a:spLocks/>
            </p:cNvSpPr>
            <p:nvPr/>
          </p:nvSpPr>
          <p:spPr bwMode="auto">
            <a:xfrm>
              <a:off x="8160291" y="4847312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4"/>
            <p:cNvSpPr>
              <a:spLocks/>
            </p:cNvSpPr>
            <p:nvPr/>
          </p:nvSpPr>
          <p:spPr bwMode="auto">
            <a:xfrm>
              <a:off x="8249191" y="4896524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5"/>
            <p:cNvSpPr>
              <a:spLocks/>
            </p:cNvSpPr>
            <p:nvPr/>
          </p:nvSpPr>
          <p:spPr bwMode="auto">
            <a:xfrm>
              <a:off x="8339678" y="4950499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6"/>
            <p:cNvSpPr>
              <a:spLocks/>
            </p:cNvSpPr>
            <p:nvPr/>
          </p:nvSpPr>
          <p:spPr bwMode="auto">
            <a:xfrm>
              <a:off x="8430166" y="5004474"/>
              <a:ext cx="466725" cy="828675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7"/>
            <p:cNvSpPr>
              <a:spLocks/>
            </p:cNvSpPr>
            <p:nvPr/>
          </p:nvSpPr>
          <p:spPr bwMode="auto">
            <a:xfrm>
              <a:off x="8888953" y="5110837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8"/>
            <p:cNvSpPr>
              <a:spLocks/>
            </p:cNvSpPr>
            <p:nvPr/>
          </p:nvSpPr>
          <p:spPr bwMode="auto">
            <a:xfrm>
              <a:off x="8798466" y="5160049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8707978" y="5218787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8619078" y="526641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1"/>
            <p:cNvSpPr>
              <a:spLocks noEditPoints="1"/>
            </p:cNvSpPr>
            <p:nvPr/>
          </p:nvSpPr>
          <p:spPr bwMode="auto">
            <a:xfrm>
              <a:off x="9425528" y="5620424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7 h 322"/>
                <a:gd name="T20" fmla="*/ 287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6"/>
                    <a:pt x="566" y="167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2"/>
            <p:cNvSpPr>
              <a:spLocks noEditPoints="1"/>
            </p:cNvSpPr>
            <p:nvPr/>
          </p:nvSpPr>
          <p:spPr bwMode="auto">
            <a:xfrm>
              <a:off x="9425528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>
              <a:off x="9876378" y="58712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7 w 291"/>
                <a:gd name="T19" fmla="*/ 357 h 513"/>
                <a:gd name="T20" fmla="*/ 8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3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9512841" y="5658524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79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9601741" y="5707737"/>
              <a:ext cx="452438" cy="830263"/>
            </a:xfrm>
            <a:custGeom>
              <a:avLst/>
              <a:gdLst>
                <a:gd name="T0" fmla="*/ 6 w 280"/>
                <a:gd name="T1" fmla="*/ 513 h 513"/>
                <a:gd name="T2" fmla="*/ 0 w 280"/>
                <a:gd name="T3" fmla="*/ 507 h 513"/>
                <a:gd name="T4" fmla="*/ 0 w 280"/>
                <a:gd name="T5" fmla="*/ 168 h 513"/>
                <a:gd name="T6" fmla="*/ 3 w 280"/>
                <a:gd name="T7" fmla="*/ 163 h 513"/>
                <a:gd name="T8" fmla="*/ 270 w 280"/>
                <a:gd name="T9" fmla="*/ 2 h 513"/>
                <a:gd name="T10" fmla="*/ 279 w 280"/>
                <a:gd name="T11" fmla="*/ 4 h 513"/>
                <a:gd name="T12" fmla="*/ 277 w 280"/>
                <a:gd name="T13" fmla="*/ 12 h 513"/>
                <a:gd name="T14" fmla="*/ 12 w 280"/>
                <a:gd name="T15" fmla="*/ 172 h 513"/>
                <a:gd name="T16" fmla="*/ 12 w 280"/>
                <a:gd name="T17" fmla="*/ 507 h 513"/>
                <a:gd name="T18" fmla="*/ 6 w 280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6"/>
                    <a:pt x="279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96922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1 w 283"/>
                <a:gd name="T11" fmla="*/ 4 h 515"/>
                <a:gd name="T12" fmla="*/ 279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1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9781128" y="5815687"/>
              <a:ext cx="468313" cy="827088"/>
            </a:xfrm>
            <a:custGeom>
              <a:avLst/>
              <a:gdLst>
                <a:gd name="T0" fmla="*/ 6 w 290"/>
                <a:gd name="T1" fmla="*/ 511 h 511"/>
                <a:gd name="T2" fmla="*/ 0 w 290"/>
                <a:gd name="T3" fmla="*/ 505 h 511"/>
                <a:gd name="T4" fmla="*/ 0 w 290"/>
                <a:gd name="T5" fmla="*/ 167 h 511"/>
                <a:gd name="T6" fmla="*/ 3 w 290"/>
                <a:gd name="T7" fmla="*/ 161 h 511"/>
                <a:gd name="T8" fmla="*/ 280 w 290"/>
                <a:gd name="T9" fmla="*/ 1 h 511"/>
                <a:gd name="T10" fmla="*/ 288 w 290"/>
                <a:gd name="T11" fmla="*/ 4 h 511"/>
                <a:gd name="T12" fmla="*/ 286 w 290"/>
                <a:gd name="T13" fmla="*/ 12 h 511"/>
                <a:gd name="T14" fmla="*/ 12 w 290"/>
                <a:gd name="T15" fmla="*/ 170 h 511"/>
                <a:gd name="T16" fmla="*/ 12 w 290"/>
                <a:gd name="T17" fmla="*/ 505 h 511"/>
                <a:gd name="T18" fmla="*/ 6 w 290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1">
                  <a:moveTo>
                    <a:pt x="6" y="511"/>
                  </a:moveTo>
                  <a:cubicBezTo>
                    <a:pt x="3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283" y="0"/>
                    <a:pt x="287" y="1"/>
                    <a:pt x="288" y="4"/>
                  </a:cubicBezTo>
                  <a:cubicBezTo>
                    <a:pt x="290" y="7"/>
                    <a:pt x="289" y="10"/>
                    <a:pt x="286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10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10241503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9"/>
            <p:cNvSpPr>
              <a:spLocks/>
            </p:cNvSpPr>
            <p:nvPr/>
          </p:nvSpPr>
          <p:spPr bwMode="auto">
            <a:xfrm>
              <a:off x="101510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0"/>
            <p:cNvSpPr>
              <a:spLocks/>
            </p:cNvSpPr>
            <p:nvPr/>
          </p:nvSpPr>
          <p:spPr bwMode="auto">
            <a:xfrm>
              <a:off x="10060528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1"/>
            <p:cNvSpPr>
              <a:spLocks/>
            </p:cNvSpPr>
            <p:nvPr/>
          </p:nvSpPr>
          <p:spPr bwMode="auto">
            <a:xfrm>
              <a:off x="99716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2"/>
            <p:cNvSpPr>
              <a:spLocks noEditPoints="1"/>
            </p:cNvSpPr>
            <p:nvPr/>
          </p:nvSpPr>
          <p:spPr bwMode="auto">
            <a:xfrm>
              <a:off x="10327228" y="5620424"/>
              <a:ext cx="919163" cy="520700"/>
            </a:xfrm>
            <a:custGeom>
              <a:avLst/>
              <a:gdLst>
                <a:gd name="T0" fmla="*/ 285 w 569"/>
                <a:gd name="T1" fmla="*/ 322 h 322"/>
                <a:gd name="T2" fmla="*/ 282 w 569"/>
                <a:gd name="T3" fmla="*/ 322 h 322"/>
                <a:gd name="T4" fmla="*/ 3 w 569"/>
                <a:gd name="T5" fmla="*/ 167 h 322"/>
                <a:gd name="T6" fmla="*/ 0 w 569"/>
                <a:gd name="T7" fmla="*/ 161 h 322"/>
                <a:gd name="T8" fmla="*/ 3 w 569"/>
                <a:gd name="T9" fmla="*/ 156 h 322"/>
                <a:gd name="T10" fmla="*/ 282 w 569"/>
                <a:gd name="T11" fmla="*/ 1 h 322"/>
                <a:gd name="T12" fmla="*/ 287 w 569"/>
                <a:gd name="T13" fmla="*/ 1 h 322"/>
                <a:gd name="T14" fmla="*/ 566 w 569"/>
                <a:gd name="T15" fmla="*/ 156 h 322"/>
                <a:gd name="T16" fmla="*/ 569 w 569"/>
                <a:gd name="T17" fmla="*/ 161 h 322"/>
                <a:gd name="T18" fmla="*/ 566 w 569"/>
                <a:gd name="T19" fmla="*/ 167 h 322"/>
                <a:gd name="T20" fmla="*/ 287 w 569"/>
                <a:gd name="T21" fmla="*/ 322 h 322"/>
                <a:gd name="T22" fmla="*/ 285 w 569"/>
                <a:gd name="T23" fmla="*/ 322 h 322"/>
                <a:gd name="T24" fmla="*/ 18 w 569"/>
                <a:gd name="T25" fmla="*/ 161 h 322"/>
                <a:gd name="T26" fmla="*/ 285 w 569"/>
                <a:gd name="T27" fmla="*/ 309 h 322"/>
                <a:gd name="T28" fmla="*/ 551 w 569"/>
                <a:gd name="T29" fmla="*/ 161 h 322"/>
                <a:gd name="T30" fmla="*/ 285 w 569"/>
                <a:gd name="T31" fmla="*/ 13 h 322"/>
                <a:gd name="T32" fmla="*/ 18 w 569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1"/>
                  </a:cubicBezTo>
                  <a:cubicBezTo>
                    <a:pt x="569" y="163"/>
                    <a:pt x="568" y="166"/>
                    <a:pt x="566" y="167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3"/>
            <p:cNvSpPr>
              <a:spLocks noEditPoints="1"/>
            </p:cNvSpPr>
            <p:nvPr/>
          </p:nvSpPr>
          <p:spPr bwMode="auto">
            <a:xfrm>
              <a:off x="10327228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 noEditPoints="1"/>
            </p:cNvSpPr>
            <p:nvPr/>
          </p:nvSpPr>
          <p:spPr bwMode="auto">
            <a:xfrm>
              <a:off x="10778078" y="5871249"/>
              <a:ext cx="468313" cy="830263"/>
            </a:xfrm>
            <a:custGeom>
              <a:avLst/>
              <a:gdLst>
                <a:gd name="T0" fmla="*/ 6 w 290"/>
                <a:gd name="T1" fmla="*/ 513 h 513"/>
                <a:gd name="T2" fmla="*/ 2 w 290"/>
                <a:gd name="T3" fmla="*/ 512 h 513"/>
                <a:gd name="T4" fmla="*/ 0 w 290"/>
                <a:gd name="T5" fmla="*/ 507 h 513"/>
                <a:gd name="T6" fmla="*/ 0 w 290"/>
                <a:gd name="T7" fmla="*/ 161 h 513"/>
                <a:gd name="T8" fmla="*/ 3 w 290"/>
                <a:gd name="T9" fmla="*/ 156 h 513"/>
                <a:gd name="T10" fmla="*/ 282 w 290"/>
                <a:gd name="T11" fmla="*/ 1 h 513"/>
                <a:gd name="T12" fmla="*/ 288 w 290"/>
                <a:gd name="T13" fmla="*/ 1 h 513"/>
                <a:gd name="T14" fmla="*/ 290 w 290"/>
                <a:gd name="T15" fmla="*/ 6 h 513"/>
                <a:gd name="T16" fmla="*/ 290 w 290"/>
                <a:gd name="T17" fmla="*/ 352 h 513"/>
                <a:gd name="T18" fmla="*/ 287 w 290"/>
                <a:gd name="T19" fmla="*/ 357 h 513"/>
                <a:gd name="T20" fmla="*/ 8 w 290"/>
                <a:gd name="T21" fmla="*/ 512 h 513"/>
                <a:gd name="T22" fmla="*/ 6 w 290"/>
                <a:gd name="T23" fmla="*/ 513 h 513"/>
                <a:gd name="T24" fmla="*/ 12 w 290"/>
                <a:gd name="T25" fmla="*/ 165 h 513"/>
                <a:gd name="T26" fmla="*/ 12 w 290"/>
                <a:gd name="T27" fmla="*/ 497 h 513"/>
                <a:gd name="T28" fmla="*/ 278 w 290"/>
                <a:gd name="T29" fmla="*/ 348 h 513"/>
                <a:gd name="T30" fmla="*/ 278 w 290"/>
                <a:gd name="T31" fmla="*/ 17 h 513"/>
                <a:gd name="T32" fmla="*/ 12 w 290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6" y="513"/>
                  </a:moveTo>
                  <a:cubicBezTo>
                    <a:pt x="4" y="513"/>
                    <a:pt x="3" y="513"/>
                    <a:pt x="2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0" y="4"/>
                    <a:pt x="290" y="6"/>
                  </a:cubicBezTo>
                  <a:cubicBezTo>
                    <a:pt x="290" y="352"/>
                    <a:pt x="290" y="352"/>
                    <a:pt x="290" y="352"/>
                  </a:cubicBezTo>
                  <a:cubicBezTo>
                    <a:pt x="290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17"/>
                    <a:pt x="278" y="17"/>
                    <a:pt x="278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5"/>
            <p:cNvSpPr>
              <a:spLocks/>
            </p:cNvSpPr>
            <p:nvPr/>
          </p:nvSpPr>
          <p:spPr bwMode="auto">
            <a:xfrm>
              <a:off x="10414541" y="5658524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2 w 281"/>
                <a:gd name="T7" fmla="*/ 162 h 519"/>
                <a:gd name="T8" fmla="*/ 271 w 281"/>
                <a:gd name="T9" fmla="*/ 1 h 519"/>
                <a:gd name="T10" fmla="*/ 279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2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"/>
            <p:cNvSpPr>
              <a:spLocks/>
            </p:cNvSpPr>
            <p:nvPr/>
          </p:nvSpPr>
          <p:spPr bwMode="auto">
            <a:xfrm>
              <a:off x="10503441" y="5707737"/>
              <a:ext cx="452438" cy="830263"/>
            </a:xfrm>
            <a:custGeom>
              <a:avLst/>
              <a:gdLst>
                <a:gd name="T0" fmla="*/ 6 w 280"/>
                <a:gd name="T1" fmla="*/ 513 h 513"/>
                <a:gd name="T2" fmla="*/ 0 w 280"/>
                <a:gd name="T3" fmla="*/ 507 h 513"/>
                <a:gd name="T4" fmla="*/ 0 w 280"/>
                <a:gd name="T5" fmla="*/ 168 h 513"/>
                <a:gd name="T6" fmla="*/ 3 w 280"/>
                <a:gd name="T7" fmla="*/ 163 h 513"/>
                <a:gd name="T8" fmla="*/ 270 w 280"/>
                <a:gd name="T9" fmla="*/ 2 h 513"/>
                <a:gd name="T10" fmla="*/ 278 w 280"/>
                <a:gd name="T11" fmla="*/ 4 h 513"/>
                <a:gd name="T12" fmla="*/ 276 w 280"/>
                <a:gd name="T13" fmla="*/ 12 h 513"/>
                <a:gd name="T14" fmla="*/ 12 w 280"/>
                <a:gd name="T15" fmla="*/ 172 h 513"/>
                <a:gd name="T16" fmla="*/ 12 w 280"/>
                <a:gd name="T17" fmla="*/ 507 h 513"/>
                <a:gd name="T18" fmla="*/ 6 w 280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8" y="4"/>
                  </a:cubicBezTo>
                  <a:cubicBezTo>
                    <a:pt x="280" y="6"/>
                    <a:pt x="279" y="10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9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105939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1 w 283"/>
                <a:gd name="T11" fmla="*/ 4 h 515"/>
                <a:gd name="T12" fmla="*/ 279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2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79" y="1"/>
                    <a:pt x="281" y="4"/>
                  </a:cubicBezTo>
                  <a:cubicBezTo>
                    <a:pt x="283" y="7"/>
                    <a:pt x="282" y="11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8"/>
            <p:cNvSpPr>
              <a:spLocks/>
            </p:cNvSpPr>
            <p:nvPr/>
          </p:nvSpPr>
          <p:spPr bwMode="auto">
            <a:xfrm>
              <a:off x="10682828" y="5815687"/>
              <a:ext cx="468313" cy="827088"/>
            </a:xfrm>
            <a:custGeom>
              <a:avLst/>
              <a:gdLst>
                <a:gd name="T0" fmla="*/ 6 w 290"/>
                <a:gd name="T1" fmla="*/ 511 h 511"/>
                <a:gd name="T2" fmla="*/ 0 w 290"/>
                <a:gd name="T3" fmla="*/ 505 h 511"/>
                <a:gd name="T4" fmla="*/ 0 w 290"/>
                <a:gd name="T5" fmla="*/ 167 h 511"/>
                <a:gd name="T6" fmla="*/ 3 w 290"/>
                <a:gd name="T7" fmla="*/ 161 h 511"/>
                <a:gd name="T8" fmla="*/ 280 w 290"/>
                <a:gd name="T9" fmla="*/ 1 h 511"/>
                <a:gd name="T10" fmla="*/ 288 w 290"/>
                <a:gd name="T11" fmla="*/ 4 h 511"/>
                <a:gd name="T12" fmla="*/ 286 w 290"/>
                <a:gd name="T13" fmla="*/ 12 h 511"/>
                <a:gd name="T14" fmla="*/ 12 w 290"/>
                <a:gd name="T15" fmla="*/ 170 h 511"/>
                <a:gd name="T16" fmla="*/ 12 w 290"/>
                <a:gd name="T17" fmla="*/ 505 h 511"/>
                <a:gd name="T18" fmla="*/ 6 w 290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1">
                  <a:moveTo>
                    <a:pt x="6" y="511"/>
                  </a:moveTo>
                  <a:cubicBezTo>
                    <a:pt x="3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283" y="0"/>
                    <a:pt x="286" y="1"/>
                    <a:pt x="288" y="4"/>
                  </a:cubicBezTo>
                  <a:cubicBezTo>
                    <a:pt x="290" y="7"/>
                    <a:pt x="289" y="10"/>
                    <a:pt x="286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10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11141616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3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10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110527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1"/>
            <p:cNvSpPr>
              <a:spLocks/>
            </p:cNvSpPr>
            <p:nvPr/>
          </p:nvSpPr>
          <p:spPr bwMode="auto">
            <a:xfrm>
              <a:off x="10962228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2"/>
            <p:cNvSpPr>
              <a:spLocks/>
            </p:cNvSpPr>
            <p:nvPr/>
          </p:nvSpPr>
          <p:spPr bwMode="auto">
            <a:xfrm>
              <a:off x="108733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3"/>
            <p:cNvSpPr>
              <a:spLocks noEditPoints="1"/>
            </p:cNvSpPr>
            <p:nvPr/>
          </p:nvSpPr>
          <p:spPr bwMode="auto">
            <a:xfrm>
              <a:off x="9876378" y="4810799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9876378" y="5061624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8 w 291"/>
                <a:gd name="T13" fmla="*/ 1 h 512"/>
                <a:gd name="T14" fmla="*/ 287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89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5"/>
            <p:cNvSpPr>
              <a:spLocks noEditPoints="1"/>
            </p:cNvSpPr>
            <p:nvPr/>
          </p:nvSpPr>
          <p:spPr bwMode="auto">
            <a:xfrm>
              <a:off x="10327228" y="5061624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7 w 291"/>
                <a:gd name="T19" fmla="*/ 357 h 512"/>
                <a:gd name="T20" fmla="*/ 8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4" y="512"/>
                    <a:pt x="3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6"/>
            <p:cNvSpPr>
              <a:spLocks/>
            </p:cNvSpPr>
            <p:nvPr/>
          </p:nvSpPr>
          <p:spPr bwMode="auto">
            <a:xfrm>
              <a:off x="9963691" y="4847312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79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79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7"/>
            <p:cNvSpPr>
              <a:spLocks/>
            </p:cNvSpPr>
            <p:nvPr/>
          </p:nvSpPr>
          <p:spPr bwMode="auto">
            <a:xfrm>
              <a:off x="10052591" y="4896524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8"/>
            <p:cNvSpPr>
              <a:spLocks/>
            </p:cNvSpPr>
            <p:nvPr/>
          </p:nvSpPr>
          <p:spPr bwMode="auto">
            <a:xfrm>
              <a:off x="10143078" y="4950499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9"/>
            <p:cNvSpPr>
              <a:spLocks/>
            </p:cNvSpPr>
            <p:nvPr/>
          </p:nvSpPr>
          <p:spPr bwMode="auto">
            <a:xfrm>
              <a:off x="10231978" y="5004474"/>
              <a:ext cx="468313" cy="828675"/>
            </a:xfrm>
            <a:custGeom>
              <a:avLst/>
              <a:gdLst>
                <a:gd name="T0" fmla="*/ 6 w 290"/>
                <a:gd name="T1" fmla="*/ 512 h 512"/>
                <a:gd name="T2" fmla="*/ 0 w 290"/>
                <a:gd name="T3" fmla="*/ 506 h 512"/>
                <a:gd name="T4" fmla="*/ 0 w 290"/>
                <a:gd name="T5" fmla="*/ 167 h 512"/>
                <a:gd name="T6" fmla="*/ 3 w 290"/>
                <a:gd name="T7" fmla="*/ 162 h 512"/>
                <a:gd name="T8" fmla="*/ 280 w 290"/>
                <a:gd name="T9" fmla="*/ 2 h 512"/>
                <a:gd name="T10" fmla="*/ 288 w 290"/>
                <a:gd name="T11" fmla="*/ 4 h 512"/>
                <a:gd name="T12" fmla="*/ 286 w 290"/>
                <a:gd name="T13" fmla="*/ 12 h 512"/>
                <a:gd name="T14" fmla="*/ 12 w 290"/>
                <a:gd name="T15" fmla="*/ 171 h 512"/>
                <a:gd name="T16" fmla="*/ 12 w 290"/>
                <a:gd name="T17" fmla="*/ 506 h 512"/>
                <a:gd name="T18" fmla="*/ 6 w 290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2">
                  <a:moveTo>
                    <a:pt x="6" y="512"/>
                  </a:moveTo>
                  <a:cubicBezTo>
                    <a:pt x="3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2" y="163"/>
                    <a:pt x="3" y="16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3" y="0"/>
                    <a:pt x="287" y="1"/>
                    <a:pt x="288" y="4"/>
                  </a:cubicBezTo>
                  <a:cubicBezTo>
                    <a:pt x="290" y="7"/>
                    <a:pt x="289" y="11"/>
                    <a:pt x="286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10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/>
            <p:cNvSpPr>
              <a:spLocks/>
            </p:cNvSpPr>
            <p:nvPr/>
          </p:nvSpPr>
          <p:spPr bwMode="auto">
            <a:xfrm>
              <a:off x="10692353" y="5110837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/>
            <p:cNvSpPr>
              <a:spLocks/>
            </p:cNvSpPr>
            <p:nvPr/>
          </p:nvSpPr>
          <p:spPr bwMode="auto">
            <a:xfrm>
              <a:off x="10601866" y="5160049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/>
            <p:cNvSpPr>
              <a:spLocks/>
            </p:cNvSpPr>
            <p:nvPr/>
          </p:nvSpPr>
          <p:spPr bwMode="auto">
            <a:xfrm>
              <a:off x="10511378" y="5218787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/>
            <p:cNvSpPr>
              <a:spLocks/>
            </p:cNvSpPr>
            <p:nvPr/>
          </p:nvSpPr>
          <p:spPr bwMode="auto">
            <a:xfrm>
              <a:off x="10422478" y="526641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/>
            <p:cNvSpPr>
              <a:spLocks noEditPoints="1"/>
            </p:cNvSpPr>
            <p:nvPr/>
          </p:nvSpPr>
          <p:spPr bwMode="auto">
            <a:xfrm>
              <a:off x="11227341" y="5620424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3 w 570"/>
                <a:gd name="T3" fmla="*/ 322 h 322"/>
                <a:gd name="T4" fmla="*/ 4 w 570"/>
                <a:gd name="T5" fmla="*/ 167 h 322"/>
                <a:gd name="T6" fmla="*/ 0 w 570"/>
                <a:gd name="T7" fmla="*/ 161 h 322"/>
                <a:gd name="T8" fmla="*/ 4 w 570"/>
                <a:gd name="T9" fmla="*/ 156 h 322"/>
                <a:gd name="T10" fmla="*/ 283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9 w 570"/>
                <a:gd name="T25" fmla="*/ 161 h 322"/>
                <a:gd name="T26" fmla="*/ 285 w 570"/>
                <a:gd name="T27" fmla="*/ 309 h 322"/>
                <a:gd name="T28" fmla="*/ 552 w 570"/>
                <a:gd name="T29" fmla="*/ 161 h 322"/>
                <a:gd name="T30" fmla="*/ 285 w 570"/>
                <a:gd name="T31" fmla="*/ 13 h 322"/>
                <a:gd name="T32" fmla="*/ 19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3" y="322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2" y="166"/>
                    <a:pt x="0" y="163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9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2" y="161"/>
                    <a:pt x="552" y="161"/>
                    <a:pt x="552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9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/>
            <p:cNvSpPr>
              <a:spLocks noEditPoints="1"/>
            </p:cNvSpPr>
            <p:nvPr/>
          </p:nvSpPr>
          <p:spPr bwMode="auto">
            <a:xfrm>
              <a:off x="11227341" y="58712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3 w 291"/>
                <a:gd name="T3" fmla="*/ 512 h 513"/>
                <a:gd name="T4" fmla="*/ 4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9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9" y="512"/>
                  </a:cubicBezTo>
                  <a:cubicBezTo>
                    <a:pt x="288" y="513"/>
                    <a:pt x="287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/>
            <p:cNvSpPr>
              <a:spLocks noEditPoints="1"/>
            </p:cNvSpPr>
            <p:nvPr/>
          </p:nvSpPr>
          <p:spPr bwMode="auto">
            <a:xfrm>
              <a:off x="11678191" y="58712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4 w 291"/>
                <a:gd name="T9" fmla="*/ 156 h 513"/>
                <a:gd name="T10" fmla="*/ 283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2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7"/>
            <p:cNvSpPr>
              <a:spLocks/>
            </p:cNvSpPr>
            <p:nvPr/>
          </p:nvSpPr>
          <p:spPr bwMode="auto">
            <a:xfrm>
              <a:off x="11314653" y="5658524"/>
              <a:ext cx="455613" cy="841375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7 h 519"/>
                <a:gd name="T6" fmla="*/ 3 w 282"/>
                <a:gd name="T7" fmla="*/ 162 h 519"/>
                <a:gd name="T8" fmla="*/ 272 w 282"/>
                <a:gd name="T9" fmla="*/ 1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2" y="163"/>
                    <a:pt x="3" y="162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5" y="0"/>
                    <a:pt x="279" y="1"/>
                    <a:pt x="280" y="4"/>
                  </a:cubicBezTo>
                  <a:cubicBezTo>
                    <a:pt x="282" y="6"/>
                    <a:pt x="281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10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/>
            <p:cNvSpPr>
              <a:spLocks/>
            </p:cNvSpPr>
            <p:nvPr/>
          </p:nvSpPr>
          <p:spPr bwMode="auto">
            <a:xfrm>
              <a:off x="11405141" y="5707737"/>
              <a:ext cx="452438" cy="830263"/>
            </a:xfrm>
            <a:custGeom>
              <a:avLst/>
              <a:gdLst>
                <a:gd name="T0" fmla="*/ 6 w 280"/>
                <a:gd name="T1" fmla="*/ 513 h 513"/>
                <a:gd name="T2" fmla="*/ 0 w 280"/>
                <a:gd name="T3" fmla="*/ 507 h 513"/>
                <a:gd name="T4" fmla="*/ 0 w 280"/>
                <a:gd name="T5" fmla="*/ 168 h 513"/>
                <a:gd name="T6" fmla="*/ 3 w 280"/>
                <a:gd name="T7" fmla="*/ 163 h 513"/>
                <a:gd name="T8" fmla="*/ 270 w 280"/>
                <a:gd name="T9" fmla="*/ 2 h 513"/>
                <a:gd name="T10" fmla="*/ 278 w 280"/>
                <a:gd name="T11" fmla="*/ 4 h 513"/>
                <a:gd name="T12" fmla="*/ 276 w 280"/>
                <a:gd name="T13" fmla="*/ 12 h 513"/>
                <a:gd name="T14" fmla="*/ 12 w 280"/>
                <a:gd name="T15" fmla="*/ 172 h 513"/>
                <a:gd name="T16" fmla="*/ 12 w 280"/>
                <a:gd name="T17" fmla="*/ 507 h 513"/>
                <a:gd name="T18" fmla="*/ 6 w 280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8" y="4"/>
                  </a:cubicBezTo>
                  <a:cubicBezTo>
                    <a:pt x="280" y="6"/>
                    <a:pt x="279" y="10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9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9"/>
            <p:cNvSpPr>
              <a:spLocks/>
            </p:cNvSpPr>
            <p:nvPr/>
          </p:nvSpPr>
          <p:spPr bwMode="auto">
            <a:xfrm>
              <a:off x="11495628" y="5760124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1 w 283"/>
                <a:gd name="T11" fmla="*/ 4 h 515"/>
                <a:gd name="T12" fmla="*/ 279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2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79" y="1"/>
                    <a:pt x="281" y="4"/>
                  </a:cubicBezTo>
                  <a:cubicBezTo>
                    <a:pt x="283" y="7"/>
                    <a:pt x="282" y="11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0"/>
            <p:cNvSpPr>
              <a:spLocks/>
            </p:cNvSpPr>
            <p:nvPr/>
          </p:nvSpPr>
          <p:spPr bwMode="auto">
            <a:xfrm>
              <a:off x="11584528" y="5815687"/>
              <a:ext cx="468313" cy="827088"/>
            </a:xfrm>
            <a:custGeom>
              <a:avLst/>
              <a:gdLst>
                <a:gd name="T0" fmla="*/ 6 w 290"/>
                <a:gd name="T1" fmla="*/ 511 h 511"/>
                <a:gd name="T2" fmla="*/ 0 w 290"/>
                <a:gd name="T3" fmla="*/ 505 h 511"/>
                <a:gd name="T4" fmla="*/ 0 w 290"/>
                <a:gd name="T5" fmla="*/ 167 h 511"/>
                <a:gd name="T6" fmla="*/ 3 w 290"/>
                <a:gd name="T7" fmla="*/ 161 h 511"/>
                <a:gd name="T8" fmla="*/ 280 w 290"/>
                <a:gd name="T9" fmla="*/ 1 h 511"/>
                <a:gd name="T10" fmla="*/ 288 w 290"/>
                <a:gd name="T11" fmla="*/ 4 h 511"/>
                <a:gd name="T12" fmla="*/ 286 w 290"/>
                <a:gd name="T13" fmla="*/ 12 h 511"/>
                <a:gd name="T14" fmla="*/ 12 w 290"/>
                <a:gd name="T15" fmla="*/ 170 h 511"/>
                <a:gd name="T16" fmla="*/ 12 w 290"/>
                <a:gd name="T17" fmla="*/ 505 h 511"/>
                <a:gd name="T18" fmla="*/ 6 w 290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1">
                  <a:moveTo>
                    <a:pt x="6" y="511"/>
                  </a:moveTo>
                  <a:cubicBezTo>
                    <a:pt x="3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283" y="0"/>
                    <a:pt x="286" y="1"/>
                    <a:pt x="288" y="4"/>
                  </a:cubicBezTo>
                  <a:cubicBezTo>
                    <a:pt x="290" y="7"/>
                    <a:pt x="289" y="10"/>
                    <a:pt x="286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10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1"/>
            <p:cNvSpPr>
              <a:spLocks/>
            </p:cNvSpPr>
            <p:nvPr/>
          </p:nvSpPr>
          <p:spPr bwMode="auto">
            <a:xfrm>
              <a:off x="12043316" y="5920462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3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10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11954416" y="5969674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/>
            <p:cNvSpPr>
              <a:spLocks/>
            </p:cNvSpPr>
            <p:nvPr/>
          </p:nvSpPr>
          <p:spPr bwMode="auto">
            <a:xfrm>
              <a:off x="11863928" y="60299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/>
            <p:cNvSpPr>
              <a:spLocks/>
            </p:cNvSpPr>
            <p:nvPr/>
          </p:nvSpPr>
          <p:spPr bwMode="auto">
            <a:xfrm>
              <a:off x="11775028" y="6076037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/>
            <p:cNvSpPr>
              <a:spLocks noEditPoints="1"/>
            </p:cNvSpPr>
            <p:nvPr/>
          </p:nvSpPr>
          <p:spPr bwMode="auto">
            <a:xfrm>
              <a:off x="11678191" y="4810799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3 w 570"/>
                <a:gd name="T3" fmla="*/ 321 h 322"/>
                <a:gd name="T4" fmla="*/ 4 w 570"/>
                <a:gd name="T5" fmla="*/ 166 h 322"/>
                <a:gd name="T6" fmla="*/ 0 w 570"/>
                <a:gd name="T7" fmla="*/ 161 h 322"/>
                <a:gd name="T8" fmla="*/ 4 w 570"/>
                <a:gd name="T9" fmla="*/ 156 h 322"/>
                <a:gd name="T10" fmla="*/ 283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9 w 570"/>
                <a:gd name="T25" fmla="*/ 161 h 322"/>
                <a:gd name="T26" fmla="*/ 285 w 570"/>
                <a:gd name="T27" fmla="*/ 309 h 322"/>
                <a:gd name="T28" fmla="*/ 552 w 570"/>
                <a:gd name="T29" fmla="*/ 161 h 322"/>
                <a:gd name="T30" fmla="*/ 285 w 570"/>
                <a:gd name="T31" fmla="*/ 13 h 322"/>
                <a:gd name="T32" fmla="*/ 19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3" y="321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2" y="165"/>
                    <a:pt x="0" y="163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9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2" y="161"/>
                    <a:pt x="552" y="161"/>
                    <a:pt x="552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9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/>
            <p:cNvSpPr>
              <a:spLocks noEditPoints="1"/>
            </p:cNvSpPr>
            <p:nvPr/>
          </p:nvSpPr>
          <p:spPr bwMode="auto">
            <a:xfrm>
              <a:off x="11678191" y="5061624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3 w 291"/>
                <a:gd name="T3" fmla="*/ 512 h 512"/>
                <a:gd name="T4" fmla="*/ 4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8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9"/>
            <p:cNvSpPr>
              <a:spLocks/>
            </p:cNvSpPr>
            <p:nvPr/>
          </p:nvSpPr>
          <p:spPr bwMode="auto">
            <a:xfrm>
              <a:off x="11765503" y="4847312"/>
              <a:ext cx="455613" cy="841375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8 h 519"/>
                <a:gd name="T6" fmla="*/ 3 w 282"/>
                <a:gd name="T7" fmla="*/ 163 h 519"/>
                <a:gd name="T8" fmla="*/ 272 w 282"/>
                <a:gd name="T9" fmla="*/ 2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5" y="0"/>
                    <a:pt x="279" y="1"/>
                    <a:pt x="280" y="4"/>
                  </a:cubicBezTo>
                  <a:cubicBezTo>
                    <a:pt x="282" y="7"/>
                    <a:pt x="281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10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0"/>
            <p:cNvSpPr>
              <a:spLocks/>
            </p:cNvSpPr>
            <p:nvPr/>
          </p:nvSpPr>
          <p:spPr bwMode="auto">
            <a:xfrm>
              <a:off x="11855991" y="4896524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8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8" y="4"/>
                  </a:cubicBezTo>
                  <a:cubicBezTo>
                    <a:pt x="280" y="7"/>
                    <a:pt x="279" y="11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1"/>
            <p:cNvSpPr>
              <a:spLocks/>
            </p:cNvSpPr>
            <p:nvPr/>
          </p:nvSpPr>
          <p:spPr bwMode="auto">
            <a:xfrm>
              <a:off x="11946478" y="4950499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2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79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12035378" y="5004474"/>
              <a:ext cx="468313" cy="828675"/>
            </a:xfrm>
            <a:custGeom>
              <a:avLst/>
              <a:gdLst>
                <a:gd name="T0" fmla="*/ 6 w 290"/>
                <a:gd name="T1" fmla="*/ 512 h 512"/>
                <a:gd name="T2" fmla="*/ 0 w 290"/>
                <a:gd name="T3" fmla="*/ 506 h 512"/>
                <a:gd name="T4" fmla="*/ 0 w 290"/>
                <a:gd name="T5" fmla="*/ 167 h 512"/>
                <a:gd name="T6" fmla="*/ 3 w 290"/>
                <a:gd name="T7" fmla="*/ 162 h 512"/>
                <a:gd name="T8" fmla="*/ 280 w 290"/>
                <a:gd name="T9" fmla="*/ 2 h 512"/>
                <a:gd name="T10" fmla="*/ 288 w 290"/>
                <a:gd name="T11" fmla="*/ 4 h 512"/>
                <a:gd name="T12" fmla="*/ 286 w 290"/>
                <a:gd name="T13" fmla="*/ 12 h 512"/>
                <a:gd name="T14" fmla="*/ 12 w 290"/>
                <a:gd name="T15" fmla="*/ 171 h 512"/>
                <a:gd name="T16" fmla="*/ 12 w 290"/>
                <a:gd name="T17" fmla="*/ 506 h 512"/>
                <a:gd name="T18" fmla="*/ 6 w 290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2">
                  <a:moveTo>
                    <a:pt x="6" y="512"/>
                  </a:moveTo>
                  <a:cubicBezTo>
                    <a:pt x="3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3" y="0"/>
                    <a:pt x="286" y="1"/>
                    <a:pt x="288" y="4"/>
                  </a:cubicBezTo>
                  <a:cubicBezTo>
                    <a:pt x="290" y="7"/>
                    <a:pt x="289" y="11"/>
                    <a:pt x="286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10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37"/>
            <p:cNvSpPr>
              <a:spLocks noEditPoints="1"/>
            </p:cNvSpPr>
            <p:nvPr/>
          </p:nvSpPr>
          <p:spPr bwMode="auto">
            <a:xfrm>
              <a:off x="11227341" y="4555212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3 w 570"/>
                <a:gd name="T3" fmla="*/ 321 h 322"/>
                <a:gd name="T4" fmla="*/ 4 w 570"/>
                <a:gd name="T5" fmla="*/ 166 h 322"/>
                <a:gd name="T6" fmla="*/ 0 w 570"/>
                <a:gd name="T7" fmla="*/ 161 h 322"/>
                <a:gd name="T8" fmla="*/ 4 w 570"/>
                <a:gd name="T9" fmla="*/ 156 h 322"/>
                <a:gd name="T10" fmla="*/ 283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9 w 570"/>
                <a:gd name="T25" fmla="*/ 161 h 322"/>
                <a:gd name="T26" fmla="*/ 285 w 570"/>
                <a:gd name="T27" fmla="*/ 309 h 322"/>
                <a:gd name="T28" fmla="*/ 552 w 570"/>
                <a:gd name="T29" fmla="*/ 161 h 322"/>
                <a:gd name="T30" fmla="*/ 285 w 570"/>
                <a:gd name="T31" fmla="*/ 13 h 322"/>
                <a:gd name="T32" fmla="*/ 19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3" y="321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2" y="165"/>
                    <a:pt x="0" y="163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9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2" y="161"/>
                    <a:pt x="552" y="161"/>
                    <a:pt x="552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9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38"/>
            <p:cNvSpPr>
              <a:spLocks noEditPoints="1"/>
            </p:cNvSpPr>
            <p:nvPr/>
          </p:nvSpPr>
          <p:spPr bwMode="auto">
            <a:xfrm>
              <a:off x="11678191" y="39948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3 w 291"/>
                <a:gd name="T3" fmla="*/ 512 h 513"/>
                <a:gd name="T4" fmla="*/ 4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9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8" y="513"/>
                    <a:pt x="286" y="513"/>
                    <a:pt x="285" y="513"/>
                  </a:cubicBezTo>
                  <a:close/>
                  <a:moveTo>
                    <a:pt x="12" y="349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9"/>
            <p:cNvSpPr>
              <a:spLocks noEditPoints="1"/>
            </p:cNvSpPr>
            <p:nvPr/>
          </p:nvSpPr>
          <p:spPr bwMode="auto">
            <a:xfrm>
              <a:off x="11227341" y="39948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4 w 291"/>
                <a:gd name="T9" fmla="*/ 156 h 513"/>
                <a:gd name="T10" fmla="*/ 283 w 291"/>
                <a:gd name="T11" fmla="*/ 1 h 513"/>
                <a:gd name="T12" fmla="*/ 289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2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9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40"/>
            <p:cNvSpPr>
              <a:spLocks/>
            </p:cNvSpPr>
            <p:nvPr/>
          </p:nvSpPr>
          <p:spPr bwMode="auto">
            <a:xfrm>
              <a:off x="11606753" y="4198024"/>
              <a:ext cx="454025" cy="839788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1 h 518"/>
                <a:gd name="T16" fmla="*/ 279 w 281"/>
                <a:gd name="T17" fmla="*/ 356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2"/>
                    <a:pt x="272" y="0"/>
                    <a:pt x="275" y="0"/>
                  </a:cubicBezTo>
                  <a:cubicBezTo>
                    <a:pt x="279" y="0"/>
                    <a:pt x="281" y="2"/>
                    <a:pt x="281" y="6"/>
                  </a:cubicBezTo>
                  <a:cubicBezTo>
                    <a:pt x="281" y="351"/>
                    <a:pt x="281" y="351"/>
                    <a:pt x="281" y="351"/>
                  </a:cubicBezTo>
                  <a:cubicBezTo>
                    <a:pt x="281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41"/>
            <p:cNvSpPr>
              <a:spLocks/>
            </p:cNvSpPr>
            <p:nvPr/>
          </p:nvSpPr>
          <p:spPr bwMode="auto">
            <a:xfrm>
              <a:off x="11519441" y="4158337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1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1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0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42"/>
            <p:cNvSpPr>
              <a:spLocks/>
            </p:cNvSpPr>
            <p:nvPr/>
          </p:nvSpPr>
          <p:spPr bwMode="auto">
            <a:xfrm>
              <a:off x="11424191" y="41043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0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43"/>
            <p:cNvSpPr>
              <a:spLocks/>
            </p:cNvSpPr>
            <p:nvPr/>
          </p:nvSpPr>
          <p:spPr bwMode="auto">
            <a:xfrm>
              <a:off x="11324178" y="4053562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8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44"/>
            <p:cNvSpPr>
              <a:spLocks/>
            </p:cNvSpPr>
            <p:nvPr/>
          </p:nvSpPr>
          <p:spPr bwMode="auto">
            <a:xfrm>
              <a:off x="11313066" y="4198024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10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45"/>
            <p:cNvSpPr>
              <a:spLocks/>
            </p:cNvSpPr>
            <p:nvPr/>
          </p:nvSpPr>
          <p:spPr bwMode="auto">
            <a:xfrm>
              <a:off x="11403553" y="41583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46"/>
            <p:cNvSpPr>
              <a:spLocks/>
            </p:cNvSpPr>
            <p:nvPr/>
          </p:nvSpPr>
          <p:spPr bwMode="auto">
            <a:xfrm>
              <a:off x="11494041" y="4104362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47"/>
            <p:cNvSpPr>
              <a:spLocks/>
            </p:cNvSpPr>
            <p:nvPr/>
          </p:nvSpPr>
          <p:spPr bwMode="auto">
            <a:xfrm>
              <a:off x="11582941" y="4053562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48"/>
            <p:cNvSpPr>
              <a:spLocks noEditPoints="1"/>
            </p:cNvSpPr>
            <p:nvPr/>
          </p:nvSpPr>
          <p:spPr bwMode="auto">
            <a:xfrm>
              <a:off x="10327228" y="4555212"/>
              <a:ext cx="919163" cy="520700"/>
            </a:xfrm>
            <a:custGeom>
              <a:avLst/>
              <a:gdLst>
                <a:gd name="T0" fmla="*/ 285 w 569"/>
                <a:gd name="T1" fmla="*/ 322 h 322"/>
                <a:gd name="T2" fmla="*/ 282 w 569"/>
                <a:gd name="T3" fmla="*/ 321 h 322"/>
                <a:gd name="T4" fmla="*/ 3 w 569"/>
                <a:gd name="T5" fmla="*/ 166 h 322"/>
                <a:gd name="T6" fmla="*/ 0 w 569"/>
                <a:gd name="T7" fmla="*/ 161 h 322"/>
                <a:gd name="T8" fmla="*/ 3 w 569"/>
                <a:gd name="T9" fmla="*/ 156 h 322"/>
                <a:gd name="T10" fmla="*/ 282 w 569"/>
                <a:gd name="T11" fmla="*/ 1 h 322"/>
                <a:gd name="T12" fmla="*/ 287 w 569"/>
                <a:gd name="T13" fmla="*/ 1 h 322"/>
                <a:gd name="T14" fmla="*/ 566 w 569"/>
                <a:gd name="T15" fmla="*/ 156 h 322"/>
                <a:gd name="T16" fmla="*/ 569 w 569"/>
                <a:gd name="T17" fmla="*/ 161 h 322"/>
                <a:gd name="T18" fmla="*/ 566 w 569"/>
                <a:gd name="T19" fmla="*/ 166 h 322"/>
                <a:gd name="T20" fmla="*/ 287 w 569"/>
                <a:gd name="T21" fmla="*/ 321 h 322"/>
                <a:gd name="T22" fmla="*/ 285 w 569"/>
                <a:gd name="T23" fmla="*/ 322 h 322"/>
                <a:gd name="T24" fmla="*/ 18 w 569"/>
                <a:gd name="T25" fmla="*/ 161 h 322"/>
                <a:gd name="T26" fmla="*/ 285 w 569"/>
                <a:gd name="T27" fmla="*/ 309 h 322"/>
                <a:gd name="T28" fmla="*/ 551 w 569"/>
                <a:gd name="T29" fmla="*/ 161 h 322"/>
                <a:gd name="T30" fmla="*/ 285 w 569"/>
                <a:gd name="T31" fmla="*/ 13 h 322"/>
                <a:gd name="T32" fmla="*/ 18 w 569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1"/>
                  </a:cubicBezTo>
                  <a:cubicBezTo>
                    <a:pt x="569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49"/>
            <p:cNvSpPr>
              <a:spLocks noEditPoints="1"/>
            </p:cNvSpPr>
            <p:nvPr/>
          </p:nvSpPr>
          <p:spPr bwMode="auto">
            <a:xfrm>
              <a:off x="10778078" y="3994824"/>
              <a:ext cx="468313" cy="830263"/>
            </a:xfrm>
            <a:custGeom>
              <a:avLst/>
              <a:gdLst>
                <a:gd name="T0" fmla="*/ 284 w 290"/>
                <a:gd name="T1" fmla="*/ 513 h 513"/>
                <a:gd name="T2" fmla="*/ 282 w 290"/>
                <a:gd name="T3" fmla="*/ 512 h 513"/>
                <a:gd name="T4" fmla="*/ 3 w 290"/>
                <a:gd name="T5" fmla="*/ 357 h 513"/>
                <a:gd name="T6" fmla="*/ 0 w 290"/>
                <a:gd name="T7" fmla="*/ 352 h 513"/>
                <a:gd name="T8" fmla="*/ 0 w 290"/>
                <a:gd name="T9" fmla="*/ 7 h 513"/>
                <a:gd name="T10" fmla="*/ 2 w 290"/>
                <a:gd name="T11" fmla="*/ 1 h 513"/>
                <a:gd name="T12" fmla="*/ 8 w 290"/>
                <a:gd name="T13" fmla="*/ 1 h 513"/>
                <a:gd name="T14" fmla="*/ 287 w 290"/>
                <a:gd name="T15" fmla="*/ 156 h 513"/>
                <a:gd name="T16" fmla="*/ 290 w 290"/>
                <a:gd name="T17" fmla="*/ 162 h 513"/>
                <a:gd name="T18" fmla="*/ 290 w 290"/>
                <a:gd name="T19" fmla="*/ 507 h 513"/>
                <a:gd name="T20" fmla="*/ 288 w 290"/>
                <a:gd name="T21" fmla="*/ 512 h 513"/>
                <a:gd name="T22" fmla="*/ 284 w 290"/>
                <a:gd name="T23" fmla="*/ 513 h 513"/>
                <a:gd name="T24" fmla="*/ 12 w 290"/>
                <a:gd name="T25" fmla="*/ 349 h 513"/>
                <a:gd name="T26" fmla="*/ 278 w 290"/>
                <a:gd name="T27" fmla="*/ 497 h 513"/>
                <a:gd name="T28" fmla="*/ 278 w 290"/>
                <a:gd name="T29" fmla="*/ 165 h 513"/>
                <a:gd name="T30" fmla="*/ 12 w 290"/>
                <a:gd name="T31" fmla="*/ 17 h 513"/>
                <a:gd name="T32" fmla="*/ 12 w 290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284" y="513"/>
                  </a:moveTo>
                  <a:cubicBezTo>
                    <a:pt x="283" y="513"/>
                    <a:pt x="282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0" y="159"/>
                    <a:pt x="290" y="162"/>
                  </a:cubicBezTo>
                  <a:cubicBezTo>
                    <a:pt x="290" y="507"/>
                    <a:pt x="290" y="507"/>
                    <a:pt x="290" y="507"/>
                  </a:cubicBezTo>
                  <a:cubicBezTo>
                    <a:pt x="290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4" y="513"/>
                  </a:cubicBezTo>
                  <a:close/>
                  <a:moveTo>
                    <a:pt x="12" y="349"/>
                  </a:moveTo>
                  <a:cubicBezTo>
                    <a:pt x="278" y="497"/>
                    <a:pt x="278" y="497"/>
                    <a:pt x="278" y="497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50"/>
            <p:cNvSpPr>
              <a:spLocks noEditPoints="1"/>
            </p:cNvSpPr>
            <p:nvPr/>
          </p:nvSpPr>
          <p:spPr bwMode="auto">
            <a:xfrm>
              <a:off x="10327228" y="39948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8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4" y="513"/>
                    <a:pt x="3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1"/>
            <p:cNvSpPr>
              <a:spLocks/>
            </p:cNvSpPr>
            <p:nvPr/>
          </p:nvSpPr>
          <p:spPr bwMode="auto">
            <a:xfrm>
              <a:off x="10705053" y="4198024"/>
              <a:ext cx="454025" cy="839788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1 h 518"/>
                <a:gd name="T16" fmla="*/ 279 w 281"/>
                <a:gd name="T17" fmla="*/ 356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2"/>
                    <a:pt x="272" y="0"/>
                    <a:pt x="275" y="0"/>
                  </a:cubicBezTo>
                  <a:cubicBezTo>
                    <a:pt x="279" y="0"/>
                    <a:pt x="281" y="2"/>
                    <a:pt x="281" y="6"/>
                  </a:cubicBezTo>
                  <a:cubicBezTo>
                    <a:pt x="281" y="351"/>
                    <a:pt x="281" y="351"/>
                    <a:pt x="281" y="351"/>
                  </a:cubicBezTo>
                  <a:cubicBezTo>
                    <a:pt x="281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52"/>
            <p:cNvSpPr>
              <a:spLocks/>
            </p:cNvSpPr>
            <p:nvPr/>
          </p:nvSpPr>
          <p:spPr bwMode="auto">
            <a:xfrm>
              <a:off x="10617741" y="4158337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53"/>
            <p:cNvSpPr>
              <a:spLocks/>
            </p:cNvSpPr>
            <p:nvPr/>
          </p:nvSpPr>
          <p:spPr bwMode="auto">
            <a:xfrm>
              <a:off x="10522491" y="41043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54"/>
            <p:cNvSpPr>
              <a:spLocks/>
            </p:cNvSpPr>
            <p:nvPr/>
          </p:nvSpPr>
          <p:spPr bwMode="auto">
            <a:xfrm>
              <a:off x="10422478" y="4053562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8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5"/>
            <p:cNvSpPr>
              <a:spLocks/>
            </p:cNvSpPr>
            <p:nvPr/>
          </p:nvSpPr>
          <p:spPr bwMode="auto">
            <a:xfrm>
              <a:off x="10412953" y="4198024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56"/>
            <p:cNvSpPr>
              <a:spLocks/>
            </p:cNvSpPr>
            <p:nvPr/>
          </p:nvSpPr>
          <p:spPr bwMode="auto">
            <a:xfrm>
              <a:off x="10501853" y="41583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7"/>
            <p:cNvSpPr>
              <a:spLocks/>
            </p:cNvSpPr>
            <p:nvPr/>
          </p:nvSpPr>
          <p:spPr bwMode="auto">
            <a:xfrm>
              <a:off x="10592341" y="4104362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58"/>
            <p:cNvSpPr>
              <a:spLocks/>
            </p:cNvSpPr>
            <p:nvPr/>
          </p:nvSpPr>
          <p:spPr bwMode="auto">
            <a:xfrm>
              <a:off x="10681241" y="4053562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59"/>
            <p:cNvSpPr>
              <a:spLocks noEditPoints="1"/>
            </p:cNvSpPr>
            <p:nvPr/>
          </p:nvSpPr>
          <p:spPr bwMode="auto">
            <a:xfrm>
              <a:off x="10778078" y="5364837"/>
              <a:ext cx="919163" cy="522288"/>
            </a:xfrm>
            <a:custGeom>
              <a:avLst/>
              <a:gdLst>
                <a:gd name="T0" fmla="*/ 284 w 569"/>
                <a:gd name="T1" fmla="*/ 323 h 323"/>
                <a:gd name="T2" fmla="*/ 282 w 569"/>
                <a:gd name="T3" fmla="*/ 322 h 323"/>
                <a:gd name="T4" fmla="*/ 3 w 569"/>
                <a:gd name="T5" fmla="*/ 167 h 323"/>
                <a:gd name="T6" fmla="*/ 0 w 569"/>
                <a:gd name="T7" fmla="*/ 162 h 323"/>
                <a:gd name="T8" fmla="*/ 3 w 569"/>
                <a:gd name="T9" fmla="*/ 156 h 323"/>
                <a:gd name="T10" fmla="*/ 282 w 569"/>
                <a:gd name="T11" fmla="*/ 1 h 323"/>
                <a:gd name="T12" fmla="*/ 287 w 569"/>
                <a:gd name="T13" fmla="*/ 1 h 323"/>
                <a:gd name="T14" fmla="*/ 566 w 569"/>
                <a:gd name="T15" fmla="*/ 156 h 323"/>
                <a:gd name="T16" fmla="*/ 569 w 569"/>
                <a:gd name="T17" fmla="*/ 162 h 323"/>
                <a:gd name="T18" fmla="*/ 566 w 569"/>
                <a:gd name="T19" fmla="*/ 167 h 323"/>
                <a:gd name="T20" fmla="*/ 287 w 569"/>
                <a:gd name="T21" fmla="*/ 322 h 323"/>
                <a:gd name="T22" fmla="*/ 284 w 569"/>
                <a:gd name="T23" fmla="*/ 323 h 323"/>
                <a:gd name="T24" fmla="*/ 18 w 569"/>
                <a:gd name="T25" fmla="*/ 162 h 323"/>
                <a:gd name="T26" fmla="*/ 284 w 569"/>
                <a:gd name="T27" fmla="*/ 310 h 323"/>
                <a:gd name="T28" fmla="*/ 551 w 569"/>
                <a:gd name="T29" fmla="*/ 162 h 323"/>
                <a:gd name="T30" fmla="*/ 284 w 569"/>
                <a:gd name="T31" fmla="*/ 13 h 323"/>
                <a:gd name="T32" fmla="*/ 18 w 569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3">
                  <a:moveTo>
                    <a:pt x="284" y="323"/>
                  </a:moveTo>
                  <a:cubicBezTo>
                    <a:pt x="283" y="323"/>
                    <a:pt x="282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2"/>
                  </a:cubicBezTo>
                  <a:cubicBezTo>
                    <a:pt x="569" y="164"/>
                    <a:pt x="568" y="166"/>
                    <a:pt x="566" y="167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6" y="322"/>
                    <a:pt x="285" y="323"/>
                    <a:pt x="284" y="323"/>
                  </a:cubicBezTo>
                  <a:close/>
                  <a:moveTo>
                    <a:pt x="18" y="162"/>
                  </a:moveTo>
                  <a:cubicBezTo>
                    <a:pt x="284" y="310"/>
                    <a:pt x="284" y="310"/>
                    <a:pt x="284" y="310"/>
                  </a:cubicBezTo>
                  <a:cubicBezTo>
                    <a:pt x="551" y="162"/>
                    <a:pt x="551" y="162"/>
                    <a:pt x="551" y="162"/>
                  </a:cubicBezTo>
                  <a:cubicBezTo>
                    <a:pt x="284" y="13"/>
                    <a:pt x="284" y="13"/>
                    <a:pt x="284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0"/>
            <p:cNvSpPr>
              <a:spLocks noEditPoints="1"/>
            </p:cNvSpPr>
            <p:nvPr/>
          </p:nvSpPr>
          <p:spPr bwMode="auto">
            <a:xfrm>
              <a:off x="11227341" y="4806037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3 w 291"/>
                <a:gd name="T3" fmla="*/ 512 h 513"/>
                <a:gd name="T4" fmla="*/ 4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9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6 h 513"/>
                <a:gd name="T28" fmla="*/ 279 w 291"/>
                <a:gd name="T29" fmla="*/ 165 h 513"/>
                <a:gd name="T30" fmla="*/ 12 w 291"/>
                <a:gd name="T31" fmla="*/ 16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2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9" y="512"/>
                  </a:cubicBezTo>
                  <a:cubicBezTo>
                    <a:pt x="288" y="512"/>
                    <a:pt x="287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61"/>
            <p:cNvSpPr>
              <a:spLocks noEditPoints="1"/>
            </p:cNvSpPr>
            <p:nvPr/>
          </p:nvSpPr>
          <p:spPr bwMode="auto">
            <a:xfrm>
              <a:off x="10778078" y="4806037"/>
              <a:ext cx="468313" cy="830263"/>
            </a:xfrm>
            <a:custGeom>
              <a:avLst/>
              <a:gdLst>
                <a:gd name="T0" fmla="*/ 6 w 290"/>
                <a:gd name="T1" fmla="*/ 513 h 513"/>
                <a:gd name="T2" fmla="*/ 2 w 290"/>
                <a:gd name="T3" fmla="*/ 512 h 513"/>
                <a:gd name="T4" fmla="*/ 0 w 290"/>
                <a:gd name="T5" fmla="*/ 507 h 513"/>
                <a:gd name="T6" fmla="*/ 0 w 290"/>
                <a:gd name="T7" fmla="*/ 161 h 513"/>
                <a:gd name="T8" fmla="*/ 3 w 290"/>
                <a:gd name="T9" fmla="*/ 156 h 513"/>
                <a:gd name="T10" fmla="*/ 282 w 290"/>
                <a:gd name="T11" fmla="*/ 1 h 513"/>
                <a:gd name="T12" fmla="*/ 288 w 290"/>
                <a:gd name="T13" fmla="*/ 1 h 513"/>
                <a:gd name="T14" fmla="*/ 290 w 290"/>
                <a:gd name="T15" fmla="*/ 6 h 513"/>
                <a:gd name="T16" fmla="*/ 290 w 290"/>
                <a:gd name="T17" fmla="*/ 352 h 513"/>
                <a:gd name="T18" fmla="*/ 287 w 290"/>
                <a:gd name="T19" fmla="*/ 357 h 513"/>
                <a:gd name="T20" fmla="*/ 8 w 290"/>
                <a:gd name="T21" fmla="*/ 512 h 513"/>
                <a:gd name="T22" fmla="*/ 6 w 290"/>
                <a:gd name="T23" fmla="*/ 513 h 513"/>
                <a:gd name="T24" fmla="*/ 12 w 290"/>
                <a:gd name="T25" fmla="*/ 165 h 513"/>
                <a:gd name="T26" fmla="*/ 12 w 290"/>
                <a:gd name="T27" fmla="*/ 496 h 513"/>
                <a:gd name="T28" fmla="*/ 278 w 290"/>
                <a:gd name="T29" fmla="*/ 348 h 513"/>
                <a:gd name="T30" fmla="*/ 278 w 290"/>
                <a:gd name="T31" fmla="*/ 16 h 513"/>
                <a:gd name="T32" fmla="*/ 12 w 290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6" y="513"/>
                  </a:moveTo>
                  <a:cubicBezTo>
                    <a:pt x="4" y="513"/>
                    <a:pt x="3" y="512"/>
                    <a:pt x="2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0" y="4"/>
                    <a:pt x="290" y="6"/>
                  </a:cubicBezTo>
                  <a:cubicBezTo>
                    <a:pt x="290" y="352"/>
                    <a:pt x="290" y="352"/>
                    <a:pt x="290" y="352"/>
                  </a:cubicBezTo>
                  <a:cubicBezTo>
                    <a:pt x="290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16"/>
                    <a:pt x="278" y="16"/>
                    <a:pt x="278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2"/>
            <p:cNvSpPr>
              <a:spLocks/>
            </p:cNvSpPr>
            <p:nvPr/>
          </p:nvSpPr>
          <p:spPr bwMode="auto">
            <a:xfrm>
              <a:off x="11155903" y="5007649"/>
              <a:ext cx="454025" cy="839788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2 h 518"/>
                <a:gd name="T16" fmla="*/ 279 w 281"/>
                <a:gd name="T17" fmla="*/ 357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9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3"/>
                    <a:pt x="272" y="0"/>
                    <a:pt x="275" y="0"/>
                  </a:cubicBezTo>
                  <a:cubicBezTo>
                    <a:pt x="279" y="0"/>
                    <a:pt x="281" y="3"/>
                    <a:pt x="281" y="6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4"/>
                    <a:pt x="280" y="356"/>
                    <a:pt x="279" y="357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8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63"/>
            <p:cNvSpPr>
              <a:spLocks/>
            </p:cNvSpPr>
            <p:nvPr/>
          </p:nvSpPr>
          <p:spPr bwMode="auto">
            <a:xfrm>
              <a:off x="11068591" y="4969549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09 h 512"/>
                <a:gd name="T4" fmla="*/ 4 w 280"/>
                <a:gd name="T5" fmla="*/ 501 h 512"/>
                <a:gd name="T6" fmla="*/ 268 w 280"/>
                <a:gd name="T7" fmla="*/ 341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1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09"/>
                  </a:cubicBezTo>
                  <a:cubicBezTo>
                    <a:pt x="0" y="506"/>
                    <a:pt x="1" y="503"/>
                    <a:pt x="4" y="50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2"/>
                    <a:pt x="271" y="0"/>
                    <a:pt x="274" y="0"/>
                  </a:cubicBezTo>
                  <a:cubicBezTo>
                    <a:pt x="277" y="0"/>
                    <a:pt x="280" y="2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1"/>
                    <a:pt x="10" y="511"/>
                    <a:pt x="10" y="511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64"/>
            <p:cNvSpPr>
              <a:spLocks/>
            </p:cNvSpPr>
            <p:nvPr/>
          </p:nvSpPr>
          <p:spPr bwMode="auto">
            <a:xfrm>
              <a:off x="10973341" y="4913987"/>
              <a:ext cx="457200" cy="831850"/>
            </a:xfrm>
            <a:custGeom>
              <a:avLst/>
              <a:gdLst>
                <a:gd name="T0" fmla="*/ 7 w 283"/>
                <a:gd name="T1" fmla="*/ 514 h 514"/>
                <a:gd name="T2" fmla="*/ 2 w 283"/>
                <a:gd name="T3" fmla="*/ 511 h 514"/>
                <a:gd name="T4" fmla="*/ 4 w 283"/>
                <a:gd name="T5" fmla="*/ 502 h 514"/>
                <a:gd name="T6" fmla="*/ 271 w 283"/>
                <a:gd name="T7" fmla="*/ 339 h 514"/>
                <a:gd name="T8" fmla="*/ 271 w 283"/>
                <a:gd name="T9" fmla="*/ 6 h 514"/>
                <a:gd name="T10" fmla="*/ 277 w 283"/>
                <a:gd name="T11" fmla="*/ 0 h 514"/>
                <a:gd name="T12" fmla="*/ 283 w 283"/>
                <a:gd name="T13" fmla="*/ 6 h 514"/>
                <a:gd name="T14" fmla="*/ 283 w 283"/>
                <a:gd name="T15" fmla="*/ 342 h 514"/>
                <a:gd name="T16" fmla="*/ 280 w 283"/>
                <a:gd name="T17" fmla="*/ 347 h 514"/>
                <a:gd name="T18" fmla="*/ 10 w 283"/>
                <a:gd name="T19" fmla="*/ 513 h 514"/>
                <a:gd name="T20" fmla="*/ 7 w 283"/>
                <a:gd name="T2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4">
                  <a:moveTo>
                    <a:pt x="7" y="514"/>
                  </a:moveTo>
                  <a:cubicBezTo>
                    <a:pt x="5" y="514"/>
                    <a:pt x="3" y="513"/>
                    <a:pt x="2" y="511"/>
                  </a:cubicBezTo>
                  <a:cubicBezTo>
                    <a:pt x="0" y="508"/>
                    <a:pt x="1" y="504"/>
                    <a:pt x="4" y="502"/>
                  </a:cubicBezTo>
                  <a:cubicBezTo>
                    <a:pt x="271" y="339"/>
                    <a:pt x="271" y="339"/>
                    <a:pt x="271" y="339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3"/>
                    <a:pt x="274" y="0"/>
                    <a:pt x="277" y="0"/>
                  </a:cubicBezTo>
                  <a:cubicBezTo>
                    <a:pt x="281" y="0"/>
                    <a:pt x="283" y="3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3"/>
                    <a:pt x="10" y="513"/>
                    <a:pt x="10" y="513"/>
                  </a:cubicBezTo>
                  <a:cubicBezTo>
                    <a:pt x="9" y="513"/>
                    <a:pt x="8" y="514"/>
                    <a:pt x="7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65"/>
            <p:cNvSpPr>
              <a:spLocks/>
            </p:cNvSpPr>
            <p:nvPr/>
          </p:nvSpPr>
          <p:spPr bwMode="auto">
            <a:xfrm>
              <a:off x="10873328" y="4864774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4 h 510"/>
                <a:gd name="T16" fmla="*/ 287 w 290"/>
                <a:gd name="T17" fmla="*/ 349 h 510"/>
                <a:gd name="T18" fmla="*/ 10 w 290"/>
                <a:gd name="T19" fmla="*/ 509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4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2"/>
                    <a:pt x="280" y="0"/>
                    <a:pt x="284" y="0"/>
                  </a:cubicBezTo>
                  <a:cubicBezTo>
                    <a:pt x="287" y="0"/>
                    <a:pt x="290" y="2"/>
                    <a:pt x="290" y="6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290" y="346"/>
                    <a:pt x="288" y="348"/>
                    <a:pt x="287" y="349"/>
                  </a:cubicBezTo>
                  <a:cubicBezTo>
                    <a:pt x="10" y="509"/>
                    <a:pt x="10" y="509"/>
                    <a:pt x="10" y="509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66"/>
            <p:cNvSpPr>
              <a:spLocks/>
            </p:cNvSpPr>
            <p:nvPr/>
          </p:nvSpPr>
          <p:spPr bwMode="auto">
            <a:xfrm>
              <a:off x="10863803" y="5007649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67"/>
            <p:cNvSpPr>
              <a:spLocks/>
            </p:cNvSpPr>
            <p:nvPr/>
          </p:nvSpPr>
          <p:spPr bwMode="auto">
            <a:xfrm>
              <a:off x="10952703" y="4969549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68"/>
            <p:cNvSpPr>
              <a:spLocks/>
            </p:cNvSpPr>
            <p:nvPr/>
          </p:nvSpPr>
          <p:spPr bwMode="auto">
            <a:xfrm>
              <a:off x="11043191" y="4913987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69"/>
            <p:cNvSpPr>
              <a:spLocks/>
            </p:cNvSpPr>
            <p:nvPr/>
          </p:nvSpPr>
          <p:spPr bwMode="auto">
            <a:xfrm>
              <a:off x="11132091" y="4864774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10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70"/>
            <p:cNvSpPr>
              <a:spLocks noEditPoints="1"/>
            </p:cNvSpPr>
            <p:nvPr/>
          </p:nvSpPr>
          <p:spPr bwMode="auto">
            <a:xfrm>
              <a:off x="9425528" y="4555212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71"/>
            <p:cNvSpPr>
              <a:spLocks noEditPoints="1"/>
            </p:cNvSpPr>
            <p:nvPr/>
          </p:nvSpPr>
          <p:spPr bwMode="auto">
            <a:xfrm>
              <a:off x="9876378" y="39948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9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9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72"/>
            <p:cNvSpPr>
              <a:spLocks noEditPoints="1"/>
            </p:cNvSpPr>
            <p:nvPr/>
          </p:nvSpPr>
          <p:spPr bwMode="auto">
            <a:xfrm>
              <a:off x="9425528" y="39948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3"/>
            <p:cNvSpPr>
              <a:spLocks/>
            </p:cNvSpPr>
            <p:nvPr/>
          </p:nvSpPr>
          <p:spPr bwMode="auto">
            <a:xfrm>
              <a:off x="9803353" y="4198024"/>
              <a:ext cx="455613" cy="839788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1 h 518"/>
                <a:gd name="T16" fmla="*/ 279 w 282"/>
                <a:gd name="T17" fmla="*/ 356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2"/>
                    <a:pt x="272" y="0"/>
                    <a:pt x="276" y="0"/>
                  </a:cubicBezTo>
                  <a:cubicBezTo>
                    <a:pt x="279" y="0"/>
                    <a:pt x="282" y="2"/>
                    <a:pt x="282" y="6"/>
                  </a:cubicBezTo>
                  <a:cubicBezTo>
                    <a:pt x="282" y="351"/>
                    <a:pt x="282" y="351"/>
                    <a:pt x="282" y="351"/>
                  </a:cubicBezTo>
                  <a:cubicBezTo>
                    <a:pt x="282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74"/>
            <p:cNvSpPr>
              <a:spLocks/>
            </p:cNvSpPr>
            <p:nvPr/>
          </p:nvSpPr>
          <p:spPr bwMode="auto">
            <a:xfrm>
              <a:off x="9716041" y="4158337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75"/>
            <p:cNvSpPr>
              <a:spLocks/>
            </p:cNvSpPr>
            <p:nvPr/>
          </p:nvSpPr>
          <p:spPr bwMode="auto">
            <a:xfrm>
              <a:off x="9620791" y="41043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76"/>
            <p:cNvSpPr>
              <a:spLocks/>
            </p:cNvSpPr>
            <p:nvPr/>
          </p:nvSpPr>
          <p:spPr bwMode="auto">
            <a:xfrm>
              <a:off x="9520778" y="4053562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77"/>
            <p:cNvSpPr>
              <a:spLocks/>
            </p:cNvSpPr>
            <p:nvPr/>
          </p:nvSpPr>
          <p:spPr bwMode="auto">
            <a:xfrm>
              <a:off x="9511253" y="4198024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78"/>
            <p:cNvSpPr>
              <a:spLocks/>
            </p:cNvSpPr>
            <p:nvPr/>
          </p:nvSpPr>
          <p:spPr bwMode="auto">
            <a:xfrm>
              <a:off x="9600153" y="41583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79"/>
            <p:cNvSpPr>
              <a:spLocks/>
            </p:cNvSpPr>
            <p:nvPr/>
          </p:nvSpPr>
          <p:spPr bwMode="auto">
            <a:xfrm>
              <a:off x="9690641" y="4104362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80"/>
            <p:cNvSpPr>
              <a:spLocks/>
            </p:cNvSpPr>
            <p:nvPr/>
          </p:nvSpPr>
          <p:spPr bwMode="auto">
            <a:xfrm>
              <a:off x="9779541" y="4053562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1"/>
            <p:cNvSpPr>
              <a:spLocks noEditPoints="1"/>
            </p:cNvSpPr>
            <p:nvPr/>
          </p:nvSpPr>
          <p:spPr bwMode="auto">
            <a:xfrm>
              <a:off x="8974678" y="5364837"/>
              <a:ext cx="920750" cy="522288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6 w 570"/>
                <a:gd name="T15" fmla="*/ 156 h 323"/>
                <a:gd name="T16" fmla="*/ 570 w 570"/>
                <a:gd name="T17" fmla="*/ 162 h 323"/>
                <a:gd name="T18" fmla="*/ 566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1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2"/>
                  </a:cubicBezTo>
                  <a:cubicBezTo>
                    <a:pt x="570" y="164"/>
                    <a:pt x="568" y="166"/>
                    <a:pt x="566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1" y="162"/>
                    <a:pt x="551" y="162"/>
                    <a:pt x="551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82"/>
            <p:cNvSpPr>
              <a:spLocks noEditPoints="1"/>
            </p:cNvSpPr>
            <p:nvPr/>
          </p:nvSpPr>
          <p:spPr bwMode="auto">
            <a:xfrm>
              <a:off x="9425528" y="4806037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6 h 513"/>
                <a:gd name="T28" fmla="*/ 279 w 291"/>
                <a:gd name="T29" fmla="*/ 165 h 513"/>
                <a:gd name="T30" fmla="*/ 12 w 291"/>
                <a:gd name="T31" fmla="*/ 16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2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83"/>
            <p:cNvSpPr>
              <a:spLocks noEditPoints="1"/>
            </p:cNvSpPr>
            <p:nvPr/>
          </p:nvSpPr>
          <p:spPr bwMode="auto">
            <a:xfrm>
              <a:off x="8974678" y="4806037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6 h 513"/>
                <a:gd name="T28" fmla="*/ 279 w 291"/>
                <a:gd name="T29" fmla="*/ 348 h 513"/>
                <a:gd name="T30" fmla="*/ 279 w 291"/>
                <a:gd name="T31" fmla="*/ 16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2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84"/>
            <p:cNvSpPr>
              <a:spLocks/>
            </p:cNvSpPr>
            <p:nvPr/>
          </p:nvSpPr>
          <p:spPr bwMode="auto">
            <a:xfrm>
              <a:off x="9352503" y="5007649"/>
              <a:ext cx="455613" cy="839788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2 h 518"/>
                <a:gd name="T16" fmla="*/ 279 w 282"/>
                <a:gd name="T17" fmla="*/ 357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0" y="356"/>
                    <a:pt x="279" y="357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8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85"/>
            <p:cNvSpPr>
              <a:spLocks/>
            </p:cNvSpPr>
            <p:nvPr/>
          </p:nvSpPr>
          <p:spPr bwMode="auto">
            <a:xfrm>
              <a:off x="9265191" y="4969549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09 h 512"/>
                <a:gd name="T4" fmla="*/ 4 w 280"/>
                <a:gd name="T5" fmla="*/ 501 h 512"/>
                <a:gd name="T6" fmla="*/ 268 w 280"/>
                <a:gd name="T7" fmla="*/ 341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1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09"/>
                  </a:cubicBezTo>
                  <a:cubicBezTo>
                    <a:pt x="0" y="506"/>
                    <a:pt x="1" y="503"/>
                    <a:pt x="4" y="50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2"/>
                    <a:pt x="271" y="0"/>
                    <a:pt x="274" y="0"/>
                  </a:cubicBezTo>
                  <a:cubicBezTo>
                    <a:pt x="277" y="0"/>
                    <a:pt x="280" y="2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1"/>
                    <a:pt x="10" y="511"/>
                    <a:pt x="10" y="511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86"/>
            <p:cNvSpPr>
              <a:spLocks/>
            </p:cNvSpPr>
            <p:nvPr/>
          </p:nvSpPr>
          <p:spPr bwMode="auto">
            <a:xfrm>
              <a:off x="9169941" y="4913987"/>
              <a:ext cx="457200" cy="831850"/>
            </a:xfrm>
            <a:custGeom>
              <a:avLst/>
              <a:gdLst>
                <a:gd name="T0" fmla="*/ 7 w 283"/>
                <a:gd name="T1" fmla="*/ 514 h 514"/>
                <a:gd name="T2" fmla="*/ 2 w 283"/>
                <a:gd name="T3" fmla="*/ 511 h 514"/>
                <a:gd name="T4" fmla="*/ 4 w 283"/>
                <a:gd name="T5" fmla="*/ 502 h 514"/>
                <a:gd name="T6" fmla="*/ 271 w 283"/>
                <a:gd name="T7" fmla="*/ 339 h 514"/>
                <a:gd name="T8" fmla="*/ 271 w 283"/>
                <a:gd name="T9" fmla="*/ 6 h 514"/>
                <a:gd name="T10" fmla="*/ 277 w 283"/>
                <a:gd name="T11" fmla="*/ 0 h 514"/>
                <a:gd name="T12" fmla="*/ 283 w 283"/>
                <a:gd name="T13" fmla="*/ 6 h 514"/>
                <a:gd name="T14" fmla="*/ 283 w 283"/>
                <a:gd name="T15" fmla="*/ 342 h 514"/>
                <a:gd name="T16" fmla="*/ 280 w 283"/>
                <a:gd name="T17" fmla="*/ 347 h 514"/>
                <a:gd name="T18" fmla="*/ 10 w 283"/>
                <a:gd name="T19" fmla="*/ 513 h 514"/>
                <a:gd name="T20" fmla="*/ 7 w 283"/>
                <a:gd name="T2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4">
                  <a:moveTo>
                    <a:pt x="7" y="514"/>
                  </a:moveTo>
                  <a:cubicBezTo>
                    <a:pt x="5" y="514"/>
                    <a:pt x="3" y="513"/>
                    <a:pt x="2" y="511"/>
                  </a:cubicBezTo>
                  <a:cubicBezTo>
                    <a:pt x="0" y="508"/>
                    <a:pt x="1" y="504"/>
                    <a:pt x="4" y="502"/>
                  </a:cubicBezTo>
                  <a:cubicBezTo>
                    <a:pt x="271" y="339"/>
                    <a:pt x="271" y="339"/>
                    <a:pt x="271" y="339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3"/>
                    <a:pt x="274" y="0"/>
                    <a:pt x="277" y="0"/>
                  </a:cubicBezTo>
                  <a:cubicBezTo>
                    <a:pt x="281" y="0"/>
                    <a:pt x="283" y="3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3"/>
                    <a:pt x="10" y="513"/>
                    <a:pt x="10" y="513"/>
                  </a:cubicBezTo>
                  <a:cubicBezTo>
                    <a:pt x="9" y="513"/>
                    <a:pt x="8" y="514"/>
                    <a:pt x="7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87"/>
            <p:cNvSpPr>
              <a:spLocks/>
            </p:cNvSpPr>
            <p:nvPr/>
          </p:nvSpPr>
          <p:spPr bwMode="auto">
            <a:xfrm>
              <a:off x="9069928" y="4864774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4 h 510"/>
                <a:gd name="T16" fmla="*/ 287 w 290"/>
                <a:gd name="T17" fmla="*/ 349 h 510"/>
                <a:gd name="T18" fmla="*/ 10 w 290"/>
                <a:gd name="T19" fmla="*/ 509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4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2"/>
                    <a:pt x="280" y="0"/>
                    <a:pt x="284" y="0"/>
                  </a:cubicBezTo>
                  <a:cubicBezTo>
                    <a:pt x="287" y="0"/>
                    <a:pt x="290" y="2"/>
                    <a:pt x="290" y="6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290" y="346"/>
                    <a:pt x="289" y="348"/>
                    <a:pt x="287" y="349"/>
                  </a:cubicBezTo>
                  <a:cubicBezTo>
                    <a:pt x="10" y="509"/>
                    <a:pt x="10" y="509"/>
                    <a:pt x="10" y="509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88"/>
            <p:cNvSpPr>
              <a:spLocks/>
            </p:cNvSpPr>
            <p:nvPr/>
          </p:nvSpPr>
          <p:spPr bwMode="auto">
            <a:xfrm>
              <a:off x="9060403" y="5007649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89"/>
            <p:cNvSpPr>
              <a:spLocks/>
            </p:cNvSpPr>
            <p:nvPr/>
          </p:nvSpPr>
          <p:spPr bwMode="auto">
            <a:xfrm>
              <a:off x="9149303" y="4969549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90"/>
            <p:cNvSpPr>
              <a:spLocks/>
            </p:cNvSpPr>
            <p:nvPr/>
          </p:nvSpPr>
          <p:spPr bwMode="auto">
            <a:xfrm>
              <a:off x="9239791" y="4913987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91"/>
            <p:cNvSpPr>
              <a:spLocks/>
            </p:cNvSpPr>
            <p:nvPr/>
          </p:nvSpPr>
          <p:spPr bwMode="auto">
            <a:xfrm>
              <a:off x="9330278" y="4864774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03"/>
            <p:cNvSpPr>
              <a:spLocks noEditPoints="1"/>
            </p:cNvSpPr>
            <p:nvPr/>
          </p:nvSpPr>
          <p:spPr bwMode="auto">
            <a:xfrm>
              <a:off x="121306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2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4"/>
            <p:cNvSpPr>
              <a:spLocks noEditPoints="1"/>
            </p:cNvSpPr>
            <p:nvPr/>
          </p:nvSpPr>
          <p:spPr bwMode="auto">
            <a:xfrm>
              <a:off x="116797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7 w 291"/>
                <a:gd name="T19" fmla="*/ 357 h 513"/>
                <a:gd name="T20" fmla="*/ 8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3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9"/>
            <p:cNvSpPr>
              <a:spLocks/>
            </p:cNvSpPr>
            <p:nvPr/>
          </p:nvSpPr>
          <p:spPr bwMode="auto">
            <a:xfrm>
              <a:off x="117655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10"/>
            <p:cNvSpPr>
              <a:spLocks/>
            </p:cNvSpPr>
            <p:nvPr/>
          </p:nvSpPr>
          <p:spPr bwMode="auto">
            <a:xfrm>
              <a:off x="11854403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11"/>
            <p:cNvSpPr>
              <a:spLocks/>
            </p:cNvSpPr>
            <p:nvPr/>
          </p:nvSpPr>
          <p:spPr bwMode="auto">
            <a:xfrm>
              <a:off x="11944891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12"/>
            <p:cNvSpPr>
              <a:spLocks/>
            </p:cNvSpPr>
            <p:nvPr/>
          </p:nvSpPr>
          <p:spPr bwMode="auto">
            <a:xfrm>
              <a:off x="12033791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8"/>
            <p:cNvSpPr>
              <a:spLocks noEditPoints="1"/>
            </p:cNvSpPr>
            <p:nvPr/>
          </p:nvSpPr>
          <p:spPr bwMode="auto">
            <a:xfrm>
              <a:off x="112289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59"/>
            <p:cNvSpPr>
              <a:spLocks noEditPoints="1"/>
            </p:cNvSpPr>
            <p:nvPr/>
          </p:nvSpPr>
          <p:spPr bwMode="auto">
            <a:xfrm>
              <a:off x="107780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60"/>
            <p:cNvSpPr>
              <a:spLocks/>
            </p:cNvSpPr>
            <p:nvPr/>
          </p:nvSpPr>
          <p:spPr bwMode="auto">
            <a:xfrm>
              <a:off x="111559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0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61"/>
            <p:cNvSpPr>
              <a:spLocks/>
            </p:cNvSpPr>
            <p:nvPr/>
          </p:nvSpPr>
          <p:spPr bwMode="auto">
            <a:xfrm>
              <a:off x="11068591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62"/>
            <p:cNvSpPr>
              <a:spLocks/>
            </p:cNvSpPr>
            <p:nvPr/>
          </p:nvSpPr>
          <p:spPr bwMode="auto">
            <a:xfrm>
              <a:off x="10973341" y="65427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1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1"/>
                    <a:pt x="283" y="341"/>
                    <a:pt x="283" y="341"/>
                  </a:cubicBezTo>
                  <a:cubicBezTo>
                    <a:pt x="283" y="344"/>
                    <a:pt x="282" y="345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63"/>
            <p:cNvSpPr>
              <a:spLocks/>
            </p:cNvSpPr>
            <p:nvPr/>
          </p:nvSpPr>
          <p:spPr bwMode="auto">
            <a:xfrm>
              <a:off x="10873328" y="6491962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5 h 510"/>
                <a:gd name="T16" fmla="*/ 287 w 290"/>
                <a:gd name="T17" fmla="*/ 350 h 510"/>
                <a:gd name="T18" fmla="*/ 10 w 290"/>
                <a:gd name="T19" fmla="*/ 510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5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64"/>
            <p:cNvSpPr>
              <a:spLocks/>
            </p:cNvSpPr>
            <p:nvPr/>
          </p:nvSpPr>
          <p:spPr bwMode="auto">
            <a:xfrm>
              <a:off x="108638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65"/>
            <p:cNvSpPr>
              <a:spLocks/>
            </p:cNvSpPr>
            <p:nvPr/>
          </p:nvSpPr>
          <p:spPr bwMode="auto">
            <a:xfrm>
              <a:off x="10952703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66"/>
            <p:cNvSpPr>
              <a:spLocks/>
            </p:cNvSpPr>
            <p:nvPr/>
          </p:nvSpPr>
          <p:spPr bwMode="auto">
            <a:xfrm>
              <a:off x="11043191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567"/>
            <p:cNvSpPr>
              <a:spLocks/>
            </p:cNvSpPr>
            <p:nvPr/>
          </p:nvSpPr>
          <p:spPr bwMode="auto">
            <a:xfrm>
              <a:off x="111336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569"/>
            <p:cNvSpPr>
              <a:spLocks noEditPoints="1"/>
            </p:cNvSpPr>
            <p:nvPr/>
          </p:nvSpPr>
          <p:spPr bwMode="auto">
            <a:xfrm>
              <a:off x="103272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70"/>
            <p:cNvSpPr>
              <a:spLocks noEditPoints="1"/>
            </p:cNvSpPr>
            <p:nvPr/>
          </p:nvSpPr>
          <p:spPr bwMode="auto">
            <a:xfrm>
              <a:off x="98763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71"/>
            <p:cNvSpPr>
              <a:spLocks/>
            </p:cNvSpPr>
            <p:nvPr/>
          </p:nvSpPr>
          <p:spPr bwMode="auto">
            <a:xfrm>
              <a:off x="102542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72"/>
            <p:cNvSpPr>
              <a:spLocks/>
            </p:cNvSpPr>
            <p:nvPr/>
          </p:nvSpPr>
          <p:spPr bwMode="auto">
            <a:xfrm>
              <a:off x="10166891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73"/>
            <p:cNvSpPr>
              <a:spLocks/>
            </p:cNvSpPr>
            <p:nvPr/>
          </p:nvSpPr>
          <p:spPr bwMode="auto">
            <a:xfrm>
              <a:off x="10071641" y="65427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1 h 513"/>
                <a:gd name="T16" fmla="*/ 281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1"/>
                    <a:pt x="283" y="341"/>
                    <a:pt x="283" y="341"/>
                  </a:cubicBezTo>
                  <a:cubicBezTo>
                    <a:pt x="283" y="344"/>
                    <a:pt x="282" y="345"/>
                    <a:pt x="281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4"/>
            <p:cNvSpPr>
              <a:spLocks/>
            </p:cNvSpPr>
            <p:nvPr/>
          </p:nvSpPr>
          <p:spPr bwMode="auto">
            <a:xfrm>
              <a:off x="9971628" y="6491962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5 h 510"/>
                <a:gd name="T16" fmla="*/ 287 w 290"/>
                <a:gd name="T17" fmla="*/ 350 h 510"/>
                <a:gd name="T18" fmla="*/ 10 w 290"/>
                <a:gd name="T19" fmla="*/ 510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5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75"/>
            <p:cNvSpPr>
              <a:spLocks/>
            </p:cNvSpPr>
            <p:nvPr/>
          </p:nvSpPr>
          <p:spPr bwMode="auto">
            <a:xfrm>
              <a:off x="99621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76"/>
            <p:cNvSpPr>
              <a:spLocks/>
            </p:cNvSpPr>
            <p:nvPr/>
          </p:nvSpPr>
          <p:spPr bwMode="auto">
            <a:xfrm>
              <a:off x="10051003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577"/>
            <p:cNvSpPr>
              <a:spLocks/>
            </p:cNvSpPr>
            <p:nvPr/>
          </p:nvSpPr>
          <p:spPr bwMode="auto">
            <a:xfrm>
              <a:off x="10141491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578"/>
            <p:cNvSpPr>
              <a:spLocks/>
            </p:cNvSpPr>
            <p:nvPr/>
          </p:nvSpPr>
          <p:spPr bwMode="auto">
            <a:xfrm>
              <a:off x="102319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591"/>
            <p:cNvSpPr>
              <a:spLocks noEditPoints="1"/>
            </p:cNvSpPr>
            <p:nvPr/>
          </p:nvSpPr>
          <p:spPr bwMode="auto">
            <a:xfrm>
              <a:off x="94255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592"/>
            <p:cNvSpPr>
              <a:spLocks noEditPoints="1"/>
            </p:cNvSpPr>
            <p:nvPr/>
          </p:nvSpPr>
          <p:spPr bwMode="auto">
            <a:xfrm>
              <a:off x="89746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593"/>
            <p:cNvSpPr>
              <a:spLocks/>
            </p:cNvSpPr>
            <p:nvPr/>
          </p:nvSpPr>
          <p:spPr bwMode="auto">
            <a:xfrm>
              <a:off x="93525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594"/>
            <p:cNvSpPr>
              <a:spLocks/>
            </p:cNvSpPr>
            <p:nvPr/>
          </p:nvSpPr>
          <p:spPr bwMode="auto">
            <a:xfrm>
              <a:off x="9265191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595"/>
            <p:cNvSpPr>
              <a:spLocks/>
            </p:cNvSpPr>
            <p:nvPr/>
          </p:nvSpPr>
          <p:spPr bwMode="auto">
            <a:xfrm>
              <a:off x="9169941" y="65427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1 h 513"/>
                <a:gd name="T16" fmla="*/ 281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1"/>
                    <a:pt x="283" y="341"/>
                    <a:pt x="283" y="341"/>
                  </a:cubicBezTo>
                  <a:cubicBezTo>
                    <a:pt x="283" y="344"/>
                    <a:pt x="282" y="345"/>
                    <a:pt x="281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596"/>
            <p:cNvSpPr>
              <a:spLocks/>
            </p:cNvSpPr>
            <p:nvPr/>
          </p:nvSpPr>
          <p:spPr bwMode="auto">
            <a:xfrm>
              <a:off x="9069928" y="6491962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5 h 510"/>
                <a:gd name="T16" fmla="*/ 287 w 290"/>
                <a:gd name="T17" fmla="*/ 350 h 510"/>
                <a:gd name="T18" fmla="*/ 10 w 290"/>
                <a:gd name="T19" fmla="*/ 510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5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597"/>
            <p:cNvSpPr>
              <a:spLocks/>
            </p:cNvSpPr>
            <p:nvPr/>
          </p:nvSpPr>
          <p:spPr bwMode="auto">
            <a:xfrm>
              <a:off x="90604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598"/>
            <p:cNvSpPr>
              <a:spLocks/>
            </p:cNvSpPr>
            <p:nvPr/>
          </p:nvSpPr>
          <p:spPr bwMode="auto">
            <a:xfrm>
              <a:off x="9149303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599"/>
            <p:cNvSpPr>
              <a:spLocks/>
            </p:cNvSpPr>
            <p:nvPr/>
          </p:nvSpPr>
          <p:spPr bwMode="auto">
            <a:xfrm>
              <a:off x="9239791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600"/>
            <p:cNvSpPr>
              <a:spLocks/>
            </p:cNvSpPr>
            <p:nvPr/>
          </p:nvSpPr>
          <p:spPr bwMode="auto">
            <a:xfrm>
              <a:off x="93302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602"/>
            <p:cNvSpPr>
              <a:spLocks noEditPoints="1"/>
            </p:cNvSpPr>
            <p:nvPr/>
          </p:nvSpPr>
          <p:spPr bwMode="auto">
            <a:xfrm>
              <a:off x="85238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603"/>
            <p:cNvSpPr>
              <a:spLocks noEditPoints="1"/>
            </p:cNvSpPr>
            <p:nvPr/>
          </p:nvSpPr>
          <p:spPr bwMode="auto">
            <a:xfrm>
              <a:off x="80729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604"/>
            <p:cNvSpPr>
              <a:spLocks/>
            </p:cNvSpPr>
            <p:nvPr/>
          </p:nvSpPr>
          <p:spPr bwMode="auto">
            <a:xfrm>
              <a:off x="84508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605"/>
            <p:cNvSpPr>
              <a:spLocks/>
            </p:cNvSpPr>
            <p:nvPr/>
          </p:nvSpPr>
          <p:spPr bwMode="auto">
            <a:xfrm>
              <a:off x="8363491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606"/>
            <p:cNvSpPr>
              <a:spLocks/>
            </p:cNvSpPr>
            <p:nvPr/>
          </p:nvSpPr>
          <p:spPr bwMode="auto">
            <a:xfrm>
              <a:off x="8268241" y="6542762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1 h 513"/>
                <a:gd name="T16" fmla="*/ 281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1"/>
                    <a:pt x="283" y="341"/>
                    <a:pt x="283" y="341"/>
                  </a:cubicBezTo>
                  <a:cubicBezTo>
                    <a:pt x="283" y="344"/>
                    <a:pt x="282" y="345"/>
                    <a:pt x="281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608"/>
            <p:cNvSpPr>
              <a:spLocks/>
            </p:cNvSpPr>
            <p:nvPr/>
          </p:nvSpPr>
          <p:spPr bwMode="auto">
            <a:xfrm>
              <a:off x="8169815" y="6491962"/>
              <a:ext cx="466725" cy="825500"/>
            </a:xfrm>
            <a:custGeom>
              <a:avLst/>
              <a:gdLst>
                <a:gd name="T0" fmla="*/ 6 w 289"/>
                <a:gd name="T1" fmla="*/ 510 h 510"/>
                <a:gd name="T2" fmla="*/ 1 w 289"/>
                <a:gd name="T3" fmla="*/ 507 h 510"/>
                <a:gd name="T4" fmla="*/ 3 w 289"/>
                <a:gd name="T5" fmla="*/ 499 h 510"/>
                <a:gd name="T6" fmla="*/ 277 w 289"/>
                <a:gd name="T7" fmla="*/ 341 h 510"/>
                <a:gd name="T8" fmla="*/ 277 w 289"/>
                <a:gd name="T9" fmla="*/ 6 h 510"/>
                <a:gd name="T10" fmla="*/ 283 w 289"/>
                <a:gd name="T11" fmla="*/ 0 h 510"/>
                <a:gd name="T12" fmla="*/ 289 w 289"/>
                <a:gd name="T13" fmla="*/ 6 h 510"/>
                <a:gd name="T14" fmla="*/ 289 w 289"/>
                <a:gd name="T15" fmla="*/ 345 h 510"/>
                <a:gd name="T16" fmla="*/ 286 w 289"/>
                <a:gd name="T17" fmla="*/ 350 h 510"/>
                <a:gd name="T18" fmla="*/ 9 w 289"/>
                <a:gd name="T19" fmla="*/ 510 h 510"/>
                <a:gd name="T20" fmla="*/ 6 w 289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510">
                  <a:moveTo>
                    <a:pt x="6" y="510"/>
                  </a:moveTo>
                  <a:cubicBezTo>
                    <a:pt x="4" y="510"/>
                    <a:pt x="2" y="509"/>
                    <a:pt x="1" y="507"/>
                  </a:cubicBezTo>
                  <a:cubicBezTo>
                    <a:pt x="0" y="505"/>
                    <a:pt x="0" y="501"/>
                    <a:pt x="3" y="499"/>
                  </a:cubicBezTo>
                  <a:cubicBezTo>
                    <a:pt x="277" y="341"/>
                    <a:pt x="277" y="341"/>
                    <a:pt x="277" y="341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3"/>
                    <a:pt x="280" y="0"/>
                    <a:pt x="283" y="0"/>
                  </a:cubicBezTo>
                  <a:cubicBezTo>
                    <a:pt x="286" y="0"/>
                    <a:pt x="289" y="3"/>
                    <a:pt x="289" y="6"/>
                  </a:cubicBezTo>
                  <a:cubicBezTo>
                    <a:pt x="289" y="345"/>
                    <a:pt x="289" y="345"/>
                    <a:pt x="289" y="345"/>
                  </a:cubicBezTo>
                  <a:cubicBezTo>
                    <a:pt x="289" y="347"/>
                    <a:pt x="288" y="349"/>
                    <a:pt x="286" y="350"/>
                  </a:cubicBezTo>
                  <a:cubicBezTo>
                    <a:pt x="9" y="510"/>
                    <a:pt x="9" y="510"/>
                    <a:pt x="9" y="510"/>
                  </a:cubicBezTo>
                  <a:cubicBezTo>
                    <a:pt x="8" y="510"/>
                    <a:pt x="7" y="510"/>
                    <a:pt x="6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609"/>
            <p:cNvSpPr>
              <a:spLocks/>
            </p:cNvSpPr>
            <p:nvPr/>
          </p:nvSpPr>
          <p:spPr bwMode="auto">
            <a:xfrm>
              <a:off x="81587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610"/>
            <p:cNvSpPr>
              <a:spLocks/>
            </p:cNvSpPr>
            <p:nvPr/>
          </p:nvSpPr>
          <p:spPr bwMode="auto">
            <a:xfrm>
              <a:off x="8247603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611"/>
            <p:cNvSpPr>
              <a:spLocks/>
            </p:cNvSpPr>
            <p:nvPr/>
          </p:nvSpPr>
          <p:spPr bwMode="auto">
            <a:xfrm>
              <a:off x="8338090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612"/>
            <p:cNvSpPr>
              <a:spLocks/>
            </p:cNvSpPr>
            <p:nvPr/>
          </p:nvSpPr>
          <p:spPr bwMode="auto">
            <a:xfrm>
              <a:off x="84285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25"/>
            <p:cNvSpPr>
              <a:spLocks noEditPoints="1"/>
            </p:cNvSpPr>
            <p:nvPr/>
          </p:nvSpPr>
          <p:spPr bwMode="auto">
            <a:xfrm>
              <a:off x="76221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26"/>
            <p:cNvSpPr>
              <a:spLocks noEditPoints="1"/>
            </p:cNvSpPr>
            <p:nvPr/>
          </p:nvSpPr>
          <p:spPr bwMode="auto">
            <a:xfrm>
              <a:off x="71712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27"/>
            <p:cNvSpPr>
              <a:spLocks/>
            </p:cNvSpPr>
            <p:nvPr/>
          </p:nvSpPr>
          <p:spPr bwMode="auto">
            <a:xfrm>
              <a:off x="75491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28"/>
            <p:cNvSpPr>
              <a:spLocks/>
            </p:cNvSpPr>
            <p:nvPr/>
          </p:nvSpPr>
          <p:spPr bwMode="auto">
            <a:xfrm>
              <a:off x="7461790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29"/>
            <p:cNvSpPr>
              <a:spLocks/>
            </p:cNvSpPr>
            <p:nvPr/>
          </p:nvSpPr>
          <p:spPr bwMode="auto">
            <a:xfrm>
              <a:off x="7366540" y="6542762"/>
              <a:ext cx="458788" cy="830263"/>
            </a:xfrm>
            <a:custGeom>
              <a:avLst/>
              <a:gdLst>
                <a:gd name="T0" fmla="*/ 7 w 284"/>
                <a:gd name="T1" fmla="*/ 513 h 513"/>
                <a:gd name="T2" fmla="*/ 2 w 284"/>
                <a:gd name="T3" fmla="*/ 510 h 513"/>
                <a:gd name="T4" fmla="*/ 4 w 284"/>
                <a:gd name="T5" fmla="*/ 502 h 513"/>
                <a:gd name="T6" fmla="*/ 272 w 284"/>
                <a:gd name="T7" fmla="*/ 338 h 513"/>
                <a:gd name="T8" fmla="*/ 272 w 284"/>
                <a:gd name="T9" fmla="*/ 6 h 513"/>
                <a:gd name="T10" fmla="*/ 278 w 284"/>
                <a:gd name="T11" fmla="*/ 0 h 513"/>
                <a:gd name="T12" fmla="*/ 284 w 284"/>
                <a:gd name="T13" fmla="*/ 6 h 513"/>
                <a:gd name="T14" fmla="*/ 284 w 284"/>
                <a:gd name="T15" fmla="*/ 341 h 513"/>
                <a:gd name="T16" fmla="*/ 281 w 284"/>
                <a:gd name="T17" fmla="*/ 347 h 513"/>
                <a:gd name="T18" fmla="*/ 10 w 284"/>
                <a:gd name="T19" fmla="*/ 512 h 513"/>
                <a:gd name="T20" fmla="*/ 7 w 28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72" y="2"/>
                    <a:pt x="274" y="0"/>
                    <a:pt x="278" y="0"/>
                  </a:cubicBezTo>
                  <a:cubicBezTo>
                    <a:pt x="281" y="0"/>
                    <a:pt x="284" y="2"/>
                    <a:pt x="284" y="6"/>
                  </a:cubicBezTo>
                  <a:cubicBezTo>
                    <a:pt x="284" y="341"/>
                    <a:pt x="284" y="341"/>
                    <a:pt x="284" y="341"/>
                  </a:cubicBezTo>
                  <a:cubicBezTo>
                    <a:pt x="284" y="344"/>
                    <a:pt x="282" y="345"/>
                    <a:pt x="281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630"/>
            <p:cNvSpPr>
              <a:spLocks/>
            </p:cNvSpPr>
            <p:nvPr/>
          </p:nvSpPr>
          <p:spPr bwMode="auto">
            <a:xfrm>
              <a:off x="7268115" y="6491962"/>
              <a:ext cx="466725" cy="825500"/>
            </a:xfrm>
            <a:custGeom>
              <a:avLst/>
              <a:gdLst>
                <a:gd name="T0" fmla="*/ 6 w 289"/>
                <a:gd name="T1" fmla="*/ 510 h 510"/>
                <a:gd name="T2" fmla="*/ 1 w 289"/>
                <a:gd name="T3" fmla="*/ 507 h 510"/>
                <a:gd name="T4" fmla="*/ 3 w 289"/>
                <a:gd name="T5" fmla="*/ 499 h 510"/>
                <a:gd name="T6" fmla="*/ 277 w 289"/>
                <a:gd name="T7" fmla="*/ 341 h 510"/>
                <a:gd name="T8" fmla="*/ 277 w 289"/>
                <a:gd name="T9" fmla="*/ 6 h 510"/>
                <a:gd name="T10" fmla="*/ 283 w 289"/>
                <a:gd name="T11" fmla="*/ 0 h 510"/>
                <a:gd name="T12" fmla="*/ 289 w 289"/>
                <a:gd name="T13" fmla="*/ 6 h 510"/>
                <a:gd name="T14" fmla="*/ 289 w 289"/>
                <a:gd name="T15" fmla="*/ 345 h 510"/>
                <a:gd name="T16" fmla="*/ 286 w 289"/>
                <a:gd name="T17" fmla="*/ 350 h 510"/>
                <a:gd name="T18" fmla="*/ 9 w 289"/>
                <a:gd name="T19" fmla="*/ 510 h 510"/>
                <a:gd name="T20" fmla="*/ 6 w 289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510">
                  <a:moveTo>
                    <a:pt x="6" y="510"/>
                  </a:moveTo>
                  <a:cubicBezTo>
                    <a:pt x="4" y="510"/>
                    <a:pt x="2" y="509"/>
                    <a:pt x="1" y="507"/>
                  </a:cubicBezTo>
                  <a:cubicBezTo>
                    <a:pt x="0" y="505"/>
                    <a:pt x="1" y="501"/>
                    <a:pt x="3" y="499"/>
                  </a:cubicBezTo>
                  <a:cubicBezTo>
                    <a:pt x="277" y="341"/>
                    <a:pt x="277" y="341"/>
                    <a:pt x="277" y="341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3"/>
                    <a:pt x="280" y="0"/>
                    <a:pt x="283" y="0"/>
                  </a:cubicBezTo>
                  <a:cubicBezTo>
                    <a:pt x="286" y="0"/>
                    <a:pt x="289" y="3"/>
                    <a:pt x="289" y="6"/>
                  </a:cubicBezTo>
                  <a:cubicBezTo>
                    <a:pt x="289" y="345"/>
                    <a:pt x="289" y="345"/>
                    <a:pt x="289" y="345"/>
                  </a:cubicBezTo>
                  <a:cubicBezTo>
                    <a:pt x="289" y="347"/>
                    <a:pt x="288" y="349"/>
                    <a:pt x="286" y="350"/>
                  </a:cubicBezTo>
                  <a:cubicBezTo>
                    <a:pt x="9" y="510"/>
                    <a:pt x="9" y="510"/>
                    <a:pt x="9" y="510"/>
                  </a:cubicBezTo>
                  <a:cubicBezTo>
                    <a:pt x="8" y="510"/>
                    <a:pt x="7" y="510"/>
                    <a:pt x="6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31"/>
            <p:cNvSpPr>
              <a:spLocks/>
            </p:cNvSpPr>
            <p:nvPr/>
          </p:nvSpPr>
          <p:spPr bwMode="auto">
            <a:xfrm>
              <a:off x="72570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3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632"/>
            <p:cNvSpPr>
              <a:spLocks/>
            </p:cNvSpPr>
            <p:nvPr/>
          </p:nvSpPr>
          <p:spPr bwMode="auto">
            <a:xfrm>
              <a:off x="7345903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633"/>
            <p:cNvSpPr>
              <a:spLocks/>
            </p:cNvSpPr>
            <p:nvPr/>
          </p:nvSpPr>
          <p:spPr bwMode="auto">
            <a:xfrm>
              <a:off x="7436390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634"/>
            <p:cNvSpPr>
              <a:spLocks/>
            </p:cNvSpPr>
            <p:nvPr/>
          </p:nvSpPr>
          <p:spPr bwMode="auto">
            <a:xfrm>
              <a:off x="75268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636"/>
            <p:cNvSpPr>
              <a:spLocks noEditPoints="1"/>
            </p:cNvSpPr>
            <p:nvPr/>
          </p:nvSpPr>
          <p:spPr bwMode="auto">
            <a:xfrm>
              <a:off x="67204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637"/>
            <p:cNvSpPr>
              <a:spLocks noEditPoints="1"/>
            </p:cNvSpPr>
            <p:nvPr/>
          </p:nvSpPr>
          <p:spPr bwMode="auto">
            <a:xfrm>
              <a:off x="62695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638"/>
            <p:cNvSpPr>
              <a:spLocks/>
            </p:cNvSpPr>
            <p:nvPr/>
          </p:nvSpPr>
          <p:spPr bwMode="auto">
            <a:xfrm>
              <a:off x="66474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3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639"/>
            <p:cNvSpPr>
              <a:spLocks/>
            </p:cNvSpPr>
            <p:nvPr/>
          </p:nvSpPr>
          <p:spPr bwMode="auto">
            <a:xfrm>
              <a:off x="6560090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8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640"/>
            <p:cNvSpPr>
              <a:spLocks/>
            </p:cNvSpPr>
            <p:nvPr/>
          </p:nvSpPr>
          <p:spPr bwMode="auto">
            <a:xfrm>
              <a:off x="6464840" y="6542762"/>
              <a:ext cx="458788" cy="830263"/>
            </a:xfrm>
            <a:custGeom>
              <a:avLst/>
              <a:gdLst>
                <a:gd name="T0" fmla="*/ 7 w 284"/>
                <a:gd name="T1" fmla="*/ 513 h 513"/>
                <a:gd name="T2" fmla="*/ 2 w 284"/>
                <a:gd name="T3" fmla="*/ 510 h 513"/>
                <a:gd name="T4" fmla="*/ 4 w 284"/>
                <a:gd name="T5" fmla="*/ 502 h 513"/>
                <a:gd name="T6" fmla="*/ 272 w 284"/>
                <a:gd name="T7" fmla="*/ 338 h 513"/>
                <a:gd name="T8" fmla="*/ 272 w 284"/>
                <a:gd name="T9" fmla="*/ 6 h 513"/>
                <a:gd name="T10" fmla="*/ 278 w 284"/>
                <a:gd name="T11" fmla="*/ 0 h 513"/>
                <a:gd name="T12" fmla="*/ 284 w 284"/>
                <a:gd name="T13" fmla="*/ 6 h 513"/>
                <a:gd name="T14" fmla="*/ 284 w 284"/>
                <a:gd name="T15" fmla="*/ 341 h 513"/>
                <a:gd name="T16" fmla="*/ 281 w 284"/>
                <a:gd name="T17" fmla="*/ 347 h 513"/>
                <a:gd name="T18" fmla="*/ 10 w 284"/>
                <a:gd name="T19" fmla="*/ 512 h 513"/>
                <a:gd name="T20" fmla="*/ 7 w 28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72" y="2"/>
                    <a:pt x="274" y="0"/>
                    <a:pt x="278" y="0"/>
                  </a:cubicBezTo>
                  <a:cubicBezTo>
                    <a:pt x="281" y="0"/>
                    <a:pt x="284" y="2"/>
                    <a:pt x="284" y="6"/>
                  </a:cubicBezTo>
                  <a:cubicBezTo>
                    <a:pt x="284" y="341"/>
                    <a:pt x="284" y="341"/>
                    <a:pt x="284" y="341"/>
                  </a:cubicBezTo>
                  <a:cubicBezTo>
                    <a:pt x="284" y="344"/>
                    <a:pt x="283" y="345"/>
                    <a:pt x="281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641"/>
            <p:cNvSpPr>
              <a:spLocks/>
            </p:cNvSpPr>
            <p:nvPr/>
          </p:nvSpPr>
          <p:spPr bwMode="auto">
            <a:xfrm>
              <a:off x="6366415" y="6491962"/>
              <a:ext cx="466725" cy="825500"/>
            </a:xfrm>
            <a:custGeom>
              <a:avLst/>
              <a:gdLst>
                <a:gd name="T0" fmla="*/ 6 w 289"/>
                <a:gd name="T1" fmla="*/ 510 h 510"/>
                <a:gd name="T2" fmla="*/ 1 w 289"/>
                <a:gd name="T3" fmla="*/ 507 h 510"/>
                <a:gd name="T4" fmla="*/ 3 w 289"/>
                <a:gd name="T5" fmla="*/ 499 h 510"/>
                <a:gd name="T6" fmla="*/ 277 w 289"/>
                <a:gd name="T7" fmla="*/ 341 h 510"/>
                <a:gd name="T8" fmla="*/ 277 w 289"/>
                <a:gd name="T9" fmla="*/ 6 h 510"/>
                <a:gd name="T10" fmla="*/ 283 w 289"/>
                <a:gd name="T11" fmla="*/ 0 h 510"/>
                <a:gd name="T12" fmla="*/ 289 w 289"/>
                <a:gd name="T13" fmla="*/ 6 h 510"/>
                <a:gd name="T14" fmla="*/ 289 w 289"/>
                <a:gd name="T15" fmla="*/ 345 h 510"/>
                <a:gd name="T16" fmla="*/ 286 w 289"/>
                <a:gd name="T17" fmla="*/ 350 h 510"/>
                <a:gd name="T18" fmla="*/ 9 w 289"/>
                <a:gd name="T19" fmla="*/ 510 h 510"/>
                <a:gd name="T20" fmla="*/ 6 w 289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510">
                  <a:moveTo>
                    <a:pt x="6" y="510"/>
                  </a:moveTo>
                  <a:cubicBezTo>
                    <a:pt x="4" y="510"/>
                    <a:pt x="2" y="509"/>
                    <a:pt x="1" y="507"/>
                  </a:cubicBezTo>
                  <a:cubicBezTo>
                    <a:pt x="0" y="505"/>
                    <a:pt x="1" y="501"/>
                    <a:pt x="3" y="499"/>
                  </a:cubicBezTo>
                  <a:cubicBezTo>
                    <a:pt x="277" y="341"/>
                    <a:pt x="277" y="341"/>
                    <a:pt x="277" y="341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3"/>
                    <a:pt x="280" y="0"/>
                    <a:pt x="283" y="0"/>
                  </a:cubicBezTo>
                  <a:cubicBezTo>
                    <a:pt x="286" y="0"/>
                    <a:pt x="289" y="3"/>
                    <a:pt x="289" y="6"/>
                  </a:cubicBezTo>
                  <a:cubicBezTo>
                    <a:pt x="289" y="345"/>
                    <a:pt x="289" y="345"/>
                    <a:pt x="289" y="345"/>
                  </a:cubicBezTo>
                  <a:cubicBezTo>
                    <a:pt x="289" y="347"/>
                    <a:pt x="288" y="349"/>
                    <a:pt x="286" y="350"/>
                  </a:cubicBezTo>
                  <a:cubicBezTo>
                    <a:pt x="9" y="510"/>
                    <a:pt x="9" y="510"/>
                    <a:pt x="9" y="510"/>
                  </a:cubicBezTo>
                  <a:cubicBezTo>
                    <a:pt x="9" y="510"/>
                    <a:pt x="7" y="510"/>
                    <a:pt x="6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642"/>
            <p:cNvSpPr>
              <a:spLocks/>
            </p:cNvSpPr>
            <p:nvPr/>
          </p:nvSpPr>
          <p:spPr bwMode="auto">
            <a:xfrm>
              <a:off x="63553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3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643"/>
            <p:cNvSpPr>
              <a:spLocks/>
            </p:cNvSpPr>
            <p:nvPr/>
          </p:nvSpPr>
          <p:spPr bwMode="auto">
            <a:xfrm>
              <a:off x="6445790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644"/>
            <p:cNvSpPr>
              <a:spLocks/>
            </p:cNvSpPr>
            <p:nvPr/>
          </p:nvSpPr>
          <p:spPr bwMode="auto">
            <a:xfrm>
              <a:off x="6534690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9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645"/>
            <p:cNvSpPr>
              <a:spLocks/>
            </p:cNvSpPr>
            <p:nvPr/>
          </p:nvSpPr>
          <p:spPr bwMode="auto">
            <a:xfrm>
              <a:off x="66251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658"/>
            <p:cNvSpPr>
              <a:spLocks noEditPoints="1"/>
            </p:cNvSpPr>
            <p:nvPr/>
          </p:nvSpPr>
          <p:spPr bwMode="auto">
            <a:xfrm>
              <a:off x="58187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659"/>
            <p:cNvSpPr>
              <a:spLocks noEditPoints="1"/>
            </p:cNvSpPr>
            <p:nvPr/>
          </p:nvSpPr>
          <p:spPr bwMode="auto">
            <a:xfrm>
              <a:off x="53678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660"/>
            <p:cNvSpPr>
              <a:spLocks/>
            </p:cNvSpPr>
            <p:nvPr/>
          </p:nvSpPr>
          <p:spPr bwMode="auto">
            <a:xfrm>
              <a:off x="57457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3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661"/>
            <p:cNvSpPr>
              <a:spLocks/>
            </p:cNvSpPr>
            <p:nvPr/>
          </p:nvSpPr>
          <p:spPr bwMode="auto">
            <a:xfrm>
              <a:off x="5658390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8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662"/>
            <p:cNvSpPr>
              <a:spLocks/>
            </p:cNvSpPr>
            <p:nvPr/>
          </p:nvSpPr>
          <p:spPr bwMode="auto">
            <a:xfrm>
              <a:off x="5564728" y="6542762"/>
              <a:ext cx="457200" cy="830263"/>
            </a:xfrm>
            <a:custGeom>
              <a:avLst/>
              <a:gdLst>
                <a:gd name="T0" fmla="*/ 6 w 283"/>
                <a:gd name="T1" fmla="*/ 513 h 513"/>
                <a:gd name="T2" fmla="*/ 1 w 283"/>
                <a:gd name="T3" fmla="*/ 510 h 513"/>
                <a:gd name="T4" fmla="*/ 3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1 h 513"/>
                <a:gd name="T16" fmla="*/ 280 w 283"/>
                <a:gd name="T17" fmla="*/ 347 h 513"/>
                <a:gd name="T18" fmla="*/ 10 w 283"/>
                <a:gd name="T19" fmla="*/ 512 h 513"/>
                <a:gd name="T20" fmla="*/ 6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6" y="513"/>
                  </a:moveTo>
                  <a:cubicBezTo>
                    <a:pt x="4" y="513"/>
                    <a:pt x="2" y="512"/>
                    <a:pt x="1" y="510"/>
                  </a:cubicBezTo>
                  <a:cubicBezTo>
                    <a:pt x="0" y="507"/>
                    <a:pt x="0" y="503"/>
                    <a:pt x="3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3" y="0"/>
                    <a:pt x="277" y="0"/>
                  </a:cubicBezTo>
                  <a:cubicBezTo>
                    <a:pt x="280" y="0"/>
                    <a:pt x="283" y="2"/>
                    <a:pt x="283" y="6"/>
                  </a:cubicBezTo>
                  <a:cubicBezTo>
                    <a:pt x="283" y="341"/>
                    <a:pt x="283" y="341"/>
                    <a:pt x="283" y="341"/>
                  </a:cubicBezTo>
                  <a:cubicBezTo>
                    <a:pt x="283" y="344"/>
                    <a:pt x="282" y="345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7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663"/>
            <p:cNvSpPr>
              <a:spLocks/>
            </p:cNvSpPr>
            <p:nvPr/>
          </p:nvSpPr>
          <p:spPr bwMode="auto">
            <a:xfrm>
              <a:off x="5464715" y="6491962"/>
              <a:ext cx="466725" cy="825500"/>
            </a:xfrm>
            <a:custGeom>
              <a:avLst/>
              <a:gdLst>
                <a:gd name="T0" fmla="*/ 7 w 289"/>
                <a:gd name="T1" fmla="*/ 510 h 510"/>
                <a:gd name="T2" fmla="*/ 1 w 289"/>
                <a:gd name="T3" fmla="*/ 507 h 510"/>
                <a:gd name="T4" fmla="*/ 4 w 289"/>
                <a:gd name="T5" fmla="*/ 499 h 510"/>
                <a:gd name="T6" fmla="*/ 277 w 289"/>
                <a:gd name="T7" fmla="*/ 341 h 510"/>
                <a:gd name="T8" fmla="*/ 277 w 289"/>
                <a:gd name="T9" fmla="*/ 6 h 510"/>
                <a:gd name="T10" fmla="*/ 283 w 289"/>
                <a:gd name="T11" fmla="*/ 0 h 510"/>
                <a:gd name="T12" fmla="*/ 289 w 289"/>
                <a:gd name="T13" fmla="*/ 6 h 510"/>
                <a:gd name="T14" fmla="*/ 289 w 289"/>
                <a:gd name="T15" fmla="*/ 345 h 510"/>
                <a:gd name="T16" fmla="*/ 286 w 289"/>
                <a:gd name="T17" fmla="*/ 350 h 510"/>
                <a:gd name="T18" fmla="*/ 10 w 289"/>
                <a:gd name="T19" fmla="*/ 510 h 510"/>
                <a:gd name="T20" fmla="*/ 7 w 289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510">
                  <a:moveTo>
                    <a:pt x="7" y="510"/>
                  </a:moveTo>
                  <a:cubicBezTo>
                    <a:pt x="4" y="510"/>
                    <a:pt x="2" y="509"/>
                    <a:pt x="1" y="507"/>
                  </a:cubicBezTo>
                  <a:cubicBezTo>
                    <a:pt x="0" y="505"/>
                    <a:pt x="1" y="501"/>
                    <a:pt x="4" y="499"/>
                  </a:cubicBezTo>
                  <a:cubicBezTo>
                    <a:pt x="277" y="341"/>
                    <a:pt x="277" y="341"/>
                    <a:pt x="277" y="341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3"/>
                    <a:pt x="280" y="0"/>
                    <a:pt x="283" y="0"/>
                  </a:cubicBezTo>
                  <a:cubicBezTo>
                    <a:pt x="286" y="0"/>
                    <a:pt x="289" y="3"/>
                    <a:pt x="289" y="6"/>
                  </a:cubicBezTo>
                  <a:cubicBezTo>
                    <a:pt x="289" y="345"/>
                    <a:pt x="289" y="345"/>
                    <a:pt x="289" y="345"/>
                  </a:cubicBezTo>
                  <a:cubicBezTo>
                    <a:pt x="289" y="347"/>
                    <a:pt x="288" y="349"/>
                    <a:pt x="286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664"/>
            <p:cNvSpPr>
              <a:spLocks/>
            </p:cNvSpPr>
            <p:nvPr/>
          </p:nvSpPr>
          <p:spPr bwMode="auto">
            <a:xfrm>
              <a:off x="54536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3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665"/>
            <p:cNvSpPr>
              <a:spLocks/>
            </p:cNvSpPr>
            <p:nvPr/>
          </p:nvSpPr>
          <p:spPr bwMode="auto">
            <a:xfrm>
              <a:off x="5544090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666"/>
            <p:cNvSpPr>
              <a:spLocks/>
            </p:cNvSpPr>
            <p:nvPr/>
          </p:nvSpPr>
          <p:spPr bwMode="auto">
            <a:xfrm>
              <a:off x="5632990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10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667"/>
            <p:cNvSpPr>
              <a:spLocks/>
            </p:cNvSpPr>
            <p:nvPr/>
          </p:nvSpPr>
          <p:spPr bwMode="auto">
            <a:xfrm>
              <a:off x="57234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669"/>
            <p:cNvSpPr>
              <a:spLocks noEditPoints="1"/>
            </p:cNvSpPr>
            <p:nvPr/>
          </p:nvSpPr>
          <p:spPr bwMode="auto">
            <a:xfrm>
              <a:off x="4917028" y="6433224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670"/>
            <p:cNvSpPr>
              <a:spLocks noEditPoints="1"/>
            </p:cNvSpPr>
            <p:nvPr/>
          </p:nvSpPr>
          <p:spPr bwMode="auto">
            <a:xfrm>
              <a:off x="4466178" y="6433224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671"/>
            <p:cNvSpPr>
              <a:spLocks/>
            </p:cNvSpPr>
            <p:nvPr/>
          </p:nvSpPr>
          <p:spPr bwMode="auto">
            <a:xfrm>
              <a:off x="4844003" y="6634837"/>
              <a:ext cx="455613" cy="841375"/>
            </a:xfrm>
            <a:custGeom>
              <a:avLst/>
              <a:gdLst>
                <a:gd name="T0" fmla="*/ 7 w 282"/>
                <a:gd name="T1" fmla="*/ 519 h 519"/>
                <a:gd name="T2" fmla="*/ 2 w 282"/>
                <a:gd name="T3" fmla="*/ 516 h 519"/>
                <a:gd name="T4" fmla="*/ 4 w 282"/>
                <a:gd name="T5" fmla="*/ 507 h 519"/>
                <a:gd name="T6" fmla="*/ 270 w 282"/>
                <a:gd name="T7" fmla="*/ 348 h 519"/>
                <a:gd name="T8" fmla="*/ 270 w 282"/>
                <a:gd name="T9" fmla="*/ 6 h 519"/>
                <a:gd name="T10" fmla="*/ 276 w 282"/>
                <a:gd name="T11" fmla="*/ 0 h 519"/>
                <a:gd name="T12" fmla="*/ 282 w 282"/>
                <a:gd name="T13" fmla="*/ 6 h 519"/>
                <a:gd name="T14" fmla="*/ 282 w 282"/>
                <a:gd name="T15" fmla="*/ 352 h 519"/>
                <a:gd name="T16" fmla="*/ 279 w 282"/>
                <a:gd name="T17" fmla="*/ 357 h 519"/>
                <a:gd name="T18" fmla="*/ 10 w 282"/>
                <a:gd name="T19" fmla="*/ 518 h 519"/>
                <a:gd name="T20" fmla="*/ 7 w 282"/>
                <a:gd name="T21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9">
                  <a:moveTo>
                    <a:pt x="7" y="519"/>
                  </a:moveTo>
                  <a:cubicBezTo>
                    <a:pt x="5" y="519"/>
                    <a:pt x="3" y="518"/>
                    <a:pt x="2" y="516"/>
                  </a:cubicBezTo>
                  <a:cubicBezTo>
                    <a:pt x="0" y="513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3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1" y="356"/>
                    <a:pt x="279" y="357"/>
                  </a:cubicBezTo>
                  <a:cubicBezTo>
                    <a:pt x="10" y="518"/>
                    <a:pt x="10" y="518"/>
                    <a:pt x="10" y="518"/>
                  </a:cubicBezTo>
                  <a:cubicBezTo>
                    <a:pt x="9" y="518"/>
                    <a:pt x="8" y="519"/>
                    <a:pt x="7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672"/>
            <p:cNvSpPr>
              <a:spLocks/>
            </p:cNvSpPr>
            <p:nvPr/>
          </p:nvSpPr>
          <p:spPr bwMode="auto">
            <a:xfrm>
              <a:off x="4756690" y="6596737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10 h 512"/>
                <a:gd name="T4" fmla="*/ 4 w 280"/>
                <a:gd name="T5" fmla="*/ 501 h 512"/>
                <a:gd name="T6" fmla="*/ 268 w 280"/>
                <a:gd name="T7" fmla="*/ 342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2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10"/>
                  </a:cubicBezTo>
                  <a:cubicBezTo>
                    <a:pt x="0" y="507"/>
                    <a:pt x="1" y="503"/>
                    <a:pt x="4" y="501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8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673"/>
            <p:cNvSpPr>
              <a:spLocks/>
            </p:cNvSpPr>
            <p:nvPr/>
          </p:nvSpPr>
          <p:spPr bwMode="auto">
            <a:xfrm>
              <a:off x="4663028" y="6542762"/>
              <a:ext cx="457200" cy="830263"/>
            </a:xfrm>
            <a:custGeom>
              <a:avLst/>
              <a:gdLst>
                <a:gd name="T0" fmla="*/ 6 w 283"/>
                <a:gd name="T1" fmla="*/ 513 h 513"/>
                <a:gd name="T2" fmla="*/ 1 w 283"/>
                <a:gd name="T3" fmla="*/ 510 h 513"/>
                <a:gd name="T4" fmla="*/ 3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1 h 513"/>
                <a:gd name="T16" fmla="*/ 280 w 283"/>
                <a:gd name="T17" fmla="*/ 347 h 513"/>
                <a:gd name="T18" fmla="*/ 10 w 283"/>
                <a:gd name="T19" fmla="*/ 512 h 513"/>
                <a:gd name="T20" fmla="*/ 6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6" y="513"/>
                  </a:moveTo>
                  <a:cubicBezTo>
                    <a:pt x="4" y="513"/>
                    <a:pt x="2" y="512"/>
                    <a:pt x="1" y="510"/>
                  </a:cubicBezTo>
                  <a:cubicBezTo>
                    <a:pt x="0" y="507"/>
                    <a:pt x="0" y="503"/>
                    <a:pt x="3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3" y="0"/>
                    <a:pt x="277" y="0"/>
                  </a:cubicBezTo>
                  <a:cubicBezTo>
                    <a:pt x="280" y="0"/>
                    <a:pt x="283" y="2"/>
                    <a:pt x="283" y="6"/>
                  </a:cubicBezTo>
                  <a:cubicBezTo>
                    <a:pt x="283" y="341"/>
                    <a:pt x="283" y="341"/>
                    <a:pt x="283" y="341"/>
                  </a:cubicBezTo>
                  <a:cubicBezTo>
                    <a:pt x="283" y="344"/>
                    <a:pt x="282" y="345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674"/>
            <p:cNvSpPr>
              <a:spLocks/>
            </p:cNvSpPr>
            <p:nvPr/>
          </p:nvSpPr>
          <p:spPr bwMode="auto">
            <a:xfrm>
              <a:off x="4563015" y="6491962"/>
              <a:ext cx="466725" cy="825500"/>
            </a:xfrm>
            <a:custGeom>
              <a:avLst/>
              <a:gdLst>
                <a:gd name="T0" fmla="*/ 7 w 289"/>
                <a:gd name="T1" fmla="*/ 510 h 510"/>
                <a:gd name="T2" fmla="*/ 1 w 289"/>
                <a:gd name="T3" fmla="*/ 507 h 510"/>
                <a:gd name="T4" fmla="*/ 4 w 289"/>
                <a:gd name="T5" fmla="*/ 499 h 510"/>
                <a:gd name="T6" fmla="*/ 277 w 289"/>
                <a:gd name="T7" fmla="*/ 341 h 510"/>
                <a:gd name="T8" fmla="*/ 277 w 289"/>
                <a:gd name="T9" fmla="*/ 6 h 510"/>
                <a:gd name="T10" fmla="*/ 283 w 289"/>
                <a:gd name="T11" fmla="*/ 0 h 510"/>
                <a:gd name="T12" fmla="*/ 289 w 289"/>
                <a:gd name="T13" fmla="*/ 6 h 510"/>
                <a:gd name="T14" fmla="*/ 289 w 289"/>
                <a:gd name="T15" fmla="*/ 345 h 510"/>
                <a:gd name="T16" fmla="*/ 286 w 289"/>
                <a:gd name="T17" fmla="*/ 350 h 510"/>
                <a:gd name="T18" fmla="*/ 10 w 289"/>
                <a:gd name="T19" fmla="*/ 510 h 510"/>
                <a:gd name="T20" fmla="*/ 7 w 289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510">
                  <a:moveTo>
                    <a:pt x="7" y="510"/>
                  </a:moveTo>
                  <a:cubicBezTo>
                    <a:pt x="5" y="510"/>
                    <a:pt x="3" y="509"/>
                    <a:pt x="1" y="507"/>
                  </a:cubicBezTo>
                  <a:cubicBezTo>
                    <a:pt x="0" y="505"/>
                    <a:pt x="1" y="501"/>
                    <a:pt x="4" y="499"/>
                  </a:cubicBezTo>
                  <a:cubicBezTo>
                    <a:pt x="277" y="341"/>
                    <a:pt x="277" y="341"/>
                    <a:pt x="277" y="341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3"/>
                    <a:pt x="280" y="0"/>
                    <a:pt x="283" y="0"/>
                  </a:cubicBezTo>
                  <a:cubicBezTo>
                    <a:pt x="286" y="0"/>
                    <a:pt x="289" y="3"/>
                    <a:pt x="289" y="6"/>
                  </a:cubicBezTo>
                  <a:cubicBezTo>
                    <a:pt x="289" y="345"/>
                    <a:pt x="289" y="345"/>
                    <a:pt x="289" y="345"/>
                  </a:cubicBezTo>
                  <a:cubicBezTo>
                    <a:pt x="289" y="347"/>
                    <a:pt x="288" y="349"/>
                    <a:pt x="286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675"/>
            <p:cNvSpPr>
              <a:spLocks/>
            </p:cNvSpPr>
            <p:nvPr/>
          </p:nvSpPr>
          <p:spPr bwMode="auto">
            <a:xfrm>
              <a:off x="4551903" y="6634837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3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676"/>
            <p:cNvSpPr>
              <a:spLocks/>
            </p:cNvSpPr>
            <p:nvPr/>
          </p:nvSpPr>
          <p:spPr bwMode="auto">
            <a:xfrm>
              <a:off x="4642390" y="659673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677"/>
            <p:cNvSpPr>
              <a:spLocks/>
            </p:cNvSpPr>
            <p:nvPr/>
          </p:nvSpPr>
          <p:spPr bwMode="auto">
            <a:xfrm>
              <a:off x="4731290" y="6542762"/>
              <a:ext cx="19050" cy="561975"/>
            </a:xfrm>
            <a:custGeom>
              <a:avLst/>
              <a:gdLst>
                <a:gd name="T0" fmla="*/ 6 w 12"/>
                <a:gd name="T1" fmla="*/ 347 h 347"/>
                <a:gd name="T2" fmla="*/ 0 w 12"/>
                <a:gd name="T3" fmla="*/ 341 h 347"/>
                <a:gd name="T4" fmla="*/ 0 w 12"/>
                <a:gd name="T5" fmla="*/ 6 h 347"/>
                <a:gd name="T6" fmla="*/ 6 w 12"/>
                <a:gd name="T7" fmla="*/ 0 h 347"/>
                <a:gd name="T8" fmla="*/ 12 w 12"/>
                <a:gd name="T9" fmla="*/ 6 h 347"/>
                <a:gd name="T10" fmla="*/ 12 w 12"/>
                <a:gd name="T11" fmla="*/ 341 h 347"/>
                <a:gd name="T12" fmla="*/ 6 w 12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7">
                  <a:moveTo>
                    <a:pt x="6" y="347"/>
                  </a:moveTo>
                  <a:cubicBezTo>
                    <a:pt x="3" y="347"/>
                    <a:pt x="0" y="345"/>
                    <a:pt x="0" y="3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12" y="345"/>
                    <a:pt x="10" y="347"/>
                    <a:pt x="6" y="34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678"/>
            <p:cNvSpPr>
              <a:spLocks/>
            </p:cNvSpPr>
            <p:nvPr/>
          </p:nvSpPr>
          <p:spPr bwMode="auto">
            <a:xfrm>
              <a:off x="4821778" y="6491962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690"/>
            <p:cNvSpPr>
              <a:spLocks noEditPoints="1"/>
            </p:cNvSpPr>
            <p:nvPr/>
          </p:nvSpPr>
          <p:spPr bwMode="auto">
            <a:xfrm>
              <a:off x="9895428" y="3182024"/>
              <a:ext cx="920750" cy="522288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7 w 570"/>
                <a:gd name="T15" fmla="*/ 156 h 323"/>
                <a:gd name="T16" fmla="*/ 570 w 570"/>
                <a:gd name="T17" fmla="*/ 162 h 323"/>
                <a:gd name="T18" fmla="*/ 567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2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2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2" y="162"/>
                    <a:pt x="552" y="162"/>
                    <a:pt x="552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691"/>
            <p:cNvSpPr>
              <a:spLocks noEditPoints="1"/>
            </p:cNvSpPr>
            <p:nvPr/>
          </p:nvSpPr>
          <p:spPr bwMode="auto">
            <a:xfrm>
              <a:off x="9895428" y="3432849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692"/>
            <p:cNvSpPr>
              <a:spLocks noEditPoints="1"/>
            </p:cNvSpPr>
            <p:nvPr/>
          </p:nvSpPr>
          <p:spPr bwMode="auto">
            <a:xfrm>
              <a:off x="10346278" y="3432849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693"/>
            <p:cNvSpPr>
              <a:spLocks/>
            </p:cNvSpPr>
            <p:nvPr/>
          </p:nvSpPr>
          <p:spPr bwMode="auto">
            <a:xfrm>
              <a:off x="9982740" y="3220124"/>
              <a:ext cx="455613" cy="841375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8 h 519"/>
                <a:gd name="T6" fmla="*/ 3 w 282"/>
                <a:gd name="T7" fmla="*/ 162 h 519"/>
                <a:gd name="T8" fmla="*/ 272 w 282"/>
                <a:gd name="T9" fmla="*/ 2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2" y="7"/>
                    <a:pt x="281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694"/>
            <p:cNvSpPr>
              <a:spLocks/>
            </p:cNvSpPr>
            <p:nvPr/>
          </p:nvSpPr>
          <p:spPr bwMode="auto">
            <a:xfrm>
              <a:off x="10073228" y="3269337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8 h 514"/>
                <a:gd name="T6" fmla="*/ 3 w 280"/>
                <a:gd name="T7" fmla="*/ 163 h 514"/>
                <a:gd name="T8" fmla="*/ 270 w 280"/>
                <a:gd name="T9" fmla="*/ 2 h 514"/>
                <a:gd name="T10" fmla="*/ 278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2" y="514"/>
                    <a:pt x="0" y="511"/>
                    <a:pt x="0" y="50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6" y="1"/>
                    <a:pt x="278" y="4"/>
                  </a:cubicBezTo>
                  <a:cubicBezTo>
                    <a:pt x="280" y="7"/>
                    <a:pt x="279" y="10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695"/>
            <p:cNvSpPr>
              <a:spLocks/>
            </p:cNvSpPr>
            <p:nvPr/>
          </p:nvSpPr>
          <p:spPr bwMode="auto">
            <a:xfrm>
              <a:off x="10162128" y="3323312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1 h 514"/>
                <a:gd name="T10" fmla="*/ 282 w 283"/>
                <a:gd name="T11" fmla="*/ 3 h 514"/>
                <a:gd name="T12" fmla="*/ 280 w 283"/>
                <a:gd name="T13" fmla="*/ 12 h 514"/>
                <a:gd name="T14" fmla="*/ 12 w 283"/>
                <a:gd name="T15" fmla="*/ 175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76" y="0"/>
                    <a:pt x="280" y="1"/>
                    <a:pt x="282" y="3"/>
                  </a:cubicBezTo>
                  <a:cubicBezTo>
                    <a:pt x="283" y="6"/>
                    <a:pt x="283" y="10"/>
                    <a:pt x="280" y="12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696"/>
            <p:cNvSpPr>
              <a:spLocks/>
            </p:cNvSpPr>
            <p:nvPr/>
          </p:nvSpPr>
          <p:spPr bwMode="auto">
            <a:xfrm>
              <a:off x="10252615" y="3377287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2 h 511"/>
                <a:gd name="T8" fmla="*/ 279 w 289"/>
                <a:gd name="T9" fmla="*/ 2 h 511"/>
                <a:gd name="T10" fmla="*/ 288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3" y="511"/>
                    <a:pt x="0" y="509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8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9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697"/>
            <p:cNvSpPr>
              <a:spLocks/>
            </p:cNvSpPr>
            <p:nvPr/>
          </p:nvSpPr>
          <p:spPr bwMode="auto">
            <a:xfrm>
              <a:off x="10711403" y="3483649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698"/>
            <p:cNvSpPr>
              <a:spLocks/>
            </p:cNvSpPr>
            <p:nvPr/>
          </p:nvSpPr>
          <p:spPr bwMode="auto">
            <a:xfrm>
              <a:off x="10620915" y="3531274"/>
              <a:ext cx="19050" cy="569913"/>
            </a:xfrm>
            <a:custGeom>
              <a:avLst/>
              <a:gdLst>
                <a:gd name="T0" fmla="*/ 6 w 12"/>
                <a:gd name="T1" fmla="*/ 352 h 352"/>
                <a:gd name="T2" fmla="*/ 0 w 12"/>
                <a:gd name="T3" fmla="*/ 346 h 352"/>
                <a:gd name="T4" fmla="*/ 0 w 12"/>
                <a:gd name="T5" fmla="*/ 6 h 352"/>
                <a:gd name="T6" fmla="*/ 6 w 12"/>
                <a:gd name="T7" fmla="*/ 0 h 352"/>
                <a:gd name="T8" fmla="*/ 12 w 12"/>
                <a:gd name="T9" fmla="*/ 6 h 352"/>
                <a:gd name="T10" fmla="*/ 12 w 12"/>
                <a:gd name="T11" fmla="*/ 346 h 352"/>
                <a:gd name="T12" fmla="*/ 6 w 12"/>
                <a:gd name="T1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2">
                  <a:moveTo>
                    <a:pt x="6" y="352"/>
                  </a:moveTo>
                  <a:cubicBezTo>
                    <a:pt x="3" y="352"/>
                    <a:pt x="0" y="349"/>
                    <a:pt x="0" y="3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12" y="349"/>
                    <a:pt x="10" y="352"/>
                    <a:pt x="6" y="35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699"/>
            <p:cNvSpPr>
              <a:spLocks/>
            </p:cNvSpPr>
            <p:nvPr/>
          </p:nvSpPr>
          <p:spPr bwMode="auto">
            <a:xfrm>
              <a:off x="10532015" y="3591599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700"/>
            <p:cNvSpPr>
              <a:spLocks/>
            </p:cNvSpPr>
            <p:nvPr/>
          </p:nvSpPr>
          <p:spPr bwMode="auto">
            <a:xfrm>
              <a:off x="10441528" y="3639224"/>
              <a:ext cx="19050" cy="565150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701"/>
            <p:cNvSpPr>
              <a:spLocks noEditPoints="1"/>
            </p:cNvSpPr>
            <p:nvPr/>
          </p:nvSpPr>
          <p:spPr bwMode="auto">
            <a:xfrm>
              <a:off x="7171278" y="4815562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702"/>
            <p:cNvSpPr>
              <a:spLocks noEditPoints="1"/>
            </p:cNvSpPr>
            <p:nvPr/>
          </p:nvSpPr>
          <p:spPr bwMode="auto">
            <a:xfrm>
              <a:off x="7171278" y="5066387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703"/>
            <p:cNvSpPr>
              <a:spLocks noEditPoints="1"/>
            </p:cNvSpPr>
            <p:nvPr/>
          </p:nvSpPr>
          <p:spPr bwMode="auto">
            <a:xfrm>
              <a:off x="7622128" y="5066387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704"/>
            <p:cNvSpPr>
              <a:spLocks/>
            </p:cNvSpPr>
            <p:nvPr/>
          </p:nvSpPr>
          <p:spPr bwMode="auto">
            <a:xfrm>
              <a:off x="7258590" y="4853662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705"/>
            <p:cNvSpPr>
              <a:spLocks/>
            </p:cNvSpPr>
            <p:nvPr/>
          </p:nvSpPr>
          <p:spPr bwMode="auto">
            <a:xfrm>
              <a:off x="7347490" y="4902874"/>
              <a:ext cx="454025" cy="830263"/>
            </a:xfrm>
            <a:custGeom>
              <a:avLst/>
              <a:gdLst>
                <a:gd name="T0" fmla="*/ 6 w 281"/>
                <a:gd name="T1" fmla="*/ 513 h 513"/>
                <a:gd name="T2" fmla="*/ 0 w 281"/>
                <a:gd name="T3" fmla="*/ 507 h 513"/>
                <a:gd name="T4" fmla="*/ 0 w 281"/>
                <a:gd name="T5" fmla="*/ 168 h 513"/>
                <a:gd name="T6" fmla="*/ 3 w 281"/>
                <a:gd name="T7" fmla="*/ 163 h 513"/>
                <a:gd name="T8" fmla="*/ 271 w 281"/>
                <a:gd name="T9" fmla="*/ 2 h 513"/>
                <a:gd name="T10" fmla="*/ 279 w 281"/>
                <a:gd name="T11" fmla="*/ 4 h 513"/>
                <a:gd name="T12" fmla="*/ 277 w 281"/>
                <a:gd name="T13" fmla="*/ 12 h 513"/>
                <a:gd name="T14" fmla="*/ 12 w 281"/>
                <a:gd name="T15" fmla="*/ 172 h 513"/>
                <a:gd name="T16" fmla="*/ 12 w 281"/>
                <a:gd name="T17" fmla="*/ 507 h 513"/>
                <a:gd name="T18" fmla="*/ 6 w 281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706"/>
            <p:cNvSpPr>
              <a:spLocks/>
            </p:cNvSpPr>
            <p:nvPr/>
          </p:nvSpPr>
          <p:spPr bwMode="auto">
            <a:xfrm>
              <a:off x="7437978" y="4955262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2 w 283"/>
                <a:gd name="T11" fmla="*/ 4 h 515"/>
                <a:gd name="T12" fmla="*/ 280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2" y="4"/>
                  </a:cubicBezTo>
                  <a:cubicBezTo>
                    <a:pt x="283" y="7"/>
                    <a:pt x="282" y="11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707"/>
            <p:cNvSpPr>
              <a:spLocks/>
            </p:cNvSpPr>
            <p:nvPr/>
          </p:nvSpPr>
          <p:spPr bwMode="auto">
            <a:xfrm>
              <a:off x="7528465" y="5010824"/>
              <a:ext cx="466725" cy="828675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708"/>
            <p:cNvSpPr>
              <a:spLocks/>
            </p:cNvSpPr>
            <p:nvPr/>
          </p:nvSpPr>
          <p:spPr bwMode="auto">
            <a:xfrm>
              <a:off x="7987253" y="5115599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709"/>
            <p:cNvSpPr>
              <a:spLocks/>
            </p:cNvSpPr>
            <p:nvPr/>
          </p:nvSpPr>
          <p:spPr bwMode="auto">
            <a:xfrm>
              <a:off x="7896765" y="5164812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710"/>
            <p:cNvSpPr>
              <a:spLocks/>
            </p:cNvSpPr>
            <p:nvPr/>
          </p:nvSpPr>
          <p:spPr bwMode="auto">
            <a:xfrm>
              <a:off x="7807865" y="5225137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711"/>
            <p:cNvSpPr>
              <a:spLocks/>
            </p:cNvSpPr>
            <p:nvPr/>
          </p:nvSpPr>
          <p:spPr bwMode="auto">
            <a:xfrm>
              <a:off x="7717378" y="5272762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712"/>
            <p:cNvSpPr>
              <a:spLocks noEditPoints="1"/>
            </p:cNvSpPr>
            <p:nvPr/>
          </p:nvSpPr>
          <p:spPr bwMode="auto">
            <a:xfrm>
              <a:off x="7622128" y="4005937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713"/>
            <p:cNvSpPr>
              <a:spLocks noEditPoints="1"/>
            </p:cNvSpPr>
            <p:nvPr/>
          </p:nvSpPr>
          <p:spPr bwMode="auto">
            <a:xfrm>
              <a:off x="7622128" y="4256762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2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2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714"/>
            <p:cNvSpPr>
              <a:spLocks noEditPoints="1"/>
            </p:cNvSpPr>
            <p:nvPr/>
          </p:nvSpPr>
          <p:spPr bwMode="auto">
            <a:xfrm>
              <a:off x="8072978" y="4256762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2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2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715"/>
            <p:cNvSpPr>
              <a:spLocks/>
            </p:cNvSpPr>
            <p:nvPr/>
          </p:nvSpPr>
          <p:spPr bwMode="auto">
            <a:xfrm>
              <a:off x="7709440" y="4044037"/>
              <a:ext cx="454025" cy="839788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716"/>
            <p:cNvSpPr>
              <a:spLocks/>
            </p:cNvSpPr>
            <p:nvPr/>
          </p:nvSpPr>
          <p:spPr bwMode="auto">
            <a:xfrm>
              <a:off x="7798340" y="4091662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717"/>
            <p:cNvSpPr>
              <a:spLocks/>
            </p:cNvSpPr>
            <p:nvPr/>
          </p:nvSpPr>
          <p:spPr bwMode="auto">
            <a:xfrm>
              <a:off x="7888828" y="4145637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80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718"/>
            <p:cNvSpPr>
              <a:spLocks/>
            </p:cNvSpPr>
            <p:nvPr/>
          </p:nvSpPr>
          <p:spPr bwMode="auto">
            <a:xfrm>
              <a:off x="7979315" y="4199612"/>
              <a:ext cx="466725" cy="830263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719"/>
            <p:cNvSpPr>
              <a:spLocks/>
            </p:cNvSpPr>
            <p:nvPr/>
          </p:nvSpPr>
          <p:spPr bwMode="auto">
            <a:xfrm>
              <a:off x="8438103" y="4305974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720"/>
            <p:cNvSpPr>
              <a:spLocks/>
            </p:cNvSpPr>
            <p:nvPr/>
          </p:nvSpPr>
          <p:spPr bwMode="auto">
            <a:xfrm>
              <a:off x="8347615" y="4355187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721"/>
            <p:cNvSpPr>
              <a:spLocks/>
            </p:cNvSpPr>
            <p:nvPr/>
          </p:nvSpPr>
          <p:spPr bwMode="auto">
            <a:xfrm>
              <a:off x="8258715" y="4413924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722"/>
            <p:cNvSpPr>
              <a:spLocks/>
            </p:cNvSpPr>
            <p:nvPr/>
          </p:nvSpPr>
          <p:spPr bwMode="auto">
            <a:xfrm>
              <a:off x="8168228" y="4461549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503"/>
            <p:cNvSpPr>
              <a:spLocks noEditPoints="1"/>
            </p:cNvSpPr>
            <p:nvPr/>
          </p:nvSpPr>
          <p:spPr bwMode="auto">
            <a:xfrm>
              <a:off x="12134455" y="5318005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2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057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53744" y="410881"/>
            <a:ext cx="7157527" cy="50998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ctr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221924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-102545" y="-12843"/>
            <a:ext cx="12294544" cy="5180230"/>
            <a:chOff x="-102545" y="-12843"/>
            <a:chExt cx="12294544" cy="518023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023979" y="-12843"/>
              <a:ext cx="1319417" cy="911050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347" y="225563"/>
              <a:ext cx="2325051" cy="672643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-16653" y="898207"/>
              <a:ext cx="2360049" cy="310634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686283" flipV="1">
              <a:off x="1694199" y="833191"/>
              <a:ext cx="466928" cy="1885005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686283">
              <a:off x="-102545" y="1678692"/>
              <a:ext cx="1712068" cy="812800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686283">
              <a:off x="2177920" y="907614"/>
              <a:ext cx="259404" cy="1642894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686283" flipV="1">
              <a:off x="1528723" y="2485492"/>
              <a:ext cx="726332" cy="242111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686283">
              <a:off x="2220220" y="1041745"/>
              <a:ext cx="1556426" cy="108639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686283" flipV="1">
              <a:off x="2313969" y="2139337"/>
              <a:ext cx="1315067" cy="55649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686283">
              <a:off x="2301577" y="1136640"/>
              <a:ext cx="2422610" cy="179140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686283" flipV="1">
              <a:off x="3734826" y="1459318"/>
              <a:ext cx="866184" cy="90725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686283">
              <a:off x="2155683" y="2574712"/>
              <a:ext cx="263916" cy="114513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686283">
              <a:off x="1410325" y="2742176"/>
              <a:ext cx="992503" cy="90302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686283" flipH="1" flipV="1">
              <a:off x="2193038" y="2790352"/>
              <a:ext cx="2379752" cy="55649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686283" flipH="1" flipV="1">
              <a:off x="3532358" y="2367983"/>
              <a:ext cx="1082732" cy="111299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686283" flipH="1">
              <a:off x="2340789" y="3361646"/>
              <a:ext cx="2115835" cy="588641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686283" flipH="1" flipV="1">
              <a:off x="4610080" y="1633722"/>
              <a:ext cx="866184" cy="64230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686283" flipV="1">
              <a:off x="3662536" y="2181133"/>
              <a:ext cx="1732371" cy="26494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686283" flipV="1">
              <a:off x="4620213" y="2271780"/>
              <a:ext cx="654151" cy="138320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686283" flipH="1" flipV="1">
              <a:off x="5223573" y="2462100"/>
              <a:ext cx="1299276" cy="167752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686283" flipH="1" flipV="1">
              <a:off x="4440999" y="3766936"/>
              <a:ext cx="1951172" cy="29431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686283" flipH="1">
              <a:off x="2290042" y="3845839"/>
              <a:ext cx="4064752" cy="294321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686283" flipV="1">
              <a:off x="6482926" y="2860735"/>
              <a:ext cx="164662" cy="142150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686283" flipH="1" flipV="1">
              <a:off x="5343613" y="2490613"/>
              <a:ext cx="1481984" cy="270212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686283" flipH="1">
              <a:off x="4808501" y="474939"/>
              <a:ext cx="2274111" cy="1321464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686283" flipH="1">
              <a:off x="5581776" y="552383"/>
              <a:ext cx="1428227" cy="1969031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784090" y="1912947"/>
              <a:ext cx="739607" cy="992142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686283">
              <a:off x="7041144" y="889003"/>
              <a:ext cx="1849288" cy="131619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686283" flipV="1">
              <a:off x="6856536" y="2181686"/>
              <a:ext cx="1813576" cy="912284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686283">
              <a:off x="7051058" y="954990"/>
              <a:ext cx="2550809" cy="115648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686283" flipH="1" flipV="1">
              <a:off x="8583145" y="2353473"/>
              <a:ext cx="3" cy="160997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686283" flipH="1" flipV="1">
              <a:off x="6697013" y="3077993"/>
              <a:ext cx="1813575" cy="696563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686283" flipH="1">
              <a:off x="6394442" y="3744254"/>
              <a:ext cx="1978240" cy="710753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686283" flipH="1">
              <a:off x="8751562" y="2281781"/>
              <a:ext cx="701524" cy="158815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686283" flipH="1" flipV="1">
              <a:off x="8612849" y="2475212"/>
              <a:ext cx="1185838" cy="119165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686283">
              <a:off x="9323151" y="2387528"/>
              <a:ext cx="484318" cy="135047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686283" flipH="1">
              <a:off x="8453100" y="3651998"/>
              <a:ext cx="1185841" cy="417188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686283" flipH="1">
              <a:off x="6343116" y="4256752"/>
              <a:ext cx="2988789" cy="294320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686283" flipH="1" flipV="1">
              <a:off x="8372295" y="4042412"/>
              <a:ext cx="1010552" cy="41755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686283" flipV="1">
              <a:off x="9412437" y="3746948"/>
              <a:ext cx="175289" cy="83474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9454645" y="1382441"/>
              <a:ext cx="2737353" cy="964132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0823996" y="1517003"/>
              <a:ext cx="1368002" cy="76622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0633189" y="1643194"/>
              <a:ext cx="1558810" cy="210633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686283" flipH="1">
              <a:off x="9474522" y="2148085"/>
              <a:ext cx="1329596" cy="33363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686283">
              <a:off x="10676711" y="2278873"/>
              <a:ext cx="103762" cy="147501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686283">
              <a:off x="9327428" y="2477096"/>
              <a:ext cx="1429018" cy="115462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686283" flipV="1">
              <a:off x="9688030" y="3654875"/>
              <a:ext cx="933855" cy="207523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686283" flipV="1">
              <a:off x="9417048" y="3632542"/>
              <a:ext cx="1119989" cy="1043539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0630397" y="3748965"/>
              <a:ext cx="1561602" cy="1402563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623686" y="3747606"/>
              <a:ext cx="1568313" cy="58929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9338119" y="4557381"/>
              <a:ext cx="2853879" cy="61000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171211" y="713550"/>
              <a:ext cx="349291" cy="1199396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20502" y="1918104"/>
              <a:ext cx="1222058" cy="457392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5422706" y="1927860"/>
              <a:ext cx="2097571" cy="413747"/>
            </a:xfrm>
            <a:prstGeom prst="line">
              <a:avLst/>
            </a:prstGeom>
            <a:ln>
              <a:solidFill>
                <a:schemeClr val="bg1">
                  <a:lumMod val="8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ackground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5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ui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bg1"/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8" name="Freeform 9"/>
          <p:cNvSpPr>
            <a:spLocks noEditPoints="1"/>
          </p:cNvSpPr>
          <p:nvPr/>
        </p:nvSpPr>
        <p:spPr bwMode="auto">
          <a:xfrm flipV="1">
            <a:off x="11576843" y="3525899"/>
            <a:ext cx="1408113" cy="528638"/>
          </a:xfrm>
          <a:custGeom>
            <a:avLst/>
            <a:gdLst>
              <a:gd name="T0" fmla="*/ 159 w 516"/>
              <a:gd name="T1" fmla="*/ 1 h 194"/>
              <a:gd name="T2" fmla="*/ 157 w 516"/>
              <a:gd name="T3" fmla="*/ 0 h 194"/>
              <a:gd name="T4" fmla="*/ 157 w 516"/>
              <a:gd name="T5" fmla="*/ 0 h 194"/>
              <a:gd name="T6" fmla="*/ 14 w 516"/>
              <a:gd name="T7" fmla="*/ 0 h 194"/>
              <a:gd name="T8" fmla="*/ 12 w 516"/>
              <a:gd name="T9" fmla="*/ 0 h 194"/>
              <a:gd name="T10" fmla="*/ 10 w 516"/>
              <a:gd name="T11" fmla="*/ 0 h 194"/>
              <a:gd name="T12" fmla="*/ 10 w 516"/>
              <a:gd name="T13" fmla="*/ 170 h 194"/>
              <a:gd name="T14" fmla="*/ 0 w 516"/>
              <a:gd name="T15" fmla="*/ 182 h 194"/>
              <a:gd name="T16" fmla="*/ 12 w 516"/>
              <a:gd name="T17" fmla="*/ 194 h 194"/>
              <a:gd name="T18" fmla="*/ 25 w 516"/>
              <a:gd name="T19" fmla="*/ 182 h 194"/>
              <a:gd name="T20" fmla="*/ 15 w 516"/>
              <a:gd name="T21" fmla="*/ 170 h 194"/>
              <a:gd name="T22" fmla="*/ 15 w 516"/>
              <a:gd name="T23" fmla="*/ 5 h 194"/>
              <a:gd name="T24" fmla="*/ 155 w 516"/>
              <a:gd name="T25" fmla="*/ 5 h 194"/>
              <a:gd name="T26" fmla="*/ 250 w 516"/>
              <a:gd name="T27" fmla="*/ 101 h 194"/>
              <a:gd name="T28" fmla="*/ 251 w 516"/>
              <a:gd name="T29" fmla="*/ 101 h 194"/>
              <a:gd name="T30" fmla="*/ 253 w 516"/>
              <a:gd name="T31" fmla="*/ 101 h 194"/>
              <a:gd name="T32" fmla="*/ 491 w 516"/>
              <a:gd name="T33" fmla="*/ 101 h 194"/>
              <a:gd name="T34" fmla="*/ 503 w 516"/>
              <a:gd name="T35" fmla="*/ 111 h 194"/>
              <a:gd name="T36" fmla="*/ 516 w 516"/>
              <a:gd name="T37" fmla="*/ 98 h 194"/>
              <a:gd name="T38" fmla="*/ 503 w 516"/>
              <a:gd name="T39" fmla="*/ 86 h 194"/>
              <a:gd name="T40" fmla="*/ 491 w 516"/>
              <a:gd name="T41" fmla="*/ 96 h 194"/>
              <a:gd name="T42" fmla="*/ 282 w 516"/>
              <a:gd name="T43" fmla="*/ 96 h 194"/>
              <a:gd name="T44" fmla="*/ 253 w 516"/>
              <a:gd name="T45" fmla="*/ 96 h 194"/>
              <a:gd name="T46" fmla="*/ 169 w 516"/>
              <a:gd name="T47" fmla="*/ 11 h 194"/>
              <a:gd name="T48" fmla="*/ 159 w 516"/>
              <a:gd name="T49" fmla="*/ 1 h 194"/>
              <a:gd name="T50" fmla="*/ 19 w 516"/>
              <a:gd name="T51" fmla="*/ 182 h 194"/>
              <a:gd name="T52" fmla="*/ 12 w 516"/>
              <a:gd name="T53" fmla="*/ 189 h 194"/>
              <a:gd name="T54" fmla="*/ 6 w 516"/>
              <a:gd name="T55" fmla="*/ 182 h 194"/>
              <a:gd name="T56" fmla="*/ 12 w 516"/>
              <a:gd name="T57" fmla="*/ 175 h 194"/>
              <a:gd name="T58" fmla="*/ 19 w 516"/>
              <a:gd name="T59" fmla="*/ 182 h 194"/>
              <a:gd name="T60" fmla="*/ 503 w 516"/>
              <a:gd name="T61" fmla="*/ 92 h 194"/>
              <a:gd name="T62" fmla="*/ 510 w 516"/>
              <a:gd name="T63" fmla="*/ 98 h 194"/>
              <a:gd name="T64" fmla="*/ 503 w 516"/>
              <a:gd name="T65" fmla="*/ 105 h 194"/>
              <a:gd name="T66" fmla="*/ 496 w 516"/>
              <a:gd name="T67" fmla="*/ 98 h 194"/>
              <a:gd name="T68" fmla="*/ 503 w 516"/>
              <a:gd name="T69" fmla="*/ 9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6" h="194">
                <a:moveTo>
                  <a:pt x="159" y="1"/>
                </a:moveTo>
                <a:cubicBezTo>
                  <a:pt x="158" y="1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4" y="171"/>
                  <a:pt x="0" y="176"/>
                  <a:pt x="0" y="182"/>
                </a:cubicBezTo>
                <a:cubicBezTo>
                  <a:pt x="0" y="189"/>
                  <a:pt x="6" y="194"/>
                  <a:pt x="12" y="194"/>
                </a:cubicBezTo>
                <a:cubicBezTo>
                  <a:pt x="19" y="194"/>
                  <a:pt x="25" y="189"/>
                  <a:pt x="25" y="182"/>
                </a:cubicBezTo>
                <a:cubicBezTo>
                  <a:pt x="25" y="176"/>
                  <a:pt x="21" y="171"/>
                  <a:pt x="15" y="170"/>
                </a:cubicBezTo>
                <a:cubicBezTo>
                  <a:pt x="15" y="5"/>
                  <a:pt x="15" y="5"/>
                  <a:pt x="15" y="5"/>
                </a:cubicBezTo>
                <a:cubicBezTo>
                  <a:pt x="155" y="5"/>
                  <a:pt x="155" y="5"/>
                  <a:pt x="155" y="5"/>
                </a:cubicBezTo>
                <a:cubicBezTo>
                  <a:pt x="250" y="101"/>
                  <a:pt x="250" y="101"/>
                  <a:pt x="250" y="101"/>
                </a:cubicBezTo>
                <a:cubicBezTo>
                  <a:pt x="251" y="101"/>
                  <a:pt x="251" y="101"/>
                  <a:pt x="251" y="101"/>
                </a:cubicBezTo>
                <a:cubicBezTo>
                  <a:pt x="252" y="101"/>
                  <a:pt x="252" y="101"/>
                  <a:pt x="253" y="101"/>
                </a:cubicBezTo>
                <a:cubicBezTo>
                  <a:pt x="491" y="101"/>
                  <a:pt x="491" y="101"/>
                  <a:pt x="491" y="101"/>
                </a:cubicBezTo>
                <a:cubicBezTo>
                  <a:pt x="492" y="107"/>
                  <a:pt x="497" y="111"/>
                  <a:pt x="503" y="111"/>
                </a:cubicBezTo>
                <a:cubicBezTo>
                  <a:pt x="510" y="111"/>
                  <a:pt x="516" y="105"/>
                  <a:pt x="516" y="98"/>
                </a:cubicBezTo>
                <a:cubicBezTo>
                  <a:pt x="516" y="92"/>
                  <a:pt x="510" y="86"/>
                  <a:pt x="503" y="86"/>
                </a:cubicBezTo>
                <a:cubicBezTo>
                  <a:pt x="497" y="86"/>
                  <a:pt x="492" y="90"/>
                  <a:pt x="491" y="96"/>
                </a:cubicBezTo>
                <a:cubicBezTo>
                  <a:pt x="282" y="96"/>
                  <a:pt x="282" y="96"/>
                  <a:pt x="282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169" y="11"/>
                  <a:pt x="169" y="11"/>
                  <a:pt x="169" y="11"/>
                </a:cubicBezTo>
                <a:lnTo>
                  <a:pt x="159" y="1"/>
                </a:lnTo>
                <a:close/>
                <a:moveTo>
                  <a:pt x="19" y="182"/>
                </a:moveTo>
                <a:cubicBezTo>
                  <a:pt x="19" y="186"/>
                  <a:pt x="16" y="189"/>
                  <a:pt x="12" y="189"/>
                </a:cubicBezTo>
                <a:cubicBezTo>
                  <a:pt x="9" y="189"/>
                  <a:pt x="6" y="186"/>
                  <a:pt x="6" y="182"/>
                </a:cubicBezTo>
                <a:cubicBezTo>
                  <a:pt x="6" y="178"/>
                  <a:pt x="9" y="175"/>
                  <a:pt x="12" y="175"/>
                </a:cubicBezTo>
                <a:cubicBezTo>
                  <a:pt x="16" y="175"/>
                  <a:pt x="19" y="178"/>
                  <a:pt x="19" y="182"/>
                </a:cubicBezTo>
                <a:moveTo>
                  <a:pt x="503" y="92"/>
                </a:moveTo>
                <a:cubicBezTo>
                  <a:pt x="507" y="92"/>
                  <a:pt x="510" y="95"/>
                  <a:pt x="510" y="98"/>
                </a:cubicBezTo>
                <a:cubicBezTo>
                  <a:pt x="510" y="102"/>
                  <a:pt x="507" y="105"/>
                  <a:pt x="503" y="105"/>
                </a:cubicBezTo>
                <a:cubicBezTo>
                  <a:pt x="499" y="105"/>
                  <a:pt x="496" y="102"/>
                  <a:pt x="496" y="98"/>
                </a:cubicBezTo>
                <a:cubicBezTo>
                  <a:pt x="496" y="95"/>
                  <a:pt x="499" y="92"/>
                  <a:pt x="503" y="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 flipV="1">
            <a:off x="11446668" y="3525899"/>
            <a:ext cx="1538288" cy="658813"/>
          </a:xfrm>
          <a:custGeom>
            <a:avLst/>
            <a:gdLst>
              <a:gd name="T0" fmla="*/ 230 w 564"/>
              <a:gd name="T1" fmla="*/ 0 h 242"/>
              <a:gd name="T2" fmla="*/ 230 w 564"/>
              <a:gd name="T3" fmla="*/ 0 h 242"/>
              <a:gd name="T4" fmla="*/ 228 w 564"/>
              <a:gd name="T5" fmla="*/ 0 h 242"/>
              <a:gd name="T6" fmla="*/ 11 w 564"/>
              <a:gd name="T7" fmla="*/ 0 h 242"/>
              <a:gd name="T8" fmla="*/ 10 w 564"/>
              <a:gd name="T9" fmla="*/ 1 h 242"/>
              <a:gd name="T10" fmla="*/ 10 w 564"/>
              <a:gd name="T11" fmla="*/ 3 h 242"/>
              <a:gd name="T12" fmla="*/ 10 w 564"/>
              <a:gd name="T13" fmla="*/ 218 h 242"/>
              <a:gd name="T14" fmla="*/ 0 w 564"/>
              <a:gd name="T15" fmla="*/ 230 h 242"/>
              <a:gd name="T16" fmla="*/ 13 w 564"/>
              <a:gd name="T17" fmla="*/ 242 h 242"/>
              <a:gd name="T18" fmla="*/ 25 w 564"/>
              <a:gd name="T19" fmla="*/ 230 h 242"/>
              <a:gd name="T20" fmla="*/ 15 w 564"/>
              <a:gd name="T21" fmla="*/ 218 h 242"/>
              <a:gd name="T22" fmla="*/ 15 w 564"/>
              <a:gd name="T23" fmla="*/ 6 h 242"/>
              <a:gd name="T24" fmla="*/ 227 w 564"/>
              <a:gd name="T25" fmla="*/ 6 h 242"/>
              <a:gd name="T26" fmla="*/ 323 w 564"/>
              <a:gd name="T27" fmla="*/ 101 h 242"/>
              <a:gd name="T28" fmla="*/ 323 w 564"/>
              <a:gd name="T29" fmla="*/ 101 h 242"/>
              <a:gd name="T30" fmla="*/ 325 w 564"/>
              <a:gd name="T31" fmla="*/ 101 h 242"/>
              <a:gd name="T32" fmla="*/ 325 w 564"/>
              <a:gd name="T33" fmla="*/ 99 h 242"/>
              <a:gd name="T34" fmla="*/ 325 w 564"/>
              <a:gd name="T35" fmla="*/ 101 h 242"/>
              <a:gd name="T36" fmla="*/ 539 w 564"/>
              <a:gd name="T37" fmla="*/ 101 h 242"/>
              <a:gd name="T38" fmla="*/ 551 w 564"/>
              <a:gd name="T39" fmla="*/ 111 h 242"/>
              <a:gd name="T40" fmla="*/ 564 w 564"/>
              <a:gd name="T41" fmla="*/ 99 h 242"/>
              <a:gd name="T42" fmla="*/ 551 w 564"/>
              <a:gd name="T43" fmla="*/ 86 h 242"/>
              <a:gd name="T44" fmla="*/ 539 w 564"/>
              <a:gd name="T45" fmla="*/ 96 h 242"/>
              <a:gd name="T46" fmla="*/ 380 w 564"/>
              <a:gd name="T47" fmla="*/ 96 h 242"/>
              <a:gd name="T48" fmla="*/ 325 w 564"/>
              <a:gd name="T49" fmla="*/ 96 h 242"/>
              <a:gd name="T50" fmla="*/ 253 w 564"/>
              <a:gd name="T51" fmla="*/ 24 h 242"/>
              <a:gd name="T52" fmla="*/ 230 w 564"/>
              <a:gd name="T53" fmla="*/ 0 h 242"/>
              <a:gd name="T54" fmla="*/ 19 w 564"/>
              <a:gd name="T55" fmla="*/ 230 h 242"/>
              <a:gd name="T56" fmla="*/ 13 w 564"/>
              <a:gd name="T57" fmla="*/ 237 h 242"/>
              <a:gd name="T58" fmla="*/ 6 w 564"/>
              <a:gd name="T59" fmla="*/ 230 h 242"/>
              <a:gd name="T60" fmla="*/ 13 w 564"/>
              <a:gd name="T61" fmla="*/ 223 h 242"/>
              <a:gd name="T62" fmla="*/ 19 w 564"/>
              <a:gd name="T63" fmla="*/ 230 h 242"/>
              <a:gd name="T64" fmla="*/ 551 w 564"/>
              <a:gd name="T65" fmla="*/ 92 h 242"/>
              <a:gd name="T66" fmla="*/ 558 w 564"/>
              <a:gd name="T67" fmla="*/ 99 h 242"/>
              <a:gd name="T68" fmla="*/ 551 w 564"/>
              <a:gd name="T69" fmla="*/ 105 h 242"/>
              <a:gd name="T70" fmla="*/ 544 w 564"/>
              <a:gd name="T71" fmla="*/ 99 h 242"/>
              <a:gd name="T72" fmla="*/ 551 w 564"/>
              <a:gd name="T73" fmla="*/ 9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4" h="242">
                <a:moveTo>
                  <a:pt x="230" y="0"/>
                </a:moveTo>
                <a:cubicBezTo>
                  <a:pt x="230" y="0"/>
                  <a:pt x="230" y="0"/>
                  <a:pt x="230" y="0"/>
                </a:cubicBezTo>
                <a:cubicBezTo>
                  <a:pt x="229" y="0"/>
                  <a:pt x="228" y="0"/>
                  <a:pt x="22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2"/>
                  <a:pt x="10" y="3"/>
                  <a:pt x="10" y="3"/>
                </a:cubicBezTo>
                <a:cubicBezTo>
                  <a:pt x="10" y="218"/>
                  <a:pt x="10" y="218"/>
                  <a:pt x="10" y="218"/>
                </a:cubicBezTo>
                <a:cubicBezTo>
                  <a:pt x="4" y="219"/>
                  <a:pt x="0" y="224"/>
                  <a:pt x="0" y="230"/>
                </a:cubicBezTo>
                <a:cubicBezTo>
                  <a:pt x="0" y="237"/>
                  <a:pt x="6" y="242"/>
                  <a:pt x="13" y="242"/>
                </a:cubicBezTo>
                <a:cubicBezTo>
                  <a:pt x="19" y="242"/>
                  <a:pt x="25" y="237"/>
                  <a:pt x="25" y="230"/>
                </a:cubicBezTo>
                <a:cubicBezTo>
                  <a:pt x="25" y="224"/>
                  <a:pt x="21" y="219"/>
                  <a:pt x="15" y="218"/>
                </a:cubicBezTo>
                <a:cubicBezTo>
                  <a:pt x="15" y="6"/>
                  <a:pt x="15" y="6"/>
                  <a:pt x="15" y="6"/>
                </a:cubicBezTo>
                <a:cubicBezTo>
                  <a:pt x="227" y="6"/>
                  <a:pt x="227" y="6"/>
                  <a:pt x="227" y="6"/>
                </a:cubicBezTo>
                <a:cubicBezTo>
                  <a:pt x="323" y="101"/>
                  <a:pt x="323" y="101"/>
                  <a:pt x="323" y="101"/>
                </a:cubicBezTo>
                <a:cubicBezTo>
                  <a:pt x="323" y="101"/>
                  <a:pt x="323" y="101"/>
                  <a:pt x="323" y="101"/>
                </a:cubicBezTo>
                <a:cubicBezTo>
                  <a:pt x="324" y="101"/>
                  <a:pt x="324" y="101"/>
                  <a:pt x="325" y="101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5" y="101"/>
                  <a:pt x="325" y="101"/>
                  <a:pt x="325" y="101"/>
                </a:cubicBezTo>
                <a:cubicBezTo>
                  <a:pt x="539" y="101"/>
                  <a:pt x="539" y="101"/>
                  <a:pt x="539" y="101"/>
                </a:cubicBezTo>
                <a:cubicBezTo>
                  <a:pt x="540" y="107"/>
                  <a:pt x="545" y="111"/>
                  <a:pt x="551" y="111"/>
                </a:cubicBezTo>
                <a:cubicBezTo>
                  <a:pt x="558" y="111"/>
                  <a:pt x="564" y="105"/>
                  <a:pt x="564" y="99"/>
                </a:cubicBezTo>
                <a:cubicBezTo>
                  <a:pt x="564" y="92"/>
                  <a:pt x="558" y="86"/>
                  <a:pt x="551" y="86"/>
                </a:cubicBezTo>
                <a:cubicBezTo>
                  <a:pt x="545" y="86"/>
                  <a:pt x="540" y="90"/>
                  <a:pt x="539" y="96"/>
                </a:cubicBezTo>
                <a:cubicBezTo>
                  <a:pt x="380" y="96"/>
                  <a:pt x="380" y="96"/>
                  <a:pt x="380" y="96"/>
                </a:cubicBezTo>
                <a:cubicBezTo>
                  <a:pt x="325" y="96"/>
                  <a:pt x="325" y="96"/>
                  <a:pt x="325" y="96"/>
                </a:cubicBezTo>
                <a:cubicBezTo>
                  <a:pt x="253" y="24"/>
                  <a:pt x="253" y="24"/>
                  <a:pt x="253" y="24"/>
                </a:cubicBezTo>
                <a:lnTo>
                  <a:pt x="230" y="0"/>
                </a:lnTo>
                <a:close/>
                <a:moveTo>
                  <a:pt x="19" y="230"/>
                </a:moveTo>
                <a:cubicBezTo>
                  <a:pt x="19" y="234"/>
                  <a:pt x="16" y="237"/>
                  <a:pt x="13" y="237"/>
                </a:cubicBezTo>
                <a:cubicBezTo>
                  <a:pt x="9" y="237"/>
                  <a:pt x="6" y="234"/>
                  <a:pt x="6" y="230"/>
                </a:cubicBezTo>
                <a:cubicBezTo>
                  <a:pt x="6" y="226"/>
                  <a:pt x="9" y="223"/>
                  <a:pt x="13" y="223"/>
                </a:cubicBezTo>
                <a:cubicBezTo>
                  <a:pt x="16" y="223"/>
                  <a:pt x="19" y="226"/>
                  <a:pt x="19" y="230"/>
                </a:cubicBezTo>
                <a:moveTo>
                  <a:pt x="551" y="92"/>
                </a:moveTo>
                <a:cubicBezTo>
                  <a:pt x="555" y="92"/>
                  <a:pt x="558" y="95"/>
                  <a:pt x="558" y="99"/>
                </a:cubicBezTo>
                <a:cubicBezTo>
                  <a:pt x="558" y="102"/>
                  <a:pt x="555" y="105"/>
                  <a:pt x="551" y="105"/>
                </a:cubicBezTo>
                <a:cubicBezTo>
                  <a:pt x="547" y="105"/>
                  <a:pt x="544" y="102"/>
                  <a:pt x="544" y="99"/>
                </a:cubicBezTo>
                <a:cubicBezTo>
                  <a:pt x="544" y="95"/>
                  <a:pt x="547" y="92"/>
                  <a:pt x="551" y="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 flipV="1">
            <a:off x="11478418" y="2609911"/>
            <a:ext cx="461963" cy="1338263"/>
          </a:xfrm>
          <a:custGeom>
            <a:avLst/>
            <a:gdLst>
              <a:gd name="T0" fmla="*/ 158 w 169"/>
              <a:gd name="T1" fmla="*/ 241 h 491"/>
              <a:gd name="T2" fmla="*/ 159 w 169"/>
              <a:gd name="T3" fmla="*/ 239 h 491"/>
              <a:gd name="T4" fmla="*/ 159 w 169"/>
              <a:gd name="T5" fmla="*/ 239 h 491"/>
              <a:gd name="T6" fmla="*/ 159 w 169"/>
              <a:gd name="T7" fmla="*/ 24 h 491"/>
              <a:gd name="T8" fmla="*/ 169 w 169"/>
              <a:gd name="T9" fmla="*/ 12 h 491"/>
              <a:gd name="T10" fmla="*/ 156 w 169"/>
              <a:gd name="T11" fmla="*/ 0 h 491"/>
              <a:gd name="T12" fmla="*/ 144 w 169"/>
              <a:gd name="T13" fmla="*/ 12 h 491"/>
              <a:gd name="T14" fmla="*/ 153 w 169"/>
              <a:gd name="T15" fmla="*/ 24 h 491"/>
              <a:gd name="T16" fmla="*/ 153 w 169"/>
              <a:gd name="T17" fmla="*/ 236 h 491"/>
              <a:gd name="T18" fmla="*/ 37 w 169"/>
              <a:gd name="T19" fmla="*/ 236 h 491"/>
              <a:gd name="T20" fmla="*/ 35 w 169"/>
              <a:gd name="T21" fmla="*/ 237 h 491"/>
              <a:gd name="T22" fmla="*/ 11 w 169"/>
              <a:gd name="T23" fmla="*/ 261 h 491"/>
              <a:gd name="T24" fmla="*/ 10 w 169"/>
              <a:gd name="T25" fmla="*/ 262 h 491"/>
              <a:gd name="T26" fmla="*/ 10 w 169"/>
              <a:gd name="T27" fmla="*/ 262 h 491"/>
              <a:gd name="T28" fmla="*/ 10 w 169"/>
              <a:gd name="T29" fmla="*/ 466 h 491"/>
              <a:gd name="T30" fmla="*/ 0 w 169"/>
              <a:gd name="T31" fmla="*/ 478 h 491"/>
              <a:gd name="T32" fmla="*/ 13 w 169"/>
              <a:gd name="T33" fmla="*/ 491 h 491"/>
              <a:gd name="T34" fmla="*/ 25 w 169"/>
              <a:gd name="T35" fmla="*/ 478 h 491"/>
              <a:gd name="T36" fmla="*/ 15 w 169"/>
              <a:gd name="T37" fmla="*/ 466 h 491"/>
              <a:gd name="T38" fmla="*/ 15 w 169"/>
              <a:gd name="T39" fmla="*/ 264 h 491"/>
              <a:gd name="T40" fmla="*/ 38 w 169"/>
              <a:gd name="T41" fmla="*/ 242 h 491"/>
              <a:gd name="T42" fmla="*/ 158 w 169"/>
              <a:gd name="T43" fmla="*/ 242 h 491"/>
              <a:gd name="T44" fmla="*/ 158 w 169"/>
              <a:gd name="T45" fmla="*/ 241 h 491"/>
              <a:gd name="T46" fmla="*/ 150 w 169"/>
              <a:gd name="T47" fmla="*/ 12 h 491"/>
              <a:gd name="T48" fmla="*/ 156 w 169"/>
              <a:gd name="T49" fmla="*/ 5 h 491"/>
              <a:gd name="T50" fmla="*/ 163 w 169"/>
              <a:gd name="T51" fmla="*/ 12 h 491"/>
              <a:gd name="T52" fmla="*/ 156 w 169"/>
              <a:gd name="T53" fmla="*/ 19 h 491"/>
              <a:gd name="T54" fmla="*/ 150 w 169"/>
              <a:gd name="T55" fmla="*/ 12 h 491"/>
              <a:gd name="T56" fmla="*/ 19 w 169"/>
              <a:gd name="T57" fmla="*/ 478 h 491"/>
              <a:gd name="T58" fmla="*/ 13 w 169"/>
              <a:gd name="T59" fmla="*/ 485 h 491"/>
              <a:gd name="T60" fmla="*/ 6 w 169"/>
              <a:gd name="T61" fmla="*/ 478 h 491"/>
              <a:gd name="T62" fmla="*/ 13 w 169"/>
              <a:gd name="T63" fmla="*/ 472 h 491"/>
              <a:gd name="T64" fmla="*/ 19 w 169"/>
              <a:gd name="T65" fmla="*/ 478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9" h="491">
                <a:moveTo>
                  <a:pt x="158" y="241"/>
                </a:moveTo>
                <a:cubicBezTo>
                  <a:pt x="159" y="240"/>
                  <a:pt x="159" y="239"/>
                  <a:pt x="159" y="239"/>
                </a:cubicBezTo>
                <a:cubicBezTo>
                  <a:pt x="159" y="239"/>
                  <a:pt x="159" y="239"/>
                  <a:pt x="159" y="239"/>
                </a:cubicBezTo>
                <a:cubicBezTo>
                  <a:pt x="159" y="24"/>
                  <a:pt x="159" y="24"/>
                  <a:pt x="159" y="24"/>
                </a:cubicBezTo>
                <a:cubicBezTo>
                  <a:pt x="165" y="23"/>
                  <a:pt x="169" y="18"/>
                  <a:pt x="169" y="12"/>
                </a:cubicBezTo>
                <a:cubicBezTo>
                  <a:pt x="169" y="5"/>
                  <a:pt x="163" y="0"/>
                  <a:pt x="156" y="0"/>
                </a:cubicBezTo>
                <a:cubicBezTo>
                  <a:pt x="149" y="0"/>
                  <a:pt x="144" y="5"/>
                  <a:pt x="144" y="12"/>
                </a:cubicBezTo>
                <a:cubicBezTo>
                  <a:pt x="144" y="18"/>
                  <a:pt x="148" y="23"/>
                  <a:pt x="153" y="24"/>
                </a:cubicBezTo>
                <a:cubicBezTo>
                  <a:pt x="153" y="236"/>
                  <a:pt x="153" y="236"/>
                  <a:pt x="153" y="236"/>
                </a:cubicBezTo>
                <a:cubicBezTo>
                  <a:pt x="37" y="236"/>
                  <a:pt x="37" y="236"/>
                  <a:pt x="37" y="236"/>
                </a:cubicBezTo>
                <a:cubicBezTo>
                  <a:pt x="36" y="236"/>
                  <a:pt x="36" y="236"/>
                  <a:pt x="35" y="237"/>
                </a:cubicBezTo>
                <a:cubicBezTo>
                  <a:pt x="11" y="261"/>
                  <a:pt x="11" y="261"/>
                  <a:pt x="11" y="261"/>
                </a:cubicBezTo>
                <a:cubicBezTo>
                  <a:pt x="11" y="261"/>
                  <a:pt x="10" y="261"/>
                  <a:pt x="10" y="262"/>
                </a:cubicBezTo>
                <a:cubicBezTo>
                  <a:pt x="10" y="262"/>
                  <a:pt x="10" y="262"/>
                  <a:pt x="10" y="262"/>
                </a:cubicBezTo>
                <a:cubicBezTo>
                  <a:pt x="10" y="466"/>
                  <a:pt x="10" y="466"/>
                  <a:pt x="10" y="466"/>
                </a:cubicBezTo>
                <a:cubicBezTo>
                  <a:pt x="4" y="467"/>
                  <a:pt x="0" y="472"/>
                  <a:pt x="0" y="478"/>
                </a:cubicBezTo>
                <a:cubicBezTo>
                  <a:pt x="0" y="485"/>
                  <a:pt x="6" y="491"/>
                  <a:pt x="13" y="491"/>
                </a:cubicBezTo>
                <a:cubicBezTo>
                  <a:pt x="19" y="491"/>
                  <a:pt x="25" y="485"/>
                  <a:pt x="25" y="478"/>
                </a:cubicBezTo>
                <a:cubicBezTo>
                  <a:pt x="25" y="472"/>
                  <a:pt x="21" y="467"/>
                  <a:pt x="15" y="466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38" y="242"/>
                  <a:pt x="38" y="242"/>
                  <a:pt x="38" y="242"/>
                </a:cubicBezTo>
                <a:cubicBezTo>
                  <a:pt x="158" y="242"/>
                  <a:pt x="158" y="242"/>
                  <a:pt x="158" y="242"/>
                </a:cubicBezTo>
                <a:lnTo>
                  <a:pt x="158" y="241"/>
                </a:lnTo>
                <a:close/>
                <a:moveTo>
                  <a:pt x="150" y="12"/>
                </a:moveTo>
                <a:cubicBezTo>
                  <a:pt x="150" y="8"/>
                  <a:pt x="153" y="5"/>
                  <a:pt x="156" y="5"/>
                </a:cubicBezTo>
                <a:cubicBezTo>
                  <a:pt x="160" y="5"/>
                  <a:pt x="163" y="8"/>
                  <a:pt x="163" y="12"/>
                </a:cubicBezTo>
                <a:cubicBezTo>
                  <a:pt x="163" y="16"/>
                  <a:pt x="160" y="19"/>
                  <a:pt x="156" y="19"/>
                </a:cubicBezTo>
                <a:cubicBezTo>
                  <a:pt x="153" y="19"/>
                  <a:pt x="150" y="16"/>
                  <a:pt x="150" y="12"/>
                </a:cubicBezTo>
                <a:moveTo>
                  <a:pt x="19" y="478"/>
                </a:moveTo>
                <a:cubicBezTo>
                  <a:pt x="19" y="482"/>
                  <a:pt x="16" y="485"/>
                  <a:pt x="13" y="485"/>
                </a:cubicBezTo>
                <a:cubicBezTo>
                  <a:pt x="9" y="485"/>
                  <a:pt x="6" y="482"/>
                  <a:pt x="6" y="478"/>
                </a:cubicBezTo>
                <a:cubicBezTo>
                  <a:pt x="6" y="475"/>
                  <a:pt x="9" y="472"/>
                  <a:pt x="13" y="472"/>
                </a:cubicBezTo>
                <a:cubicBezTo>
                  <a:pt x="16" y="472"/>
                  <a:pt x="19" y="475"/>
                  <a:pt x="19" y="47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 flipV="1">
            <a:off x="11610181" y="2741674"/>
            <a:ext cx="460375" cy="1046163"/>
          </a:xfrm>
          <a:custGeom>
            <a:avLst/>
            <a:gdLst>
              <a:gd name="T0" fmla="*/ 169 w 169"/>
              <a:gd name="T1" fmla="*/ 13 h 384"/>
              <a:gd name="T2" fmla="*/ 156 w 169"/>
              <a:gd name="T3" fmla="*/ 0 h 384"/>
              <a:gd name="T4" fmla="*/ 144 w 169"/>
              <a:gd name="T5" fmla="*/ 13 h 384"/>
              <a:gd name="T6" fmla="*/ 153 w 169"/>
              <a:gd name="T7" fmla="*/ 25 h 384"/>
              <a:gd name="T8" fmla="*/ 153 w 169"/>
              <a:gd name="T9" fmla="*/ 225 h 384"/>
              <a:gd name="T10" fmla="*/ 15 w 169"/>
              <a:gd name="T11" fmla="*/ 225 h 384"/>
              <a:gd name="T12" fmla="*/ 15 w 169"/>
              <a:gd name="T13" fmla="*/ 225 h 384"/>
              <a:gd name="T14" fmla="*/ 14 w 169"/>
              <a:gd name="T15" fmla="*/ 225 h 384"/>
              <a:gd name="T16" fmla="*/ 10 w 169"/>
              <a:gd name="T17" fmla="*/ 227 h 384"/>
              <a:gd name="T18" fmla="*/ 10 w 169"/>
              <a:gd name="T19" fmla="*/ 230 h 384"/>
              <a:gd name="T20" fmla="*/ 10 w 169"/>
              <a:gd name="T21" fmla="*/ 359 h 384"/>
              <a:gd name="T22" fmla="*/ 0 w 169"/>
              <a:gd name="T23" fmla="*/ 371 h 384"/>
              <a:gd name="T24" fmla="*/ 12 w 169"/>
              <a:gd name="T25" fmla="*/ 384 h 384"/>
              <a:gd name="T26" fmla="*/ 25 w 169"/>
              <a:gd name="T27" fmla="*/ 371 h 384"/>
              <a:gd name="T28" fmla="*/ 15 w 169"/>
              <a:gd name="T29" fmla="*/ 359 h 384"/>
              <a:gd name="T30" fmla="*/ 15 w 169"/>
              <a:gd name="T31" fmla="*/ 231 h 384"/>
              <a:gd name="T32" fmla="*/ 16 w 169"/>
              <a:gd name="T33" fmla="*/ 231 h 384"/>
              <a:gd name="T34" fmla="*/ 157 w 169"/>
              <a:gd name="T35" fmla="*/ 231 h 384"/>
              <a:gd name="T36" fmla="*/ 158 w 169"/>
              <a:gd name="T37" fmla="*/ 230 h 384"/>
              <a:gd name="T38" fmla="*/ 159 w 169"/>
              <a:gd name="T39" fmla="*/ 228 h 384"/>
              <a:gd name="T40" fmla="*/ 159 w 169"/>
              <a:gd name="T41" fmla="*/ 227 h 384"/>
              <a:gd name="T42" fmla="*/ 159 w 169"/>
              <a:gd name="T43" fmla="*/ 25 h 384"/>
              <a:gd name="T44" fmla="*/ 169 w 169"/>
              <a:gd name="T45" fmla="*/ 13 h 384"/>
              <a:gd name="T46" fmla="*/ 149 w 169"/>
              <a:gd name="T47" fmla="*/ 13 h 384"/>
              <a:gd name="T48" fmla="*/ 156 w 169"/>
              <a:gd name="T49" fmla="*/ 6 h 384"/>
              <a:gd name="T50" fmla="*/ 163 w 169"/>
              <a:gd name="T51" fmla="*/ 13 h 384"/>
              <a:gd name="T52" fmla="*/ 156 w 169"/>
              <a:gd name="T53" fmla="*/ 20 h 384"/>
              <a:gd name="T54" fmla="*/ 149 w 169"/>
              <a:gd name="T55" fmla="*/ 13 h 384"/>
              <a:gd name="T56" fmla="*/ 19 w 169"/>
              <a:gd name="T57" fmla="*/ 371 h 384"/>
              <a:gd name="T58" fmla="*/ 12 w 169"/>
              <a:gd name="T59" fmla="*/ 378 h 384"/>
              <a:gd name="T60" fmla="*/ 6 w 169"/>
              <a:gd name="T61" fmla="*/ 371 h 384"/>
              <a:gd name="T62" fmla="*/ 12 w 169"/>
              <a:gd name="T63" fmla="*/ 365 h 384"/>
              <a:gd name="T64" fmla="*/ 19 w 169"/>
              <a:gd name="T65" fmla="*/ 37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9" h="384">
                <a:moveTo>
                  <a:pt x="169" y="13"/>
                </a:moveTo>
                <a:cubicBezTo>
                  <a:pt x="169" y="6"/>
                  <a:pt x="163" y="0"/>
                  <a:pt x="156" y="0"/>
                </a:cubicBezTo>
                <a:cubicBezTo>
                  <a:pt x="149" y="0"/>
                  <a:pt x="144" y="6"/>
                  <a:pt x="144" y="13"/>
                </a:cubicBezTo>
                <a:cubicBezTo>
                  <a:pt x="144" y="19"/>
                  <a:pt x="148" y="24"/>
                  <a:pt x="153" y="25"/>
                </a:cubicBezTo>
                <a:cubicBezTo>
                  <a:pt x="153" y="225"/>
                  <a:pt x="153" y="225"/>
                  <a:pt x="153" y="225"/>
                </a:cubicBezTo>
                <a:cubicBezTo>
                  <a:pt x="15" y="225"/>
                  <a:pt x="15" y="225"/>
                  <a:pt x="15" y="225"/>
                </a:cubicBezTo>
                <a:cubicBezTo>
                  <a:pt x="15" y="225"/>
                  <a:pt x="15" y="225"/>
                  <a:pt x="15" y="225"/>
                </a:cubicBezTo>
                <a:cubicBezTo>
                  <a:pt x="15" y="225"/>
                  <a:pt x="15" y="225"/>
                  <a:pt x="14" y="225"/>
                </a:cubicBezTo>
                <a:cubicBezTo>
                  <a:pt x="13" y="225"/>
                  <a:pt x="11" y="225"/>
                  <a:pt x="10" y="227"/>
                </a:cubicBezTo>
                <a:cubicBezTo>
                  <a:pt x="10" y="227"/>
                  <a:pt x="9" y="228"/>
                  <a:pt x="10" y="230"/>
                </a:cubicBezTo>
                <a:cubicBezTo>
                  <a:pt x="10" y="359"/>
                  <a:pt x="10" y="359"/>
                  <a:pt x="10" y="359"/>
                </a:cubicBezTo>
                <a:cubicBezTo>
                  <a:pt x="4" y="361"/>
                  <a:pt x="0" y="365"/>
                  <a:pt x="0" y="371"/>
                </a:cubicBezTo>
                <a:cubicBezTo>
                  <a:pt x="0" y="378"/>
                  <a:pt x="6" y="384"/>
                  <a:pt x="12" y="384"/>
                </a:cubicBezTo>
                <a:cubicBezTo>
                  <a:pt x="19" y="384"/>
                  <a:pt x="25" y="378"/>
                  <a:pt x="25" y="371"/>
                </a:cubicBezTo>
                <a:cubicBezTo>
                  <a:pt x="25" y="365"/>
                  <a:pt x="21" y="361"/>
                  <a:pt x="15" y="359"/>
                </a:cubicBezTo>
                <a:cubicBezTo>
                  <a:pt x="15" y="231"/>
                  <a:pt x="15" y="231"/>
                  <a:pt x="15" y="231"/>
                </a:cubicBezTo>
                <a:cubicBezTo>
                  <a:pt x="15" y="231"/>
                  <a:pt x="15" y="231"/>
                  <a:pt x="16" y="231"/>
                </a:cubicBezTo>
                <a:cubicBezTo>
                  <a:pt x="157" y="231"/>
                  <a:pt x="157" y="231"/>
                  <a:pt x="157" y="231"/>
                </a:cubicBezTo>
                <a:cubicBezTo>
                  <a:pt x="158" y="230"/>
                  <a:pt x="158" y="230"/>
                  <a:pt x="158" y="230"/>
                </a:cubicBezTo>
                <a:cubicBezTo>
                  <a:pt x="159" y="229"/>
                  <a:pt x="159" y="228"/>
                  <a:pt x="159" y="228"/>
                </a:cubicBezTo>
                <a:cubicBezTo>
                  <a:pt x="159" y="228"/>
                  <a:pt x="159" y="228"/>
                  <a:pt x="159" y="227"/>
                </a:cubicBezTo>
                <a:cubicBezTo>
                  <a:pt x="159" y="25"/>
                  <a:pt x="159" y="25"/>
                  <a:pt x="159" y="25"/>
                </a:cubicBezTo>
                <a:cubicBezTo>
                  <a:pt x="165" y="24"/>
                  <a:pt x="169" y="19"/>
                  <a:pt x="169" y="13"/>
                </a:cubicBezTo>
                <a:moveTo>
                  <a:pt x="149" y="13"/>
                </a:moveTo>
                <a:cubicBezTo>
                  <a:pt x="149" y="9"/>
                  <a:pt x="152" y="6"/>
                  <a:pt x="156" y="6"/>
                </a:cubicBezTo>
                <a:cubicBezTo>
                  <a:pt x="160" y="6"/>
                  <a:pt x="163" y="9"/>
                  <a:pt x="163" y="13"/>
                </a:cubicBezTo>
                <a:cubicBezTo>
                  <a:pt x="163" y="17"/>
                  <a:pt x="160" y="20"/>
                  <a:pt x="156" y="20"/>
                </a:cubicBezTo>
                <a:cubicBezTo>
                  <a:pt x="152" y="20"/>
                  <a:pt x="149" y="17"/>
                  <a:pt x="149" y="13"/>
                </a:cubicBezTo>
                <a:moveTo>
                  <a:pt x="19" y="371"/>
                </a:moveTo>
                <a:cubicBezTo>
                  <a:pt x="19" y="375"/>
                  <a:pt x="16" y="378"/>
                  <a:pt x="12" y="378"/>
                </a:cubicBezTo>
                <a:cubicBezTo>
                  <a:pt x="9" y="378"/>
                  <a:pt x="6" y="375"/>
                  <a:pt x="6" y="371"/>
                </a:cubicBezTo>
                <a:cubicBezTo>
                  <a:pt x="6" y="368"/>
                  <a:pt x="9" y="365"/>
                  <a:pt x="12" y="365"/>
                </a:cubicBezTo>
                <a:cubicBezTo>
                  <a:pt x="16" y="365"/>
                  <a:pt x="19" y="368"/>
                  <a:pt x="19" y="3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 flipV="1">
            <a:off x="11773693" y="2871849"/>
            <a:ext cx="428625" cy="784225"/>
          </a:xfrm>
          <a:custGeom>
            <a:avLst/>
            <a:gdLst>
              <a:gd name="T0" fmla="*/ 146 w 157"/>
              <a:gd name="T1" fmla="*/ 230 h 288"/>
              <a:gd name="T2" fmla="*/ 147 w 157"/>
              <a:gd name="T3" fmla="*/ 228 h 288"/>
              <a:gd name="T4" fmla="*/ 147 w 157"/>
              <a:gd name="T5" fmla="*/ 227 h 288"/>
              <a:gd name="T6" fmla="*/ 147 w 157"/>
              <a:gd name="T7" fmla="*/ 25 h 288"/>
              <a:gd name="T8" fmla="*/ 157 w 157"/>
              <a:gd name="T9" fmla="*/ 13 h 288"/>
              <a:gd name="T10" fmla="*/ 144 w 157"/>
              <a:gd name="T11" fmla="*/ 0 h 288"/>
              <a:gd name="T12" fmla="*/ 132 w 157"/>
              <a:gd name="T13" fmla="*/ 13 h 288"/>
              <a:gd name="T14" fmla="*/ 141 w 157"/>
              <a:gd name="T15" fmla="*/ 25 h 288"/>
              <a:gd name="T16" fmla="*/ 141 w 157"/>
              <a:gd name="T17" fmla="*/ 225 h 288"/>
              <a:gd name="T18" fmla="*/ 13 w 157"/>
              <a:gd name="T19" fmla="*/ 225 h 288"/>
              <a:gd name="T20" fmla="*/ 11 w 157"/>
              <a:gd name="T21" fmla="*/ 225 h 288"/>
              <a:gd name="T22" fmla="*/ 10 w 157"/>
              <a:gd name="T23" fmla="*/ 226 h 288"/>
              <a:gd name="T24" fmla="*/ 9 w 157"/>
              <a:gd name="T25" fmla="*/ 228 h 288"/>
              <a:gd name="T26" fmla="*/ 9 w 157"/>
              <a:gd name="T27" fmla="*/ 263 h 288"/>
              <a:gd name="T28" fmla="*/ 0 w 157"/>
              <a:gd name="T29" fmla="*/ 275 h 288"/>
              <a:gd name="T30" fmla="*/ 12 w 157"/>
              <a:gd name="T31" fmla="*/ 288 h 288"/>
              <a:gd name="T32" fmla="*/ 25 w 157"/>
              <a:gd name="T33" fmla="*/ 275 h 288"/>
              <a:gd name="T34" fmla="*/ 15 w 157"/>
              <a:gd name="T35" fmla="*/ 263 h 288"/>
              <a:gd name="T36" fmla="*/ 15 w 157"/>
              <a:gd name="T37" fmla="*/ 231 h 288"/>
              <a:gd name="T38" fmla="*/ 145 w 157"/>
              <a:gd name="T39" fmla="*/ 231 h 288"/>
              <a:gd name="T40" fmla="*/ 146 w 157"/>
              <a:gd name="T41" fmla="*/ 230 h 288"/>
              <a:gd name="T42" fmla="*/ 137 w 157"/>
              <a:gd name="T43" fmla="*/ 13 h 288"/>
              <a:gd name="T44" fmla="*/ 144 w 157"/>
              <a:gd name="T45" fmla="*/ 6 h 288"/>
              <a:gd name="T46" fmla="*/ 151 w 157"/>
              <a:gd name="T47" fmla="*/ 13 h 288"/>
              <a:gd name="T48" fmla="*/ 144 w 157"/>
              <a:gd name="T49" fmla="*/ 20 h 288"/>
              <a:gd name="T50" fmla="*/ 137 w 157"/>
              <a:gd name="T51" fmla="*/ 13 h 288"/>
              <a:gd name="T52" fmla="*/ 19 w 157"/>
              <a:gd name="T53" fmla="*/ 275 h 288"/>
              <a:gd name="T54" fmla="*/ 12 w 157"/>
              <a:gd name="T55" fmla="*/ 282 h 288"/>
              <a:gd name="T56" fmla="*/ 6 w 157"/>
              <a:gd name="T57" fmla="*/ 275 h 288"/>
              <a:gd name="T58" fmla="*/ 12 w 157"/>
              <a:gd name="T59" fmla="*/ 269 h 288"/>
              <a:gd name="T60" fmla="*/ 19 w 157"/>
              <a:gd name="T61" fmla="*/ 27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7" h="288">
                <a:moveTo>
                  <a:pt x="146" y="230"/>
                </a:moveTo>
                <a:cubicBezTo>
                  <a:pt x="147" y="230"/>
                  <a:pt x="147" y="229"/>
                  <a:pt x="147" y="228"/>
                </a:cubicBezTo>
                <a:cubicBezTo>
                  <a:pt x="147" y="228"/>
                  <a:pt x="147" y="228"/>
                  <a:pt x="147" y="227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52" y="24"/>
                  <a:pt x="157" y="19"/>
                  <a:pt x="157" y="13"/>
                </a:cubicBezTo>
                <a:cubicBezTo>
                  <a:pt x="157" y="6"/>
                  <a:pt x="151" y="0"/>
                  <a:pt x="144" y="0"/>
                </a:cubicBezTo>
                <a:cubicBezTo>
                  <a:pt x="137" y="0"/>
                  <a:pt x="132" y="6"/>
                  <a:pt x="132" y="13"/>
                </a:cubicBezTo>
                <a:cubicBezTo>
                  <a:pt x="132" y="19"/>
                  <a:pt x="136" y="24"/>
                  <a:pt x="141" y="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3" y="225"/>
                  <a:pt x="13" y="225"/>
                  <a:pt x="13" y="225"/>
                </a:cubicBezTo>
                <a:cubicBezTo>
                  <a:pt x="11" y="225"/>
                  <a:pt x="11" y="225"/>
                  <a:pt x="11" y="225"/>
                </a:cubicBezTo>
                <a:cubicBezTo>
                  <a:pt x="10" y="226"/>
                  <a:pt x="10" y="226"/>
                  <a:pt x="10" y="226"/>
                </a:cubicBezTo>
                <a:cubicBezTo>
                  <a:pt x="10" y="227"/>
                  <a:pt x="9" y="227"/>
                  <a:pt x="9" y="228"/>
                </a:cubicBezTo>
                <a:cubicBezTo>
                  <a:pt x="9" y="263"/>
                  <a:pt x="9" y="263"/>
                  <a:pt x="9" y="263"/>
                </a:cubicBezTo>
                <a:cubicBezTo>
                  <a:pt x="4" y="265"/>
                  <a:pt x="0" y="270"/>
                  <a:pt x="0" y="275"/>
                </a:cubicBezTo>
                <a:cubicBezTo>
                  <a:pt x="0" y="282"/>
                  <a:pt x="5" y="288"/>
                  <a:pt x="12" y="288"/>
                </a:cubicBezTo>
                <a:cubicBezTo>
                  <a:pt x="19" y="288"/>
                  <a:pt x="25" y="282"/>
                  <a:pt x="25" y="275"/>
                </a:cubicBezTo>
                <a:cubicBezTo>
                  <a:pt x="25" y="270"/>
                  <a:pt x="21" y="265"/>
                  <a:pt x="15" y="263"/>
                </a:cubicBezTo>
                <a:cubicBezTo>
                  <a:pt x="15" y="231"/>
                  <a:pt x="15" y="231"/>
                  <a:pt x="15" y="231"/>
                </a:cubicBezTo>
                <a:cubicBezTo>
                  <a:pt x="145" y="231"/>
                  <a:pt x="145" y="231"/>
                  <a:pt x="145" y="231"/>
                </a:cubicBezTo>
                <a:lnTo>
                  <a:pt x="146" y="230"/>
                </a:lnTo>
                <a:close/>
                <a:moveTo>
                  <a:pt x="137" y="13"/>
                </a:moveTo>
                <a:cubicBezTo>
                  <a:pt x="137" y="9"/>
                  <a:pt x="140" y="6"/>
                  <a:pt x="144" y="6"/>
                </a:cubicBezTo>
                <a:cubicBezTo>
                  <a:pt x="148" y="6"/>
                  <a:pt x="151" y="9"/>
                  <a:pt x="151" y="13"/>
                </a:cubicBezTo>
                <a:cubicBezTo>
                  <a:pt x="151" y="17"/>
                  <a:pt x="148" y="20"/>
                  <a:pt x="144" y="20"/>
                </a:cubicBezTo>
                <a:cubicBezTo>
                  <a:pt x="140" y="20"/>
                  <a:pt x="137" y="17"/>
                  <a:pt x="137" y="13"/>
                </a:cubicBezTo>
                <a:moveTo>
                  <a:pt x="19" y="275"/>
                </a:moveTo>
                <a:cubicBezTo>
                  <a:pt x="19" y="279"/>
                  <a:pt x="16" y="282"/>
                  <a:pt x="12" y="282"/>
                </a:cubicBezTo>
                <a:cubicBezTo>
                  <a:pt x="9" y="282"/>
                  <a:pt x="6" y="279"/>
                  <a:pt x="6" y="275"/>
                </a:cubicBezTo>
                <a:cubicBezTo>
                  <a:pt x="6" y="272"/>
                  <a:pt x="9" y="269"/>
                  <a:pt x="12" y="269"/>
                </a:cubicBezTo>
                <a:cubicBezTo>
                  <a:pt x="16" y="269"/>
                  <a:pt x="19" y="272"/>
                  <a:pt x="19" y="27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 flipV="1">
            <a:off x="12165806" y="2708336"/>
            <a:ext cx="835025" cy="68263"/>
          </a:xfrm>
          <a:custGeom>
            <a:avLst/>
            <a:gdLst>
              <a:gd name="T0" fmla="*/ 25 w 306"/>
              <a:gd name="T1" fmla="*/ 16 h 25"/>
              <a:gd name="T2" fmla="*/ 306 w 306"/>
              <a:gd name="T3" fmla="*/ 16 h 25"/>
              <a:gd name="T4" fmla="*/ 306 w 306"/>
              <a:gd name="T5" fmla="*/ 10 h 25"/>
              <a:gd name="T6" fmla="*/ 25 w 306"/>
              <a:gd name="T7" fmla="*/ 10 h 25"/>
              <a:gd name="T8" fmla="*/ 13 w 306"/>
              <a:gd name="T9" fmla="*/ 0 h 25"/>
              <a:gd name="T10" fmla="*/ 0 w 306"/>
              <a:gd name="T11" fmla="*/ 13 h 25"/>
              <a:gd name="T12" fmla="*/ 13 w 306"/>
              <a:gd name="T13" fmla="*/ 25 h 25"/>
              <a:gd name="T14" fmla="*/ 25 w 306"/>
              <a:gd name="T15" fmla="*/ 16 h 25"/>
              <a:gd name="T16" fmla="*/ 6 w 306"/>
              <a:gd name="T17" fmla="*/ 13 h 25"/>
              <a:gd name="T18" fmla="*/ 13 w 306"/>
              <a:gd name="T19" fmla="*/ 6 h 25"/>
              <a:gd name="T20" fmla="*/ 19 w 306"/>
              <a:gd name="T21" fmla="*/ 13 h 25"/>
              <a:gd name="T22" fmla="*/ 13 w 306"/>
              <a:gd name="T23" fmla="*/ 20 h 25"/>
              <a:gd name="T24" fmla="*/ 6 w 306"/>
              <a:gd name="T25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5">
                <a:moveTo>
                  <a:pt x="25" y="16"/>
                </a:moveTo>
                <a:cubicBezTo>
                  <a:pt x="306" y="16"/>
                  <a:pt x="306" y="16"/>
                  <a:pt x="306" y="16"/>
                </a:cubicBezTo>
                <a:cubicBezTo>
                  <a:pt x="306" y="10"/>
                  <a:pt x="306" y="10"/>
                  <a:pt x="306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3" y="4"/>
                  <a:pt x="18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  <a:cubicBezTo>
                  <a:pt x="18" y="25"/>
                  <a:pt x="23" y="21"/>
                  <a:pt x="25" y="16"/>
                </a:cubicBezTo>
                <a:moveTo>
                  <a:pt x="6" y="13"/>
                </a:moveTo>
                <a:cubicBezTo>
                  <a:pt x="6" y="9"/>
                  <a:pt x="9" y="6"/>
                  <a:pt x="13" y="6"/>
                </a:cubicBezTo>
                <a:cubicBezTo>
                  <a:pt x="16" y="6"/>
                  <a:pt x="19" y="9"/>
                  <a:pt x="19" y="13"/>
                </a:cubicBezTo>
                <a:cubicBezTo>
                  <a:pt x="19" y="17"/>
                  <a:pt x="16" y="20"/>
                  <a:pt x="13" y="20"/>
                </a:cubicBezTo>
                <a:cubicBezTo>
                  <a:pt x="9" y="20"/>
                  <a:pt x="6" y="17"/>
                  <a:pt x="6" y="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6"/>
          <p:cNvSpPr>
            <a:spLocks noEditPoints="1"/>
          </p:cNvSpPr>
          <p:nvPr/>
        </p:nvSpPr>
        <p:spPr bwMode="auto">
          <a:xfrm flipV="1">
            <a:off x="12002293" y="2601974"/>
            <a:ext cx="998538" cy="334963"/>
          </a:xfrm>
          <a:custGeom>
            <a:avLst/>
            <a:gdLst>
              <a:gd name="T0" fmla="*/ 366 w 366"/>
              <a:gd name="T1" fmla="*/ 117 h 123"/>
              <a:gd name="T2" fmla="*/ 58 w 366"/>
              <a:gd name="T3" fmla="*/ 117 h 123"/>
              <a:gd name="T4" fmla="*/ 15 w 366"/>
              <a:gd name="T5" fmla="*/ 117 h 123"/>
              <a:gd name="T6" fmla="*/ 15 w 366"/>
              <a:gd name="T7" fmla="*/ 25 h 123"/>
              <a:gd name="T8" fmla="*/ 25 w 366"/>
              <a:gd name="T9" fmla="*/ 12 h 123"/>
              <a:gd name="T10" fmla="*/ 12 w 366"/>
              <a:gd name="T11" fmla="*/ 0 h 123"/>
              <a:gd name="T12" fmla="*/ 0 w 366"/>
              <a:gd name="T13" fmla="*/ 12 h 123"/>
              <a:gd name="T14" fmla="*/ 9 w 366"/>
              <a:gd name="T15" fmla="*/ 25 h 123"/>
              <a:gd name="T16" fmla="*/ 9 w 366"/>
              <a:gd name="T17" fmla="*/ 122 h 123"/>
              <a:gd name="T18" fmla="*/ 11 w 366"/>
              <a:gd name="T19" fmla="*/ 122 h 123"/>
              <a:gd name="T20" fmla="*/ 13 w 366"/>
              <a:gd name="T21" fmla="*/ 123 h 123"/>
              <a:gd name="T22" fmla="*/ 366 w 366"/>
              <a:gd name="T23" fmla="*/ 123 h 123"/>
              <a:gd name="T24" fmla="*/ 366 w 366"/>
              <a:gd name="T25" fmla="*/ 117 h 123"/>
              <a:gd name="T26" fmla="*/ 5 w 366"/>
              <a:gd name="T27" fmla="*/ 12 h 123"/>
              <a:gd name="T28" fmla="*/ 12 w 366"/>
              <a:gd name="T29" fmla="*/ 6 h 123"/>
              <a:gd name="T30" fmla="*/ 19 w 366"/>
              <a:gd name="T31" fmla="*/ 12 h 123"/>
              <a:gd name="T32" fmla="*/ 12 w 366"/>
              <a:gd name="T33" fmla="*/ 19 h 123"/>
              <a:gd name="T34" fmla="*/ 5 w 366"/>
              <a:gd name="T35" fmla="*/ 1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6" h="123">
                <a:moveTo>
                  <a:pt x="366" y="117"/>
                </a:moveTo>
                <a:cubicBezTo>
                  <a:pt x="58" y="117"/>
                  <a:pt x="58" y="117"/>
                  <a:pt x="58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15" y="25"/>
                  <a:pt x="15" y="25"/>
                  <a:pt x="15" y="25"/>
                </a:cubicBezTo>
                <a:cubicBezTo>
                  <a:pt x="21" y="23"/>
                  <a:pt x="25" y="18"/>
                  <a:pt x="25" y="12"/>
                </a:cubicBezTo>
                <a:cubicBezTo>
                  <a:pt x="25" y="6"/>
                  <a:pt x="19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8"/>
                  <a:pt x="4" y="23"/>
                  <a:pt x="9" y="25"/>
                </a:cubicBezTo>
                <a:cubicBezTo>
                  <a:pt x="9" y="122"/>
                  <a:pt x="9" y="122"/>
                  <a:pt x="9" y="122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2" y="123"/>
                  <a:pt x="12" y="123"/>
                  <a:pt x="13" y="123"/>
                </a:cubicBezTo>
                <a:cubicBezTo>
                  <a:pt x="366" y="123"/>
                  <a:pt x="366" y="123"/>
                  <a:pt x="366" y="123"/>
                </a:cubicBezTo>
                <a:lnTo>
                  <a:pt x="366" y="117"/>
                </a:lnTo>
                <a:close/>
                <a:moveTo>
                  <a:pt x="5" y="12"/>
                </a:moveTo>
                <a:cubicBezTo>
                  <a:pt x="5" y="9"/>
                  <a:pt x="8" y="6"/>
                  <a:pt x="12" y="6"/>
                </a:cubicBezTo>
                <a:cubicBezTo>
                  <a:pt x="16" y="6"/>
                  <a:pt x="19" y="9"/>
                  <a:pt x="19" y="12"/>
                </a:cubicBezTo>
                <a:cubicBezTo>
                  <a:pt x="19" y="16"/>
                  <a:pt x="16" y="19"/>
                  <a:pt x="12" y="19"/>
                </a:cubicBezTo>
                <a:cubicBezTo>
                  <a:pt x="8" y="19"/>
                  <a:pt x="5" y="16"/>
                  <a:pt x="5" y="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 flipV="1">
            <a:off x="11740356" y="2341624"/>
            <a:ext cx="565150" cy="465138"/>
          </a:xfrm>
          <a:custGeom>
            <a:avLst/>
            <a:gdLst>
              <a:gd name="T0" fmla="*/ 207 w 207"/>
              <a:gd name="T1" fmla="*/ 121 h 171"/>
              <a:gd name="T2" fmla="*/ 207 w 207"/>
              <a:gd name="T3" fmla="*/ 120 h 171"/>
              <a:gd name="T4" fmla="*/ 206 w 207"/>
              <a:gd name="T5" fmla="*/ 118 h 171"/>
              <a:gd name="T6" fmla="*/ 205 w 207"/>
              <a:gd name="T7" fmla="*/ 117 h 171"/>
              <a:gd name="T8" fmla="*/ 63 w 207"/>
              <a:gd name="T9" fmla="*/ 117 h 171"/>
              <a:gd name="T10" fmla="*/ 63 w 207"/>
              <a:gd name="T11" fmla="*/ 24 h 171"/>
              <a:gd name="T12" fmla="*/ 73 w 207"/>
              <a:gd name="T13" fmla="*/ 12 h 171"/>
              <a:gd name="T14" fmla="*/ 60 w 207"/>
              <a:gd name="T15" fmla="*/ 0 h 171"/>
              <a:gd name="T16" fmla="*/ 48 w 207"/>
              <a:gd name="T17" fmla="*/ 12 h 171"/>
              <a:gd name="T18" fmla="*/ 57 w 207"/>
              <a:gd name="T19" fmla="*/ 24 h 171"/>
              <a:gd name="T20" fmla="*/ 57 w 207"/>
              <a:gd name="T21" fmla="*/ 107 h 171"/>
              <a:gd name="T22" fmla="*/ 57 w 207"/>
              <a:gd name="T23" fmla="*/ 123 h 171"/>
              <a:gd name="T24" fmla="*/ 201 w 207"/>
              <a:gd name="T25" fmla="*/ 123 h 171"/>
              <a:gd name="T26" fmla="*/ 201 w 207"/>
              <a:gd name="T27" fmla="*/ 165 h 171"/>
              <a:gd name="T28" fmla="*/ 15 w 207"/>
              <a:gd name="T29" fmla="*/ 165 h 171"/>
              <a:gd name="T30" fmla="*/ 15 w 207"/>
              <a:gd name="T31" fmla="*/ 72 h 171"/>
              <a:gd name="T32" fmla="*/ 25 w 207"/>
              <a:gd name="T33" fmla="*/ 60 h 171"/>
              <a:gd name="T34" fmla="*/ 12 w 207"/>
              <a:gd name="T35" fmla="*/ 48 h 171"/>
              <a:gd name="T36" fmla="*/ 0 w 207"/>
              <a:gd name="T37" fmla="*/ 60 h 171"/>
              <a:gd name="T38" fmla="*/ 9 w 207"/>
              <a:gd name="T39" fmla="*/ 72 h 171"/>
              <a:gd name="T40" fmla="*/ 9 w 207"/>
              <a:gd name="T41" fmla="*/ 165 h 171"/>
              <a:gd name="T42" fmla="*/ 9 w 207"/>
              <a:gd name="T43" fmla="*/ 167 h 171"/>
              <a:gd name="T44" fmla="*/ 11 w 207"/>
              <a:gd name="T45" fmla="*/ 170 h 171"/>
              <a:gd name="T46" fmla="*/ 12 w 207"/>
              <a:gd name="T47" fmla="*/ 171 h 171"/>
              <a:gd name="T48" fmla="*/ 13 w 207"/>
              <a:gd name="T49" fmla="*/ 170 h 171"/>
              <a:gd name="T50" fmla="*/ 204 w 207"/>
              <a:gd name="T51" fmla="*/ 170 h 171"/>
              <a:gd name="T52" fmla="*/ 206 w 207"/>
              <a:gd name="T53" fmla="*/ 169 h 171"/>
              <a:gd name="T54" fmla="*/ 207 w 207"/>
              <a:gd name="T55" fmla="*/ 167 h 171"/>
              <a:gd name="T56" fmla="*/ 207 w 207"/>
              <a:gd name="T57" fmla="*/ 167 h 171"/>
              <a:gd name="T58" fmla="*/ 207 w 207"/>
              <a:gd name="T59" fmla="*/ 121 h 171"/>
              <a:gd name="T60" fmla="*/ 54 w 207"/>
              <a:gd name="T61" fmla="*/ 12 h 171"/>
              <a:gd name="T62" fmla="*/ 60 w 207"/>
              <a:gd name="T63" fmla="*/ 6 h 171"/>
              <a:gd name="T64" fmla="*/ 67 w 207"/>
              <a:gd name="T65" fmla="*/ 12 h 171"/>
              <a:gd name="T66" fmla="*/ 60 w 207"/>
              <a:gd name="T67" fmla="*/ 19 h 171"/>
              <a:gd name="T68" fmla="*/ 54 w 207"/>
              <a:gd name="T69" fmla="*/ 12 h 171"/>
              <a:gd name="T70" fmla="*/ 6 w 207"/>
              <a:gd name="T71" fmla="*/ 60 h 171"/>
              <a:gd name="T72" fmla="*/ 12 w 207"/>
              <a:gd name="T73" fmla="*/ 54 h 171"/>
              <a:gd name="T74" fmla="*/ 19 w 207"/>
              <a:gd name="T75" fmla="*/ 60 h 171"/>
              <a:gd name="T76" fmla="*/ 12 w 207"/>
              <a:gd name="T77" fmla="*/ 67 h 171"/>
              <a:gd name="T78" fmla="*/ 6 w 207"/>
              <a:gd name="T79" fmla="*/ 6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7" h="171">
                <a:moveTo>
                  <a:pt x="207" y="121"/>
                </a:moveTo>
                <a:cubicBezTo>
                  <a:pt x="207" y="120"/>
                  <a:pt x="207" y="120"/>
                  <a:pt x="207" y="120"/>
                </a:cubicBezTo>
                <a:cubicBezTo>
                  <a:pt x="207" y="120"/>
                  <a:pt x="207" y="119"/>
                  <a:pt x="206" y="118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24"/>
                  <a:pt x="63" y="24"/>
                  <a:pt x="63" y="24"/>
                </a:cubicBezTo>
                <a:cubicBezTo>
                  <a:pt x="69" y="23"/>
                  <a:pt x="73" y="18"/>
                  <a:pt x="73" y="12"/>
                </a:cubicBezTo>
                <a:cubicBezTo>
                  <a:pt x="73" y="5"/>
                  <a:pt x="67" y="0"/>
                  <a:pt x="60" y="0"/>
                </a:cubicBezTo>
                <a:cubicBezTo>
                  <a:pt x="53" y="0"/>
                  <a:pt x="48" y="5"/>
                  <a:pt x="48" y="12"/>
                </a:cubicBezTo>
                <a:cubicBezTo>
                  <a:pt x="48" y="18"/>
                  <a:pt x="52" y="23"/>
                  <a:pt x="57" y="24"/>
                </a:cubicBezTo>
                <a:cubicBezTo>
                  <a:pt x="57" y="107"/>
                  <a:pt x="57" y="107"/>
                  <a:pt x="57" y="107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201" y="123"/>
                  <a:pt x="201" y="123"/>
                  <a:pt x="201" y="123"/>
                </a:cubicBezTo>
                <a:cubicBezTo>
                  <a:pt x="201" y="165"/>
                  <a:pt x="201" y="165"/>
                  <a:pt x="201" y="165"/>
                </a:cubicBezTo>
                <a:cubicBezTo>
                  <a:pt x="15" y="165"/>
                  <a:pt x="15" y="165"/>
                  <a:pt x="15" y="165"/>
                </a:cubicBezTo>
                <a:cubicBezTo>
                  <a:pt x="15" y="72"/>
                  <a:pt x="15" y="72"/>
                  <a:pt x="15" y="72"/>
                </a:cubicBezTo>
                <a:cubicBezTo>
                  <a:pt x="21" y="71"/>
                  <a:pt x="25" y="66"/>
                  <a:pt x="25" y="60"/>
                </a:cubicBezTo>
                <a:cubicBezTo>
                  <a:pt x="25" y="53"/>
                  <a:pt x="19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66"/>
                  <a:pt x="4" y="71"/>
                  <a:pt x="9" y="72"/>
                </a:cubicBezTo>
                <a:cubicBezTo>
                  <a:pt x="9" y="165"/>
                  <a:pt x="9" y="165"/>
                  <a:pt x="9" y="165"/>
                </a:cubicBezTo>
                <a:cubicBezTo>
                  <a:pt x="9" y="167"/>
                  <a:pt x="9" y="167"/>
                  <a:pt x="9" y="167"/>
                </a:cubicBezTo>
                <a:cubicBezTo>
                  <a:pt x="9" y="169"/>
                  <a:pt x="10" y="169"/>
                  <a:pt x="11" y="170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204" y="170"/>
                  <a:pt x="204" y="170"/>
                  <a:pt x="204" y="170"/>
                </a:cubicBezTo>
                <a:cubicBezTo>
                  <a:pt x="205" y="170"/>
                  <a:pt x="206" y="170"/>
                  <a:pt x="206" y="169"/>
                </a:cubicBezTo>
                <a:cubicBezTo>
                  <a:pt x="207" y="169"/>
                  <a:pt x="207" y="168"/>
                  <a:pt x="207" y="167"/>
                </a:cubicBezTo>
                <a:cubicBezTo>
                  <a:pt x="207" y="167"/>
                  <a:pt x="207" y="167"/>
                  <a:pt x="207" y="167"/>
                </a:cubicBezTo>
                <a:cubicBezTo>
                  <a:pt x="207" y="121"/>
                  <a:pt x="207" y="121"/>
                  <a:pt x="207" y="121"/>
                </a:cubicBezTo>
                <a:close/>
                <a:moveTo>
                  <a:pt x="54" y="12"/>
                </a:moveTo>
                <a:cubicBezTo>
                  <a:pt x="54" y="9"/>
                  <a:pt x="57" y="6"/>
                  <a:pt x="60" y="6"/>
                </a:cubicBezTo>
                <a:cubicBezTo>
                  <a:pt x="64" y="6"/>
                  <a:pt x="67" y="9"/>
                  <a:pt x="67" y="12"/>
                </a:cubicBezTo>
                <a:cubicBezTo>
                  <a:pt x="67" y="16"/>
                  <a:pt x="64" y="19"/>
                  <a:pt x="60" y="19"/>
                </a:cubicBezTo>
                <a:cubicBezTo>
                  <a:pt x="57" y="19"/>
                  <a:pt x="54" y="16"/>
                  <a:pt x="54" y="12"/>
                </a:cubicBezTo>
                <a:moveTo>
                  <a:pt x="6" y="60"/>
                </a:moveTo>
                <a:cubicBezTo>
                  <a:pt x="6" y="57"/>
                  <a:pt x="9" y="54"/>
                  <a:pt x="12" y="54"/>
                </a:cubicBezTo>
                <a:cubicBezTo>
                  <a:pt x="16" y="54"/>
                  <a:pt x="19" y="57"/>
                  <a:pt x="19" y="60"/>
                </a:cubicBezTo>
                <a:cubicBezTo>
                  <a:pt x="19" y="64"/>
                  <a:pt x="16" y="67"/>
                  <a:pt x="12" y="67"/>
                </a:cubicBezTo>
                <a:cubicBezTo>
                  <a:pt x="9" y="67"/>
                  <a:pt x="6" y="64"/>
                  <a:pt x="6" y="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 flipV="1">
            <a:off x="11478418" y="2054286"/>
            <a:ext cx="588963" cy="360363"/>
          </a:xfrm>
          <a:custGeom>
            <a:avLst/>
            <a:gdLst>
              <a:gd name="T0" fmla="*/ 15 w 216"/>
              <a:gd name="T1" fmla="*/ 24 h 132"/>
              <a:gd name="T2" fmla="*/ 25 w 216"/>
              <a:gd name="T3" fmla="*/ 12 h 132"/>
              <a:gd name="T4" fmla="*/ 13 w 216"/>
              <a:gd name="T5" fmla="*/ 0 h 132"/>
              <a:gd name="T6" fmla="*/ 0 w 216"/>
              <a:gd name="T7" fmla="*/ 12 h 132"/>
              <a:gd name="T8" fmla="*/ 10 w 216"/>
              <a:gd name="T9" fmla="*/ 24 h 132"/>
              <a:gd name="T10" fmla="*/ 10 w 216"/>
              <a:gd name="T11" fmla="*/ 119 h 132"/>
              <a:gd name="T12" fmla="*/ 12 w 216"/>
              <a:gd name="T13" fmla="*/ 122 h 132"/>
              <a:gd name="T14" fmla="*/ 12 w 216"/>
              <a:gd name="T15" fmla="*/ 122 h 132"/>
              <a:gd name="T16" fmla="*/ 192 w 216"/>
              <a:gd name="T17" fmla="*/ 122 h 132"/>
              <a:gd name="T18" fmla="*/ 204 w 216"/>
              <a:gd name="T19" fmla="*/ 132 h 132"/>
              <a:gd name="T20" fmla="*/ 216 w 216"/>
              <a:gd name="T21" fmla="*/ 119 h 132"/>
              <a:gd name="T22" fmla="*/ 204 w 216"/>
              <a:gd name="T23" fmla="*/ 107 h 132"/>
              <a:gd name="T24" fmla="*/ 192 w 216"/>
              <a:gd name="T25" fmla="*/ 117 h 132"/>
              <a:gd name="T26" fmla="*/ 15 w 216"/>
              <a:gd name="T27" fmla="*/ 117 h 132"/>
              <a:gd name="T28" fmla="*/ 15 w 216"/>
              <a:gd name="T29" fmla="*/ 24 h 132"/>
              <a:gd name="T30" fmla="*/ 6 w 216"/>
              <a:gd name="T31" fmla="*/ 12 h 132"/>
              <a:gd name="T32" fmla="*/ 13 w 216"/>
              <a:gd name="T33" fmla="*/ 5 h 132"/>
              <a:gd name="T34" fmla="*/ 19 w 216"/>
              <a:gd name="T35" fmla="*/ 12 h 132"/>
              <a:gd name="T36" fmla="*/ 13 w 216"/>
              <a:gd name="T37" fmla="*/ 19 h 132"/>
              <a:gd name="T38" fmla="*/ 6 w 216"/>
              <a:gd name="T39" fmla="*/ 12 h 132"/>
              <a:gd name="T40" fmla="*/ 204 w 216"/>
              <a:gd name="T41" fmla="*/ 113 h 132"/>
              <a:gd name="T42" fmla="*/ 210 w 216"/>
              <a:gd name="T43" fmla="*/ 119 h 132"/>
              <a:gd name="T44" fmla="*/ 204 w 216"/>
              <a:gd name="T45" fmla="*/ 126 h 132"/>
              <a:gd name="T46" fmla="*/ 197 w 216"/>
              <a:gd name="T47" fmla="*/ 119 h 132"/>
              <a:gd name="T48" fmla="*/ 204 w 216"/>
              <a:gd name="T49" fmla="*/ 11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132">
                <a:moveTo>
                  <a:pt x="15" y="24"/>
                </a:moveTo>
                <a:cubicBezTo>
                  <a:pt x="21" y="23"/>
                  <a:pt x="25" y="18"/>
                  <a:pt x="25" y="12"/>
                </a:cubicBezTo>
                <a:cubicBezTo>
                  <a:pt x="25" y="5"/>
                  <a:pt x="19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"/>
                  <a:pt x="4" y="23"/>
                  <a:pt x="10" y="24"/>
                </a:cubicBezTo>
                <a:cubicBezTo>
                  <a:pt x="10" y="119"/>
                  <a:pt x="10" y="119"/>
                  <a:pt x="10" y="119"/>
                </a:cubicBezTo>
                <a:cubicBezTo>
                  <a:pt x="10" y="121"/>
                  <a:pt x="11" y="122"/>
                  <a:pt x="12" y="122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92" y="122"/>
                  <a:pt x="192" y="122"/>
                  <a:pt x="192" y="122"/>
                </a:cubicBezTo>
                <a:cubicBezTo>
                  <a:pt x="193" y="128"/>
                  <a:pt x="198" y="132"/>
                  <a:pt x="204" y="132"/>
                </a:cubicBezTo>
                <a:cubicBezTo>
                  <a:pt x="211" y="132"/>
                  <a:pt x="216" y="126"/>
                  <a:pt x="216" y="119"/>
                </a:cubicBezTo>
                <a:cubicBezTo>
                  <a:pt x="216" y="113"/>
                  <a:pt x="211" y="107"/>
                  <a:pt x="204" y="107"/>
                </a:cubicBezTo>
                <a:cubicBezTo>
                  <a:pt x="198" y="107"/>
                  <a:pt x="193" y="111"/>
                  <a:pt x="192" y="117"/>
                </a:cubicBezTo>
                <a:cubicBezTo>
                  <a:pt x="15" y="117"/>
                  <a:pt x="15" y="117"/>
                  <a:pt x="15" y="117"/>
                </a:cubicBezTo>
                <a:lnTo>
                  <a:pt x="15" y="24"/>
                </a:lnTo>
                <a:close/>
                <a:moveTo>
                  <a:pt x="6" y="12"/>
                </a:moveTo>
                <a:cubicBezTo>
                  <a:pt x="6" y="8"/>
                  <a:pt x="9" y="5"/>
                  <a:pt x="13" y="5"/>
                </a:cubicBezTo>
                <a:cubicBezTo>
                  <a:pt x="16" y="5"/>
                  <a:pt x="19" y="8"/>
                  <a:pt x="19" y="12"/>
                </a:cubicBezTo>
                <a:cubicBezTo>
                  <a:pt x="19" y="16"/>
                  <a:pt x="16" y="19"/>
                  <a:pt x="13" y="19"/>
                </a:cubicBezTo>
                <a:cubicBezTo>
                  <a:pt x="9" y="19"/>
                  <a:pt x="6" y="16"/>
                  <a:pt x="6" y="12"/>
                </a:cubicBezTo>
                <a:moveTo>
                  <a:pt x="204" y="113"/>
                </a:moveTo>
                <a:cubicBezTo>
                  <a:pt x="207" y="113"/>
                  <a:pt x="210" y="116"/>
                  <a:pt x="210" y="119"/>
                </a:cubicBezTo>
                <a:cubicBezTo>
                  <a:pt x="210" y="123"/>
                  <a:pt x="207" y="126"/>
                  <a:pt x="204" y="126"/>
                </a:cubicBezTo>
                <a:cubicBezTo>
                  <a:pt x="200" y="126"/>
                  <a:pt x="197" y="123"/>
                  <a:pt x="197" y="119"/>
                </a:cubicBezTo>
                <a:cubicBezTo>
                  <a:pt x="197" y="116"/>
                  <a:pt x="200" y="113"/>
                  <a:pt x="204" y="1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 flipV="1">
            <a:off x="11610181" y="2186049"/>
            <a:ext cx="457200" cy="358775"/>
          </a:xfrm>
          <a:custGeom>
            <a:avLst/>
            <a:gdLst>
              <a:gd name="T0" fmla="*/ 15 w 168"/>
              <a:gd name="T1" fmla="*/ 24 h 132"/>
              <a:gd name="T2" fmla="*/ 25 w 168"/>
              <a:gd name="T3" fmla="*/ 12 h 132"/>
              <a:gd name="T4" fmla="*/ 12 w 168"/>
              <a:gd name="T5" fmla="*/ 0 h 132"/>
              <a:gd name="T6" fmla="*/ 0 w 168"/>
              <a:gd name="T7" fmla="*/ 12 h 132"/>
              <a:gd name="T8" fmla="*/ 10 w 168"/>
              <a:gd name="T9" fmla="*/ 24 h 132"/>
              <a:gd name="T10" fmla="*/ 10 w 168"/>
              <a:gd name="T11" fmla="*/ 119 h 132"/>
              <a:gd name="T12" fmla="*/ 12 w 168"/>
              <a:gd name="T13" fmla="*/ 122 h 132"/>
              <a:gd name="T14" fmla="*/ 12 w 168"/>
              <a:gd name="T15" fmla="*/ 122 h 132"/>
              <a:gd name="T16" fmla="*/ 144 w 168"/>
              <a:gd name="T17" fmla="*/ 122 h 132"/>
              <a:gd name="T18" fmla="*/ 156 w 168"/>
              <a:gd name="T19" fmla="*/ 132 h 132"/>
              <a:gd name="T20" fmla="*/ 168 w 168"/>
              <a:gd name="T21" fmla="*/ 119 h 132"/>
              <a:gd name="T22" fmla="*/ 156 w 168"/>
              <a:gd name="T23" fmla="*/ 107 h 132"/>
              <a:gd name="T24" fmla="*/ 144 w 168"/>
              <a:gd name="T25" fmla="*/ 117 h 132"/>
              <a:gd name="T26" fmla="*/ 15 w 168"/>
              <a:gd name="T27" fmla="*/ 117 h 132"/>
              <a:gd name="T28" fmla="*/ 15 w 168"/>
              <a:gd name="T29" fmla="*/ 24 h 132"/>
              <a:gd name="T30" fmla="*/ 6 w 168"/>
              <a:gd name="T31" fmla="*/ 12 h 132"/>
              <a:gd name="T32" fmla="*/ 12 w 168"/>
              <a:gd name="T33" fmla="*/ 5 h 132"/>
              <a:gd name="T34" fmla="*/ 19 w 168"/>
              <a:gd name="T35" fmla="*/ 12 h 132"/>
              <a:gd name="T36" fmla="*/ 12 w 168"/>
              <a:gd name="T37" fmla="*/ 19 h 132"/>
              <a:gd name="T38" fmla="*/ 6 w 168"/>
              <a:gd name="T39" fmla="*/ 12 h 132"/>
              <a:gd name="T40" fmla="*/ 156 w 168"/>
              <a:gd name="T41" fmla="*/ 113 h 132"/>
              <a:gd name="T42" fmla="*/ 162 w 168"/>
              <a:gd name="T43" fmla="*/ 119 h 132"/>
              <a:gd name="T44" fmla="*/ 156 w 168"/>
              <a:gd name="T45" fmla="*/ 126 h 132"/>
              <a:gd name="T46" fmla="*/ 149 w 168"/>
              <a:gd name="T47" fmla="*/ 119 h 132"/>
              <a:gd name="T48" fmla="*/ 156 w 168"/>
              <a:gd name="T49" fmla="*/ 11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" h="132">
                <a:moveTo>
                  <a:pt x="15" y="24"/>
                </a:moveTo>
                <a:cubicBezTo>
                  <a:pt x="21" y="23"/>
                  <a:pt x="25" y="18"/>
                  <a:pt x="25" y="12"/>
                </a:cubicBezTo>
                <a:cubicBezTo>
                  <a:pt x="25" y="5"/>
                  <a:pt x="19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"/>
                  <a:pt x="4" y="23"/>
                  <a:pt x="10" y="24"/>
                </a:cubicBezTo>
                <a:cubicBezTo>
                  <a:pt x="10" y="119"/>
                  <a:pt x="10" y="119"/>
                  <a:pt x="10" y="119"/>
                </a:cubicBezTo>
                <a:cubicBezTo>
                  <a:pt x="9" y="121"/>
                  <a:pt x="11" y="122"/>
                  <a:pt x="12" y="122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5" y="128"/>
                  <a:pt x="150" y="132"/>
                  <a:pt x="156" y="132"/>
                </a:cubicBezTo>
                <a:cubicBezTo>
                  <a:pt x="163" y="132"/>
                  <a:pt x="168" y="126"/>
                  <a:pt x="168" y="119"/>
                </a:cubicBezTo>
                <a:cubicBezTo>
                  <a:pt x="168" y="113"/>
                  <a:pt x="163" y="107"/>
                  <a:pt x="156" y="107"/>
                </a:cubicBezTo>
                <a:cubicBezTo>
                  <a:pt x="150" y="107"/>
                  <a:pt x="145" y="111"/>
                  <a:pt x="144" y="117"/>
                </a:cubicBezTo>
                <a:cubicBezTo>
                  <a:pt x="15" y="117"/>
                  <a:pt x="15" y="117"/>
                  <a:pt x="15" y="117"/>
                </a:cubicBezTo>
                <a:lnTo>
                  <a:pt x="15" y="24"/>
                </a:lnTo>
                <a:close/>
                <a:moveTo>
                  <a:pt x="6" y="12"/>
                </a:moveTo>
                <a:cubicBezTo>
                  <a:pt x="6" y="8"/>
                  <a:pt x="9" y="5"/>
                  <a:pt x="12" y="5"/>
                </a:cubicBezTo>
                <a:cubicBezTo>
                  <a:pt x="16" y="5"/>
                  <a:pt x="19" y="8"/>
                  <a:pt x="19" y="12"/>
                </a:cubicBezTo>
                <a:cubicBezTo>
                  <a:pt x="19" y="16"/>
                  <a:pt x="16" y="19"/>
                  <a:pt x="12" y="19"/>
                </a:cubicBezTo>
                <a:cubicBezTo>
                  <a:pt x="9" y="19"/>
                  <a:pt x="6" y="16"/>
                  <a:pt x="6" y="12"/>
                </a:cubicBezTo>
                <a:moveTo>
                  <a:pt x="156" y="113"/>
                </a:moveTo>
                <a:cubicBezTo>
                  <a:pt x="159" y="113"/>
                  <a:pt x="162" y="116"/>
                  <a:pt x="162" y="119"/>
                </a:cubicBezTo>
                <a:cubicBezTo>
                  <a:pt x="162" y="123"/>
                  <a:pt x="159" y="126"/>
                  <a:pt x="156" y="126"/>
                </a:cubicBezTo>
                <a:cubicBezTo>
                  <a:pt x="152" y="126"/>
                  <a:pt x="149" y="123"/>
                  <a:pt x="149" y="119"/>
                </a:cubicBezTo>
                <a:cubicBezTo>
                  <a:pt x="149" y="116"/>
                  <a:pt x="152" y="113"/>
                  <a:pt x="156" y="1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 noEditPoints="1"/>
          </p:cNvSpPr>
          <p:nvPr/>
        </p:nvSpPr>
        <p:spPr bwMode="auto">
          <a:xfrm flipV="1">
            <a:off x="12134056" y="1566924"/>
            <a:ext cx="327025" cy="684213"/>
          </a:xfrm>
          <a:custGeom>
            <a:avLst/>
            <a:gdLst>
              <a:gd name="T0" fmla="*/ 0 w 120"/>
              <a:gd name="T1" fmla="*/ 12 h 251"/>
              <a:gd name="T2" fmla="*/ 9 w 120"/>
              <a:gd name="T3" fmla="*/ 24 h 251"/>
              <a:gd name="T4" fmla="*/ 9 w 120"/>
              <a:gd name="T5" fmla="*/ 105 h 251"/>
              <a:gd name="T6" fmla="*/ 9 w 120"/>
              <a:gd name="T7" fmla="*/ 109 h 251"/>
              <a:gd name="T8" fmla="*/ 12 w 120"/>
              <a:gd name="T9" fmla="*/ 110 h 251"/>
              <a:gd name="T10" fmla="*/ 105 w 120"/>
              <a:gd name="T11" fmla="*/ 110 h 251"/>
              <a:gd name="T12" fmla="*/ 105 w 120"/>
              <a:gd name="T13" fmla="*/ 227 h 251"/>
              <a:gd name="T14" fmla="*/ 95 w 120"/>
              <a:gd name="T15" fmla="*/ 239 h 251"/>
              <a:gd name="T16" fmla="*/ 108 w 120"/>
              <a:gd name="T17" fmla="*/ 251 h 251"/>
              <a:gd name="T18" fmla="*/ 120 w 120"/>
              <a:gd name="T19" fmla="*/ 239 h 251"/>
              <a:gd name="T20" fmla="*/ 111 w 120"/>
              <a:gd name="T21" fmla="*/ 227 h 251"/>
              <a:gd name="T22" fmla="*/ 111 w 120"/>
              <a:gd name="T23" fmla="*/ 105 h 251"/>
              <a:gd name="T24" fmla="*/ 109 w 120"/>
              <a:gd name="T25" fmla="*/ 105 h 251"/>
              <a:gd name="T26" fmla="*/ 107 w 120"/>
              <a:gd name="T27" fmla="*/ 104 h 251"/>
              <a:gd name="T28" fmla="*/ 15 w 120"/>
              <a:gd name="T29" fmla="*/ 104 h 251"/>
              <a:gd name="T30" fmla="*/ 15 w 120"/>
              <a:gd name="T31" fmla="*/ 24 h 251"/>
              <a:gd name="T32" fmla="*/ 25 w 120"/>
              <a:gd name="T33" fmla="*/ 12 h 251"/>
              <a:gd name="T34" fmla="*/ 12 w 120"/>
              <a:gd name="T35" fmla="*/ 0 h 251"/>
              <a:gd name="T36" fmla="*/ 0 w 120"/>
              <a:gd name="T37" fmla="*/ 12 h 251"/>
              <a:gd name="T38" fmla="*/ 115 w 120"/>
              <a:gd name="T39" fmla="*/ 239 h 251"/>
              <a:gd name="T40" fmla="*/ 108 w 120"/>
              <a:gd name="T41" fmla="*/ 245 h 251"/>
              <a:gd name="T42" fmla="*/ 101 w 120"/>
              <a:gd name="T43" fmla="*/ 239 h 251"/>
              <a:gd name="T44" fmla="*/ 108 w 120"/>
              <a:gd name="T45" fmla="*/ 232 h 251"/>
              <a:gd name="T46" fmla="*/ 115 w 120"/>
              <a:gd name="T47" fmla="*/ 239 h 251"/>
              <a:gd name="T48" fmla="*/ 19 w 120"/>
              <a:gd name="T49" fmla="*/ 12 h 251"/>
              <a:gd name="T50" fmla="*/ 12 w 120"/>
              <a:gd name="T51" fmla="*/ 19 h 251"/>
              <a:gd name="T52" fmla="*/ 5 w 120"/>
              <a:gd name="T53" fmla="*/ 12 h 251"/>
              <a:gd name="T54" fmla="*/ 12 w 120"/>
              <a:gd name="T55" fmla="*/ 5 h 251"/>
              <a:gd name="T56" fmla="*/ 19 w 120"/>
              <a:gd name="T57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0" h="251">
                <a:moveTo>
                  <a:pt x="0" y="12"/>
                </a:moveTo>
                <a:cubicBezTo>
                  <a:pt x="0" y="18"/>
                  <a:pt x="4" y="23"/>
                  <a:pt x="9" y="24"/>
                </a:cubicBezTo>
                <a:cubicBezTo>
                  <a:pt x="9" y="105"/>
                  <a:pt x="9" y="105"/>
                  <a:pt x="9" y="105"/>
                </a:cubicBezTo>
                <a:cubicBezTo>
                  <a:pt x="9" y="109"/>
                  <a:pt x="9" y="109"/>
                  <a:pt x="9" y="109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0" y="228"/>
                  <a:pt x="95" y="233"/>
                  <a:pt x="95" y="239"/>
                </a:cubicBezTo>
                <a:cubicBezTo>
                  <a:pt x="95" y="245"/>
                  <a:pt x="101" y="251"/>
                  <a:pt x="108" y="251"/>
                </a:cubicBezTo>
                <a:cubicBezTo>
                  <a:pt x="115" y="251"/>
                  <a:pt x="120" y="245"/>
                  <a:pt x="120" y="239"/>
                </a:cubicBezTo>
                <a:cubicBezTo>
                  <a:pt x="120" y="233"/>
                  <a:pt x="116" y="228"/>
                  <a:pt x="111" y="227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8" y="104"/>
                  <a:pt x="108" y="104"/>
                  <a:pt x="107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24"/>
                  <a:pt x="15" y="24"/>
                  <a:pt x="15" y="24"/>
                </a:cubicBezTo>
                <a:cubicBezTo>
                  <a:pt x="20" y="23"/>
                  <a:pt x="25" y="18"/>
                  <a:pt x="25" y="12"/>
                </a:cubicBezTo>
                <a:cubicBezTo>
                  <a:pt x="25" y="5"/>
                  <a:pt x="19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115" y="239"/>
                </a:moveTo>
                <a:cubicBezTo>
                  <a:pt x="115" y="242"/>
                  <a:pt x="112" y="245"/>
                  <a:pt x="108" y="245"/>
                </a:cubicBezTo>
                <a:cubicBezTo>
                  <a:pt x="104" y="245"/>
                  <a:pt x="101" y="242"/>
                  <a:pt x="101" y="239"/>
                </a:cubicBezTo>
                <a:cubicBezTo>
                  <a:pt x="101" y="235"/>
                  <a:pt x="104" y="232"/>
                  <a:pt x="108" y="232"/>
                </a:cubicBezTo>
                <a:cubicBezTo>
                  <a:pt x="112" y="232"/>
                  <a:pt x="115" y="235"/>
                  <a:pt x="115" y="239"/>
                </a:cubicBezTo>
                <a:moveTo>
                  <a:pt x="19" y="12"/>
                </a:moveTo>
                <a:cubicBezTo>
                  <a:pt x="19" y="16"/>
                  <a:pt x="16" y="19"/>
                  <a:pt x="12" y="19"/>
                </a:cubicBez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6" y="5"/>
                  <a:pt x="19" y="8"/>
                  <a:pt x="19" y="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"/>
          <p:cNvSpPr>
            <a:spLocks noEditPoints="1"/>
          </p:cNvSpPr>
          <p:nvPr/>
        </p:nvSpPr>
        <p:spPr bwMode="auto">
          <a:xfrm flipV="1">
            <a:off x="11478418" y="785874"/>
            <a:ext cx="819150" cy="1076325"/>
          </a:xfrm>
          <a:custGeom>
            <a:avLst/>
            <a:gdLst>
              <a:gd name="T0" fmla="*/ 0 w 300"/>
              <a:gd name="T1" fmla="*/ 383 h 395"/>
              <a:gd name="T2" fmla="*/ 13 w 300"/>
              <a:gd name="T3" fmla="*/ 395 h 395"/>
              <a:gd name="T4" fmla="*/ 25 w 300"/>
              <a:gd name="T5" fmla="*/ 383 h 395"/>
              <a:gd name="T6" fmla="*/ 15 w 300"/>
              <a:gd name="T7" fmla="*/ 371 h 395"/>
              <a:gd name="T8" fmla="*/ 15 w 300"/>
              <a:gd name="T9" fmla="*/ 207 h 395"/>
              <a:gd name="T10" fmla="*/ 155 w 300"/>
              <a:gd name="T11" fmla="*/ 207 h 395"/>
              <a:gd name="T12" fmla="*/ 156 w 300"/>
              <a:gd name="T13" fmla="*/ 207 h 395"/>
              <a:gd name="T14" fmla="*/ 159 w 300"/>
              <a:gd name="T15" fmla="*/ 206 h 395"/>
              <a:gd name="T16" fmla="*/ 159 w 300"/>
              <a:gd name="T17" fmla="*/ 204 h 395"/>
              <a:gd name="T18" fmla="*/ 159 w 300"/>
              <a:gd name="T19" fmla="*/ 203 h 395"/>
              <a:gd name="T20" fmla="*/ 159 w 300"/>
              <a:gd name="T21" fmla="*/ 15 h 395"/>
              <a:gd name="T22" fmla="*/ 275 w 300"/>
              <a:gd name="T23" fmla="*/ 15 h 395"/>
              <a:gd name="T24" fmla="*/ 288 w 300"/>
              <a:gd name="T25" fmla="*/ 25 h 395"/>
              <a:gd name="T26" fmla="*/ 300 w 300"/>
              <a:gd name="T27" fmla="*/ 12 h 395"/>
              <a:gd name="T28" fmla="*/ 288 w 300"/>
              <a:gd name="T29" fmla="*/ 0 h 395"/>
              <a:gd name="T30" fmla="*/ 275 w 300"/>
              <a:gd name="T31" fmla="*/ 9 h 395"/>
              <a:gd name="T32" fmla="*/ 157 w 300"/>
              <a:gd name="T33" fmla="*/ 9 h 395"/>
              <a:gd name="T34" fmla="*/ 156 w 300"/>
              <a:gd name="T35" fmla="*/ 9 h 395"/>
              <a:gd name="T36" fmla="*/ 153 w 300"/>
              <a:gd name="T37" fmla="*/ 10 h 395"/>
              <a:gd name="T38" fmla="*/ 153 w 300"/>
              <a:gd name="T39" fmla="*/ 201 h 395"/>
              <a:gd name="T40" fmla="*/ 15 w 300"/>
              <a:gd name="T41" fmla="*/ 201 h 395"/>
              <a:gd name="T42" fmla="*/ 11 w 300"/>
              <a:gd name="T43" fmla="*/ 201 h 395"/>
              <a:gd name="T44" fmla="*/ 10 w 300"/>
              <a:gd name="T45" fmla="*/ 203 h 395"/>
              <a:gd name="T46" fmla="*/ 10 w 300"/>
              <a:gd name="T47" fmla="*/ 371 h 395"/>
              <a:gd name="T48" fmla="*/ 0 w 300"/>
              <a:gd name="T49" fmla="*/ 383 h 395"/>
              <a:gd name="T50" fmla="*/ 288 w 300"/>
              <a:gd name="T51" fmla="*/ 6 h 395"/>
              <a:gd name="T52" fmla="*/ 294 w 300"/>
              <a:gd name="T53" fmla="*/ 12 h 395"/>
              <a:gd name="T54" fmla="*/ 288 w 300"/>
              <a:gd name="T55" fmla="*/ 19 h 395"/>
              <a:gd name="T56" fmla="*/ 281 w 300"/>
              <a:gd name="T57" fmla="*/ 12 h 395"/>
              <a:gd name="T58" fmla="*/ 288 w 300"/>
              <a:gd name="T59" fmla="*/ 6 h 395"/>
              <a:gd name="T60" fmla="*/ 19 w 300"/>
              <a:gd name="T61" fmla="*/ 383 h 395"/>
              <a:gd name="T62" fmla="*/ 13 w 300"/>
              <a:gd name="T63" fmla="*/ 389 h 395"/>
              <a:gd name="T64" fmla="*/ 6 w 300"/>
              <a:gd name="T65" fmla="*/ 383 h 395"/>
              <a:gd name="T66" fmla="*/ 13 w 300"/>
              <a:gd name="T67" fmla="*/ 376 h 395"/>
              <a:gd name="T68" fmla="*/ 19 w 300"/>
              <a:gd name="T69" fmla="*/ 383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0" h="395">
                <a:moveTo>
                  <a:pt x="0" y="383"/>
                </a:moveTo>
                <a:cubicBezTo>
                  <a:pt x="0" y="390"/>
                  <a:pt x="6" y="395"/>
                  <a:pt x="13" y="395"/>
                </a:cubicBezTo>
                <a:cubicBezTo>
                  <a:pt x="19" y="395"/>
                  <a:pt x="25" y="390"/>
                  <a:pt x="25" y="383"/>
                </a:cubicBezTo>
                <a:cubicBezTo>
                  <a:pt x="25" y="377"/>
                  <a:pt x="21" y="372"/>
                  <a:pt x="15" y="371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155" y="207"/>
                  <a:pt x="155" y="207"/>
                  <a:pt x="155" y="207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57" y="207"/>
                  <a:pt x="158" y="206"/>
                  <a:pt x="159" y="206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275" y="15"/>
                  <a:pt x="275" y="15"/>
                  <a:pt x="275" y="15"/>
                </a:cubicBezTo>
                <a:cubicBezTo>
                  <a:pt x="277" y="21"/>
                  <a:pt x="282" y="25"/>
                  <a:pt x="288" y="25"/>
                </a:cubicBezTo>
                <a:cubicBezTo>
                  <a:pt x="294" y="25"/>
                  <a:pt x="300" y="19"/>
                  <a:pt x="300" y="12"/>
                </a:cubicBezTo>
                <a:cubicBezTo>
                  <a:pt x="300" y="5"/>
                  <a:pt x="294" y="0"/>
                  <a:pt x="288" y="0"/>
                </a:cubicBezTo>
                <a:cubicBezTo>
                  <a:pt x="282" y="0"/>
                  <a:pt x="277" y="4"/>
                  <a:pt x="275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6" y="9"/>
                  <a:pt x="156" y="9"/>
                  <a:pt x="156" y="9"/>
                </a:cubicBezTo>
                <a:cubicBezTo>
                  <a:pt x="153" y="10"/>
                  <a:pt x="153" y="10"/>
                  <a:pt x="153" y="10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5" y="201"/>
                  <a:pt x="15" y="201"/>
                  <a:pt x="15" y="201"/>
                </a:cubicBezTo>
                <a:cubicBezTo>
                  <a:pt x="11" y="201"/>
                  <a:pt x="11" y="201"/>
                  <a:pt x="11" y="201"/>
                </a:cubicBezTo>
                <a:cubicBezTo>
                  <a:pt x="10" y="203"/>
                  <a:pt x="10" y="203"/>
                  <a:pt x="10" y="203"/>
                </a:cubicBezTo>
                <a:cubicBezTo>
                  <a:pt x="10" y="371"/>
                  <a:pt x="10" y="371"/>
                  <a:pt x="10" y="371"/>
                </a:cubicBezTo>
                <a:cubicBezTo>
                  <a:pt x="4" y="372"/>
                  <a:pt x="0" y="377"/>
                  <a:pt x="0" y="383"/>
                </a:cubicBezTo>
                <a:moveTo>
                  <a:pt x="288" y="6"/>
                </a:moveTo>
                <a:cubicBezTo>
                  <a:pt x="291" y="6"/>
                  <a:pt x="294" y="9"/>
                  <a:pt x="294" y="12"/>
                </a:cubicBezTo>
                <a:cubicBezTo>
                  <a:pt x="294" y="16"/>
                  <a:pt x="291" y="19"/>
                  <a:pt x="288" y="19"/>
                </a:cubicBezTo>
                <a:cubicBezTo>
                  <a:pt x="284" y="19"/>
                  <a:pt x="281" y="16"/>
                  <a:pt x="281" y="12"/>
                </a:cubicBezTo>
                <a:cubicBezTo>
                  <a:pt x="281" y="9"/>
                  <a:pt x="284" y="6"/>
                  <a:pt x="288" y="6"/>
                </a:cubicBezTo>
                <a:moveTo>
                  <a:pt x="19" y="383"/>
                </a:moveTo>
                <a:cubicBezTo>
                  <a:pt x="19" y="386"/>
                  <a:pt x="16" y="389"/>
                  <a:pt x="13" y="389"/>
                </a:cubicBezTo>
                <a:cubicBezTo>
                  <a:pt x="9" y="389"/>
                  <a:pt x="6" y="386"/>
                  <a:pt x="6" y="383"/>
                </a:cubicBezTo>
                <a:cubicBezTo>
                  <a:pt x="6" y="379"/>
                  <a:pt x="9" y="376"/>
                  <a:pt x="13" y="376"/>
                </a:cubicBezTo>
                <a:cubicBezTo>
                  <a:pt x="16" y="376"/>
                  <a:pt x="19" y="379"/>
                  <a:pt x="19" y="38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/>
          <p:cNvSpPr>
            <a:spLocks noEditPoints="1"/>
          </p:cNvSpPr>
          <p:nvPr/>
        </p:nvSpPr>
        <p:spPr bwMode="auto">
          <a:xfrm flipV="1">
            <a:off x="11610181" y="912874"/>
            <a:ext cx="687388" cy="817563"/>
          </a:xfrm>
          <a:custGeom>
            <a:avLst/>
            <a:gdLst>
              <a:gd name="T0" fmla="*/ 11 w 252"/>
              <a:gd name="T1" fmla="*/ 201 h 300"/>
              <a:gd name="T2" fmla="*/ 9 w 252"/>
              <a:gd name="T3" fmla="*/ 203 h 300"/>
              <a:gd name="T4" fmla="*/ 10 w 252"/>
              <a:gd name="T5" fmla="*/ 204 h 300"/>
              <a:gd name="T6" fmla="*/ 10 w 252"/>
              <a:gd name="T7" fmla="*/ 275 h 300"/>
              <a:gd name="T8" fmla="*/ 0 w 252"/>
              <a:gd name="T9" fmla="*/ 287 h 300"/>
              <a:gd name="T10" fmla="*/ 12 w 252"/>
              <a:gd name="T11" fmla="*/ 300 h 300"/>
              <a:gd name="T12" fmla="*/ 25 w 252"/>
              <a:gd name="T13" fmla="*/ 287 h 300"/>
              <a:gd name="T14" fmla="*/ 15 w 252"/>
              <a:gd name="T15" fmla="*/ 275 h 300"/>
              <a:gd name="T16" fmla="*/ 15 w 252"/>
              <a:gd name="T17" fmla="*/ 207 h 300"/>
              <a:gd name="T18" fmla="*/ 158 w 252"/>
              <a:gd name="T19" fmla="*/ 207 h 300"/>
              <a:gd name="T20" fmla="*/ 159 w 252"/>
              <a:gd name="T21" fmla="*/ 205 h 300"/>
              <a:gd name="T22" fmla="*/ 159 w 252"/>
              <a:gd name="T23" fmla="*/ 204 h 300"/>
              <a:gd name="T24" fmla="*/ 159 w 252"/>
              <a:gd name="T25" fmla="*/ 15 h 300"/>
              <a:gd name="T26" fmla="*/ 227 w 252"/>
              <a:gd name="T27" fmla="*/ 15 h 300"/>
              <a:gd name="T28" fmla="*/ 240 w 252"/>
              <a:gd name="T29" fmla="*/ 25 h 300"/>
              <a:gd name="T30" fmla="*/ 252 w 252"/>
              <a:gd name="T31" fmla="*/ 12 h 300"/>
              <a:gd name="T32" fmla="*/ 240 w 252"/>
              <a:gd name="T33" fmla="*/ 0 h 300"/>
              <a:gd name="T34" fmla="*/ 227 w 252"/>
              <a:gd name="T35" fmla="*/ 9 h 300"/>
              <a:gd name="T36" fmla="*/ 153 w 252"/>
              <a:gd name="T37" fmla="*/ 9 h 300"/>
              <a:gd name="T38" fmla="*/ 153 w 252"/>
              <a:gd name="T39" fmla="*/ 201 h 300"/>
              <a:gd name="T40" fmla="*/ 15 w 252"/>
              <a:gd name="T41" fmla="*/ 201 h 300"/>
              <a:gd name="T42" fmla="*/ 11 w 252"/>
              <a:gd name="T43" fmla="*/ 201 h 300"/>
              <a:gd name="T44" fmla="*/ 19 w 252"/>
              <a:gd name="T45" fmla="*/ 287 h 300"/>
              <a:gd name="T46" fmla="*/ 12 w 252"/>
              <a:gd name="T47" fmla="*/ 294 h 300"/>
              <a:gd name="T48" fmla="*/ 6 w 252"/>
              <a:gd name="T49" fmla="*/ 287 h 300"/>
              <a:gd name="T50" fmla="*/ 12 w 252"/>
              <a:gd name="T51" fmla="*/ 281 h 300"/>
              <a:gd name="T52" fmla="*/ 19 w 252"/>
              <a:gd name="T53" fmla="*/ 287 h 300"/>
              <a:gd name="T54" fmla="*/ 240 w 252"/>
              <a:gd name="T55" fmla="*/ 5 h 300"/>
              <a:gd name="T56" fmla="*/ 246 w 252"/>
              <a:gd name="T57" fmla="*/ 12 h 300"/>
              <a:gd name="T58" fmla="*/ 240 w 252"/>
              <a:gd name="T59" fmla="*/ 19 h 300"/>
              <a:gd name="T60" fmla="*/ 233 w 252"/>
              <a:gd name="T61" fmla="*/ 12 h 300"/>
              <a:gd name="T62" fmla="*/ 240 w 252"/>
              <a:gd name="T63" fmla="*/ 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2" h="300">
                <a:moveTo>
                  <a:pt x="11" y="201"/>
                </a:moveTo>
                <a:cubicBezTo>
                  <a:pt x="9" y="203"/>
                  <a:pt x="9" y="203"/>
                  <a:pt x="9" y="203"/>
                </a:cubicBezTo>
                <a:cubicBezTo>
                  <a:pt x="10" y="204"/>
                  <a:pt x="10" y="204"/>
                  <a:pt x="10" y="204"/>
                </a:cubicBezTo>
                <a:cubicBezTo>
                  <a:pt x="10" y="275"/>
                  <a:pt x="10" y="275"/>
                  <a:pt x="10" y="275"/>
                </a:cubicBezTo>
                <a:cubicBezTo>
                  <a:pt x="4" y="276"/>
                  <a:pt x="0" y="281"/>
                  <a:pt x="0" y="287"/>
                </a:cubicBezTo>
                <a:cubicBezTo>
                  <a:pt x="0" y="294"/>
                  <a:pt x="6" y="300"/>
                  <a:pt x="12" y="300"/>
                </a:cubicBezTo>
                <a:cubicBezTo>
                  <a:pt x="19" y="300"/>
                  <a:pt x="25" y="294"/>
                  <a:pt x="25" y="287"/>
                </a:cubicBezTo>
                <a:cubicBezTo>
                  <a:pt x="25" y="281"/>
                  <a:pt x="21" y="276"/>
                  <a:pt x="15" y="275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158" y="207"/>
                  <a:pt x="158" y="207"/>
                  <a:pt x="158" y="207"/>
                </a:cubicBezTo>
                <a:cubicBezTo>
                  <a:pt x="159" y="205"/>
                  <a:pt x="159" y="205"/>
                  <a:pt x="159" y="205"/>
                </a:cubicBezTo>
                <a:cubicBezTo>
                  <a:pt x="159" y="205"/>
                  <a:pt x="159" y="204"/>
                  <a:pt x="159" y="204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227" y="15"/>
                  <a:pt x="227" y="15"/>
                  <a:pt x="227" y="15"/>
                </a:cubicBezTo>
                <a:cubicBezTo>
                  <a:pt x="229" y="21"/>
                  <a:pt x="234" y="25"/>
                  <a:pt x="240" y="25"/>
                </a:cubicBezTo>
                <a:cubicBezTo>
                  <a:pt x="246" y="25"/>
                  <a:pt x="252" y="19"/>
                  <a:pt x="252" y="12"/>
                </a:cubicBezTo>
                <a:cubicBezTo>
                  <a:pt x="252" y="5"/>
                  <a:pt x="246" y="0"/>
                  <a:pt x="240" y="0"/>
                </a:cubicBezTo>
                <a:cubicBezTo>
                  <a:pt x="234" y="0"/>
                  <a:pt x="229" y="4"/>
                  <a:pt x="227" y="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5" y="201"/>
                  <a:pt x="15" y="201"/>
                  <a:pt x="15" y="201"/>
                </a:cubicBezTo>
                <a:lnTo>
                  <a:pt x="11" y="201"/>
                </a:lnTo>
                <a:close/>
                <a:moveTo>
                  <a:pt x="19" y="287"/>
                </a:moveTo>
                <a:cubicBezTo>
                  <a:pt x="19" y="291"/>
                  <a:pt x="16" y="294"/>
                  <a:pt x="12" y="294"/>
                </a:cubicBezTo>
                <a:cubicBezTo>
                  <a:pt x="9" y="294"/>
                  <a:pt x="6" y="291"/>
                  <a:pt x="6" y="287"/>
                </a:cubicBezTo>
                <a:cubicBezTo>
                  <a:pt x="6" y="284"/>
                  <a:pt x="9" y="281"/>
                  <a:pt x="12" y="281"/>
                </a:cubicBezTo>
                <a:cubicBezTo>
                  <a:pt x="16" y="281"/>
                  <a:pt x="19" y="284"/>
                  <a:pt x="19" y="287"/>
                </a:cubicBezTo>
                <a:moveTo>
                  <a:pt x="240" y="5"/>
                </a:moveTo>
                <a:cubicBezTo>
                  <a:pt x="243" y="5"/>
                  <a:pt x="246" y="8"/>
                  <a:pt x="246" y="12"/>
                </a:cubicBezTo>
                <a:cubicBezTo>
                  <a:pt x="246" y="16"/>
                  <a:pt x="243" y="19"/>
                  <a:pt x="240" y="19"/>
                </a:cubicBezTo>
                <a:cubicBezTo>
                  <a:pt x="236" y="19"/>
                  <a:pt x="233" y="16"/>
                  <a:pt x="233" y="12"/>
                </a:cubicBezTo>
                <a:cubicBezTo>
                  <a:pt x="233" y="8"/>
                  <a:pt x="236" y="5"/>
                  <a:pt x="240" y="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8"/>
          <p:cNvSpPr>
            <a:spLocks noEditPoints="1"/>
          </p:cNvSpPr>
          <p:nvPr/>
        </p:nvSpPr>
        <p:spPr bwMode="auto">
          <a:xfrm flipV="1">
            <a:off x="11740356" y="912874"/>
            <a:ext cx="557213" cy="687388"/>
          </a:xfrm>
          <a:custGeom>
            <a:avLst/>
            <a:gdLst>
              <a:gd name="T0" fmla="*/ 192 w 204"/>
              <a:gd name="T1" fmla="*/ 25 h 252"/>
              <a:gd name="T2" fmla="*/ 204 w 204"/>
              <a:gd name="T3" fmla="*/ 12 h 252"/>
              <a:gd name="T4" fmla="*/ 192 w 204"/>
              <a:gd name="T5" fmla="*/ 0 h 252"/>
              <a:gd name="T6" fmla="*/ 179 w 204"/>
              <a:gd name="T7" fmla="*/ 9 h 252"/>
              <a:gd name="T8" fmla="*/ 158 w 204"/>
              <a:gd name="T9" fmla="*/ 9 h 252"/>
              <a:gd name="T10" fmla="*/ 155 w 204"/>
              <a:gd name="T11" fmla="*/ 9 h 252"/>
              <a:gd name="T12" fmla="*/ 153 w 204"/>
              <a:gd name="T13" fmla="*/ 11 h 252"/>
              <a:gd name="T14" fmla="*/ 153 w 204"/>
              <a:gd name="T15" fmla="*/ 13 h 252"/>
              <a:gd name="T16" fmla="*/ 153 w 204"/>
              <a:gd name="T17" fmla="*/ 201 h 252"/>
              <a:gd name="T18" fmla="*/ 13 w 204"/>
              <a:gd name="T19" fmla="*/ 201 h 252"/>
              <a:gd name="T20" fmla="*/ 11 w 204"/>
              <a:gd name="T21" fmla="*/ 202 h 252"/>
              <a:gd name="T22" fmla="*/ 9 w 204"/>
              <a:gd name="T23" fmla="*/ 203 h 252"/>
              <a:gd name="T24" fmla="*/ 9 w 204"/>
              <a:gd name="T25" fmla="*/ 204 h 252"/>
              <a:gd name="T26" fmla="*/ 9 w 204"/>
              <a:gd name="T27" fmla="*/ 227 h 252"/>
              <a:gd name="T28" fmla="*/ 0 w 204"/>
              <a:gd name="T29" fmla="*/ 239 h 252"/>
              <a:gd name="T30" fmla="*/ 12 w 204"/>
              <a:gd name="T31" fmla="*/ 252 h 252"/>
              <a:gd name="T32" fmla="*/ 25 w 204"/>
              <a:gd name="T33" fmla="*/ 239 h 252"/>
              <a:gd name="T34" fmla="*/ 15 w 204"/>
              <a:gd name="T35" fmla="*/ 227 h 252"/>
              <a:gd name="T36" fmla="*/ 15 w 204"/>
              <a:gd name="T37" fmla="*/ 207 h 252"/>
              <a:gd name="T38" fmla="*/ 155 w 204"/>
              <a:gd name="T39" fmla="*/ 207 h 252"/>
              <a:gd name="T40" fmla="*/ 159 w 204"/>
              <a:gd name="T41" fmla="*/ 206 h 252"/>
              <a:gd name="T42" fmla="*/ 159 w 204"/>
              <a:gd name="T43" fmla="*/ 15 h 252"/>
              <a:gd name="T44" fmla="*/ 179 w 204"/>
              <a:gd name="T45" fmla="*/ 15 h 252"/>
              <a:gd name="T46" fmla="*/ 192 w 204"/>
              <a:gd name="T47" fmla="*/ 25 h 252"/>
              <a:gd name="T48" fmla="*/ 19 w 204"/>
              <a:gd name="T49" fmla="*/ 239 h 252"/>
              <a:gd name="T50" fmla="*/ 12 w 204"/>
              <a:gd name="T51" fmla="*/ 246 h 252"/>
              <a:gd name="T52" fmla="*/ 6 w 204"/>
              <a:gd name="T53" fmla="*/ 239 h 252"/>
              <a:gd name="T54" fmla="*/ 12 w 204"/>
              <a:gd name="T55" fmla="*/ 233 h 252"/>
              <a:gd name="T56" fmla="*/ 19 w 204"/>
              <a:gd name="T57" fmla="*/ 239 h 252"/>
              <a:gd name="T58" fmla="*/ 192 w 204"/>
              <a:gd name="T59" fmla="*/ 5 h 252"/>
              <a:gd name="T60" fmla="*/ 198 w 204"/>
              <a:gd name="T61" fmla="*/ 12 h 252"/>
              <a:gd name="T62" fmla="*/ 192 w 204"/>
              <a:gd name="T63" fmla="*/ 19 h 252"/>
              <a:gd name="T64" fmla="*/ 185 w 204"/>
              <a:gd name="T65" fmla="*/ 12 h 252"/>
              <a:gd name="T66" fmla="*/ 192 w 204"/>
              <a:gd name="T67" fmla="*/ 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" h="252">
                <a:moveTo>
                  <a:pt x="192" y="25"/>
                </a:moveTo>
                <a:cubicBezTo>
                  <a:pt x="198" y="25"/>
                  <a:pt x="204" y="19"/>
                  <a:pt x="204" y="12"/>
                </a:cubicBezTo>
                <a:cubicBezTo>
                  <a:pt x="204" y="5"/>
                  <a:pt x="198" y="0"/>
                  <a:pt x="192" y="0"/>
                </a:cubicBezTo>
                <a:cubicBezTo>
                  <a:pt x="186" y="0"/>
                  <a:pt x="181" y="4"/>
                  <a:pt x="179" y="9"/>
                </a:cubicBezTo>
                <a:cubicBezTo>
                  <a:pt x="158" y="9"/>
                  <a:pt x="158" y="9"/>
                  <a:pt x="158" y="9"/>
                </a:cubicBezTo>
                <a:cubicBezTo>
                  <a:pt x="155" y="9"/>
                  <a:pt x="155" y="9"/>
                  <a:pt x="155" y="9"/>
                </a:cubicBezTo>
                <a:cubicBezTo>
                  <a:pt x="153" y="11"/>
                  <a:pt x="153" y="11"/>
                  <a:pt x="153" y="11"/>
                </a:cubicBezTo>
                <a:cubicBezTo>
                  <a:pt x="153" y="13"/>
                  <a:pt x="153" y="13"/>
                  <a:pt x="153" y="13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3" y="201"/>
                  <a:pt x="13" y="201"/>
                  <a:pt x="13" y="201"/>
                </a:cubicBezTo>
                <a:cubicBezTo>
                  <a:pt x="12" y="201"/>
                  <a:pt x="11" y="201"/>
                  <a:pt x="11" y="202"/>
                </a:cubicBezTo>
                <a:cubicBezTo>
                  <a:pt x="9" y="203"/>
                  <a:pt x="9" y="203"/>
                  <a:pt x="9" y="203"/>
                </a:cubicBezTo>
                <a:cubicBezTo>
                  <a:pt x="9" y="204"/>
                  <a:pt x="9" y="204"/>
                  <a:pt x="9" y="204"/>
                </a:cubicBezTo>
                <a:cubicBezTo>
                  <a:pt x="9" y="227"/>
                  <a:pt x="9" y="227"/>
                  <a:pt x="9" y="227"/>
                </a:cubicBezTo>
                <a:cubicBezTo>
                  <a:pt x="4" y="228"/>
                  <a:pt x="0" y="233"/>
                  <a:pt x="0" y="239"/>
                </a:cubicBezTo>
                <a:cubicBezTo>
                  <a:pt x="0" y="246"/>
                  <a:pt x="5" y="252"/>
                  <a:pt x="12" y="252"/>
                </a:cubicBezTo>
                <a:cubicBezTo>
                  <a:pt x="19" y="252"/>
                  <a:pt x="25" y="246"/>
                  <a:pt x="25" y="239"/>
                </a:cubicBezTo>
                <a:cubicBezTo>
                  <a:pt x="25" y="233"/>
                  <a:pt x="21" y="228"/>
                  <a:pt x="15" y="227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155" y="207"/>
                  <a:pt x="155" y="207"/>
                  <a:pt x="155" y="207"/>
                </a:cubicBezTo>
                <a:cubicBezTo>
                  <a:pt x="159" y="206"/>
                  <a:pt x="159" y="206"/>
                  <a:pt x="159" y="206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179" y="15"/>
                  <a:pt x="179" y="15"/>
                  <a:pt x="179" y="15"/>
                </a:cubicBezTo>
                <a:cubicBezTo>
                  <a:pt x="181" y="20"/>
                  <a:pt x="186" y="25"/>
                  <a:pt x="192" y="25"/>
                </a:cubicBezTo>
                <a:moveTo>
                  <a:pt x="19" y="239"/>
                </a:moveTo>
                <a:cubicBezTo>
                  <a:pt x="19" y="243"/>
                  <a:pt x="16" y="246"/>
                  <a:pt x="12" y="246"/>
                </a:cubicBezTo>
                <a:cubicBezTo>
                  <a:pt x="9" y="246"/>
                  <a:pt x="6" y="243"/>
                  <a:pt x="6" y="239"/>
                </a:cubicBezTo>
                <a:cubicBezTo>
                  <a:pt x="6" y="236"/>
                  <a:pt x="9" y="233"/>
                  <a:pt x="12" y="233"/>
                </a:cubicBezTo>
                <a:cubicBezTo>
                  <a:pt x="16" y="233"/>
                  <a:pt x="19" y="236"/>
                  <a:pt x="19" y="239"/>
                </a:cubicBezTo>
                <a:moveTo>
                  <a:pt x="192" y="5"/>
                </a:moveTo>
                <a:cubicBezTo>
                  <a:pt x="195" y="5"/>
                  <a:pt x="198" y="8"/>
                  <a:pt x="198" y="12"/>
                </a:cubicBezTo>
                <a:cubicBezTo>
                  <a:pt x="198" y="16"/>
                  <a:pt x="195" y="19"/>
                  <a:pt x="192" y="19"/>
                </a:cubicBezTo>
                <a:cubicBezTo>
                  <a:pt x="188" y="19"/>
                  <a:pt x="185" y="16"/>
                  <a:pt x="185" y="12"/>
                </a:cubicBezTo>
                <a:cubicBezTo>
                  <a:pt x="185" y="8"/>
                  <a:pt x="188" y="5"/>
                  <a:pt x="192" y="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0"/>
          <p:cNvSpPr>
            <a:spLocks noEditPoints="1"/>
          </p:cNvSpPr>
          <p:nvPr/>
        </p:nvSpPr>
        <p:spPr bwMode="auto">
          <a:xfrm flipV="1">
            <a:off x="11383168" y="1403412"/>
            <a:ext cx="425450" cy="425450"/>
          </a:xfrm>
          <a:custGeom>
            <a:avLst/>
            <a:gdLst>
              <a:gd name="T0" fmla="*/ 146 w 156"/>
              <a:gd name="T1" fmla="*/ 145 h 156"/>
              <a:gd name="T2" fmla="*/ 146 w 156"/>
              <a:gd name="T3" fmla="*/ 144 h 156"/>
              <a:gd name="T4" fmla="*/ 146 w 156"/>
              <a:gd name="T5" fmla="*/ 25 h 156"/>
              <a:gd name="T6" fmla="*/ 156 w 156"/>
              <a:gd name="T7" fmla="*/ 13 h 156"/>
              <a:gd name="T8" fmla="*/ 143 w 156"/>
              <a:gd name="T9" fmla="*/ 0 h 156"/>
              <a:gd name="T10" fmla="*/ 131 w 156"/>
              <a:gd name="T11" fmla="*/ 13 h 156"/>
              <a:gd name="T12" fmla="*/ 140 w 156"/>
              <a:gd name="T13" fmla="*/ 25 h 156"/>
              <a:gd name="T14" fmla="*/ 140 w 156"/>
              <a:gd name="T15" fmla="*/ 141 h 156"/>
              <a:gd name="T16" fmla="*/ 24 w 156"/>
              <a:gd name="T17" fmla="*/ 141 h 156"/>
              <a:gd name="T18" fmla="*/ 12 w 156"/>
              <a:gd name="T19" fmla="*/ 132 h 156"/>
              <a:gd name="T20" fmla="*/ 0 w 156"/>
              <a:gd name="T21" fmla="*/ 144 h 156"/>
              <a:gd name="T22" fmla="*/ 12 w 156"/>
              <a:gd name="T23" fmla="*/ 156 h 156"/>
              <a:gd name="T24" fmla="*/ 24 w 156"/>
              <a:gd name="T25" fmla="*/ 147 h 156"/>
              <a:gd name="T26" fmla="*/ 143 w 156"/>
              <a:gd name="T27" fmla="*/ 147 h 156"/>
              <a:gd name="T28" fmla="*/ 146 w 156"/>
              <a:gd name="T29" fmla="*/ 145 h 156"/>
              <a:gd name="T30" fmla="*/ 137 w 156"/>
              <a:gd name="T31" fmla="*/ 13 h 156"/>
              <a:gd name="T32" fmla="*/ 143 w 156"/>
              <a:gd name="T33" fmla="*/ 6 h 156"/>
              <a:gd name="T34" fmla="*/ 150 w 156"/>
              <a:gd name="T35" fmla="*/ 13 h 156"/>
              <a:gd name="T36" fmla="*/ 143 w 156"/>
              <a:gd name="T37" fmla="*/ 19 h 156"/>
              <a:gd name="T38" fmla="*/ 137 w 156"/>
              <a:gd name="T39" fmla="*/ 13 h 156"/>
              <a:gd name="T40" fmla="*/ 12 w 156"/>
              <a:gd name="T41" fmla="*/ 151 h 156"/>
              <a:gd name="T42" fmla="*/ 5 w 156"/>
              <a:gd name="T43" fmla="*/ 144 h 156"/>
              <a:gd name="T44" fmla="*/ 12 w 156"/>
              <a:gd name="T45" fmla="*/ 137 h 156"/>
              <a:gd name="T46" fmla="*/ 19 w 156"/>
              <a:gd name="T47" fmla="*/ 144 h 156"/>
              <a:gd name="T48" fmla="*/ 12 w 156"/>
              <a:gd name="T49" fmla="*/ 15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6" h="156">
                <a:moveTo>
                  <a:pt x="146" y="145"/>
                </a:moveTo>
                <a:cubicBezTo>
                  <a:pt x="146" y="144"/>
                  <a:pt x="146" y="144"/>
                  <a:pt x="146" y="144"/>
                </a:cubicBezTo>
                <a:cubicBezTo>
                  <a:pt x="146" y="25"/>
                  <a:pt x="146" y="25"/>
                  <a:pt x="146" y="25"/>
                </a:cubicBezTo>
                <a:cubicBezTo>
                  <a:pt x="152" y="24"/>
                  <a:pt x="156" y="19"/>
                  <a:pt x="156" y="13"/>
                </a:cubicBezTo>
                <a:cubicBezTo>
                  <a:pt x="156" y="6"/>
                  <a:pt x="150" y="0"/>
                  <a:pt x="143" y="0"/>
                </a:cubicBezTo>
                <a:cubicBezTo>
                  <a:pt x="136" y="0"/>
                  <a:pt x="131" y="6"/>
                  <a:pt x="131" y="13"/>
                </a:cubicBezTo>
                <a:cubicBezTo>
                  <a:pt x="131" y="19"/>
                  <a:pt x="135" y="24"/>
                  <a:pt x="140" y="25"/>
                </a:cubicBezTo>
                <a:cubicBezTo>
                  <a:pt x="140" y="141"/>
                  <a:pt x="140" y="141"/>
                  <a:pt x="140" y="141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3" y="136"/>
                  <a:pt x="18" y="132"/>
                  <a:pt x="12" y="132"/>
                </a:cubicBezTo>
                <a:cubicBezTo>
                  <a:pt x="5" y="132"/>
                  <a:pt x="0" y="137"/>
                  <a:pt x="0" y="144"/>
                </a:cubicBezTo>
                <a:cubicBezTo>
                  <a:pt x="0" y="151"/>
                  <a:pt x="5" y="156"/>
                  <a:pt x="12" y="156"/>
                </a:cubicBezTo>
                <a:cubicBezTo>
                  <a:pt x="18" y="156"/>
                  <a:pt x="23" y="152"/>
                  <a:pt x="24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7"/>
                  <a:pt x="146" y="146"/>
                  <a:pt x="146" y="145"/>
                </a:cubicBezTo>
                <a:moveTo>
                  <a:pt x="137" y="13"/>
                </a:moveTo>
                <a:cubicBezTo>
                  <a:pt x="137" y="9"/>
                  <a:pt x="140" y="6"/>
                  <a:pt x="143" y="6"/>
                </a:cubicBezTo>
                <a:cubicBezTo>
                  <a:pt x="147" y="6"/>
                  <a:pt x="150" y="9"/>
                  <a:pt x="150" y="13"/>
                </a:cubicBezTo>
                <a:cubicBezTo>
                  <a:pt x="150" y="16"/>
                  <a:pt x="147" y="19"/>
                  <a:pt x="143" y="19"/>
                </a:cubicBezTo>
                <a:cubicBezTo>
                  <a:pt x="140" y="19"/>
                  <a:pt x="137" y="16"/>
                  <a:pt x="137" y="13"/>
                </a:cubicBezTo>
                <a:moveTo>
                  <a:pt x="12" y="151"/>
                </a:moveTo>
                <a:cubicBezTo>
                  <a:pt x="8" y="151"/>
                  <a:pt x="5" y="148"/>
                  <a:pt x="5" y="144"/>
                </a:cubicBezTo>
                <a:cubicBezTo>
                  <a:pt x="5" y="140"/>
                  <a:pt x="8" y="137"/>
                  <a:pt x="12" y="137"/>
                </a:cubicBezTo>
                <a:cubicBezTo>
                  <a:pt x="16" y="137"/>
                  <a:pt x="19" y="140"/>
                  <a:pt x="19" y="144"/>
                </a:cubicBezTo>
                <a:cubicBezTo>
                  <a:pt x="19" y="148"/>
                  <a:pt x="16" y="151"/>
                  <a:pt x="12" y="15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3"/>
          <p:cNvSpPr>
            <a:spLocks noEditPoints="1"/>
          </p:cNvSpPr>
          <p:nvPr/>
        </p:nvSpPr>
        <p:spPr bwMode="auto">
          <a:xfrm flipV="1">
            <a:off x="11873706" y="809687"/>
            <a:ext cx="355600" cy="171450"/>
          </a:xfrm>
          <a:custGeom>
            <a:avLst/>
            <a:gdLst>
              <a:gd name="T0" fmla="*/ 115 w 130"/>
              <a:gd name="T1" fmla="*/ 38 h 63"/>
              <a:gd name="T2" fmla="*/ 105 w 130"/>
              <a:gd name="T3" fmla="*/ 50 h 63"/>
              <a:gd name="T4" fmla="*/ 118 w 130"/>
              <a:gd name="T5" fmla="*/ 63 h 63"/>
              <a:gd name="T6" fmla="*/ 130 w 130"/>
              <a:gd name="T7" fmla="*/ 50 h 63"/>
              <a:gd name="T8" fmla="*/ 121 w 130"/>
              <a:gd name="T9" fmla="*/ 38 h 63"/>
              <a:gd name="T10" fmla="*/ 121 w 130"/>
              <a:gd name="T11" fmla="*/ 12 h 63"/>
              <a:gd name="T12" fmla="*/ 120 w 130"/>
              <a:gd name="T13" fmla="*/ 11 h 63"/>
              <a:gd name="T14" fmla="*/ 117 w 130"/>
              <a:gd name="T15" fmla="*/ 9 h 63"/>
              <a:gd name="T16" fmla="*/ 25 w 130"/>
              <a:gd name="T17" fmla="*/ 9 h 63"/>
              <a:gd name="T18" fmla="*/ 13 w 130"/>
              <a:gd name="T19" fmla="*/ 0 h 63"/>
              <a:gd name="T20" fmla="*/ 0 w 130"/>
              <a:gd name="T21" fmla="*/ 12 h 63"/>
              <a:gd name="T22" fmla="*/ 13 w 130"/>
              <a:gd name="T23" fmla="*/ 25 h 63"/>
              <a:gd name="T24" fmla="*/ 25 w 130"/>
              <a:gd name="T25" fmla="*/ 15 h 63"/>
              <a:gd name="T26" fmla="*/ 115 w 130"/>
              <a:gd name="T27" fmla="*/ 15 h 63"/>
              <a:gd name="T28" fmla="*/ 115 w 130"/>
              <a:gd name="T29" fmla="*/ 38 h 63"/>
              <a:gd name="T30" fmla="*/ 124 w 130"/>
              <a:gd name="T31" fmla="*/ 50 h 63"/>
              <a:gd name="T32" fmla="*/ 118 w 130"/>
              <a:gd name="T33" fmla="*/ 57 h 63"/>
              <a:gd name="T34" fmla="*/ 111 w 130"/>
              <a:gd name="T35" fmla="*/ 50 h 63"/>
              <a:gd name="T36" fmla="*/ 118 w 130"/>
              <a:gd name="T37" fmla="*/ 43 h 63"/>
              <a:gd name="T38" fmla="*/ 124 w 130"/>
              <a:gd name="T39" fmla="*/ 50 h 63"/>
              <a:gd name="T40" fmla="*/ 13 w 130"/>
              <a:gd name="T41" fmla="*/ 19 h 63"/>
              <a:gd name="T42" fmla="*/ 6 w 130"/>
              <a:gd name="T43" fmla="*/ 12 h 63"/>
              <a:gd name="T44" fmla="*/ 13 w 130"/>
              <a:gd name="T45" fmla="*/ 6 h 63"/>
              <a:gd name="T46" fmla="*/ 19 w 130"/>
              <a:gd name="T47" fmla="*/ 12 h 63"/>
              <a:gd name="T48" fmla="*/ 13 w 130"/>
              <a:gd name="T49" fmla="*/ 1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" h="63">
                <a:moveTo>
                  <a:pt x="115" y="38"/>
                </a:moveTo>
                <a:cubicBezTo>
                  <a:pt x="109" y="39"/>
                  <a:pt x="105" y="44"/>
                  <a:pt x="105" y="50"/>
                </a:cubicBezTo>
                <a:cubicBezTo>
                  <a:pt x="105" y="57"/>
                  <a:pt x="111" y="63"/>
                  <a:pt x="118" y="63"/>
                </a:cubicBezTo>
                <a:cubicBezTo>
                  <a:pt x="125" y="63"/>
                  <a:pt x="130" y="57"/>
                  <a:pt x="130" y="50"/>
                </a:cubicBezTo>
                <a:cubicBezTo>
                  <a:pt x="130" y="44"/>
                  <a:pt x="126" y="39"/>
                  <a:pt x="121" y="38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0"/>
                  <a:pt x="119" y="9"/>
                  <a:pt x="117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4" y="4"/>
                  <a:pt x="19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9"/>
                  <a:pt x="6" y="25"/>
                  <a:pt x="13" y="25"/>
                </a:cubicBezTo>
                <a:cubicBezTo>
                  <a:pt x="19" y="25"/>
                  <a:pt x="24" y="21"/>
                  <a:pt x="25" y="15"/>
                </a:cubicBezTo>
                <a:cubicBezTo>
                  <a:pt x="115" y="15"/>
                  <a:pt x="115" y="15"/>
                  <a:pt x="115" y="15"/>
                </a:cubicBezTo>
                <a:lnTo>
                  <a:pt x="115" y="38"/>
                </a:lnTo>
                <a:close/>
                <a:moveTo>
                  <a:pt x="124" y="50"/>
                </a:moveTo>
                <a:cubicBezTo>
                  <a:pt x="124" y="54"/>
                  <a:pt x="121" y="57"/>
                  <a:pt x="118" y="57"/>
                </a:cubicBezTo>
                <a:cubicBezTo>
                  <a:pt x="114" y="57"/>
                  <a:pt x="111" y="54"/>
                  <a:pt x="111" y="50"/>
                </a:cubicBezTo>
                <a:cubicBezTo>
                  <a:pt x="111" y="46"/>
                  <a:pt x="114" y="43"/>
                  <a:pt x="118" y="43"/>
                </a:cubicBezTo>
                <a:cubicBezTo>
                  <a:pt x="121" y="43"/>
                  <a:pt x="124" y="46"/>
                  <a:pt x="124" y="50"/>
                </a:cubicBezTo>
                <a:moveTo>
                  <a:pt x="13" y="19"/>
                </a:moveTo>
                <a:cubicBezTo>
                  <a:pt x="9" y="19"/>
                  <a:pt x="6" y="16"/>
                  <a:pt x="6" y="12"/>
                </a:cubicBezTo>
                <a:cubicBezTo>
                  <a:pt x="6" y="9"/>
                  <a:pt x="9" y="6"/>
                  <a:pt x="13" y="6"/>
                </a:cubicBezTo>
                <a:cubicBezTo>
                  <a:pt x="16" y="6"/>
                  <a:pt x="19" y="9"/>
                  <a:pt x="19" y="12"/>
                </a:cubicBezTo>
                <a:cubicBezTo>
                  <a:pt x="19" y="16"/>
                  <a:pt x="16" y="19"/>
                  <a:pt x="13" y="1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6"/>
          <p:cNvSpPr>
            <a:spLocks noEditPoints="1"/>
          </p:cNvSpPr>
          <p:nvPr/>
        </p:nvSpPr>
        <p:spPr bwMode="auto">
          <a:xfrm flipV="1">
            <a:off x="12002293" y="-92013"/>
            <a:ext cx="458788" cy="460375"/>
          </a:xfrm>
          <a:custGeom>
            <a:avLst/>
            <a:gdLst>
              <a:gd name="T0" fmla="*/ 129 w 168"/>
              <a:gd name="T1" fmla="*/ 10 h 169"/>
              <a:gd name="T2" fmla="*/ 108 w 168"/>
              <a:gd name="T3" fmla="*/ 10 h 169"/>
              <a:gd name="T4" fmla="*/ 107 w 168"/>
              <a:gd name="T5" fmla="*/ 10 h 169"/>
              <a:gd name="T6" fmla="*/ 13 w 168"/>
              <a:gd name="T7" fmla="*/ 104 h 169"/>
              <a:gd name="T8" fmla="*/ 11 w 168"/>
              <a:gd name="T9" fmla="*/ 106 h 169"/>
              <a:gd name="T10" fmla="*/ 9 w 168"/>
              <a:gd name="T11" fmla="*/ 110 h 169"/>
              <a:gd name="T12" fmla="*/ 9 w 168"/>
              <a:gd name="T13" fmla="*/ 144 h 169"/>
              <a:gd name="T14" fmla="*/ 0 w 168"/>
              <a:gd name="T15" fmla="*/ 156 h 169"/>
              <a:gd name="T16" fmla="*/ 12 w 168"/>
              <a:gd name="T17" fmla="*/ 169 h 169"/>
              <a:gd name="T18" fmla="*/ 25 w 168"/>
              <a:gd name="T19" fmla="*/ 156 h 169"/>
              <a:gd name="T20" fmla="*/ 15 w 168"/>
              <a:gd name="T21" fmla="*/ 144 h 169"/>
              <a:gd name="T22" fmla="*/ 15 w 168"/>
              <a:gd name="T23" fmla="*/ 110 h 169"/>
              <a:gd name="T24" fmla="*/ 15 w 168"/>
              <a:gd name="T25" fmla="*/ 110 h 169"/>
              <a:gd name="T26" fmla="*/ 109 w 168"/>
              <a:gd name="T27" fmla="*/ 16 h 169"/>
              <a:gd name="T28" fmla="*/ 129 w 168"/>
              <a:gd name="T29" fmla="*/ 16 h 169"/>
              <a:gd name="T30" fmla="*/ 141 w 168"/>
              <a:gd name="T31" fmla="*/ 16 h 169"/>
              <a:gd name="T32" fmla="*/ 143 w 168"/>
              <a:gd name="T33" fmla="*/ 16 h 169"/>
              <a:gd name="T34" fmla="*/ 155 w 168"/>
              <a:gd name="T35" fmla="*/ 25 h 169"/>
              <a:gd name="T36" fmla="*/ 168 w 168"/>
              <a:gd name="T37" fmla="*/ 13 h 169"/>
              <a:gd name="T38" fmla="*/ 155 w 168"/>
              <a:gd name="T39" fmla="*/ 0 h 169"/>
              <a:gd name="T40" fmla="*/ 143 w 168"/>
              <a:gd name="T41" fmla="*/ 10 h 169"/>
              <a:gd name="T42" fmla="*/ 141 w 168"/>
              <a:gd name="T43" fmla="*/ 10 h 169"/>
              <a:gd name="T44" fmla="*/ 129 w 168"/>
              <a:gd name="T45" fmla="*/ 10 h 169"/>
              <a:gd name="T46" fmla="*/ 19 w 168"/>
              <a:gd name="T47" fmla="*/ 156 h 169"/>
              <a:gd name="T48" fmla="*/ 12 w 168"/>
              <a:gd name="T49" fmla="*/ 163 h 169"/>
              <a:gd name="T50" fmla="*/ 5 w 168"/>
              <a:gd name="T51" fmla="*/ 156 h 169"/>
              <a:gd name="T52" fmla="*/ 12 w 168"/>
              <a:gd name="T53" fmla="*/ 149 h 169"/>
              <a:gd name="T54" fmla="*/ 19 w 168"/>
              <a:gd name="T55" fmla="*/ 156 h 169"/>
              <a:gd name="T56" fmla="*/ 155 w 168"/>
              <a:gd name="T57" fmla="*/ 6 h 169"/>
              <a:gd name="T58" fmla="*/ 162 w 168"/>
              <a:gd name="T59" fmla="*/ 13 h 169"/>
              <a:gd name="T60" fmla="*/ 155 w 168"/>
              <a:gd name="T61" fmla="*/ 20 h 169"/>
              <a:gd name="T62" fmla="*/ 149 w 168"/>
              <a:gd name="T63" fmla="*/ 13 h 169"/>
              <a:gd name="T64" fmla="*/ 155 w 168"/>
              <a:gd name="T65" fmla="*/ 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8" h="169">
                <a:moveTo>
                  <a:pt x="129" y="10"/>
                </a:moveTo>
                <a:cubicBezTo>
                  <a:pt x="122" y="10"/>
                  <a:pt x="115" y="10"/>
                  <a:pt x="108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0" y="106"/>
                  <a:pt x="9" y="108"/>
                  <a:pt x="9" y="110"/>
                </a:cubicBezTo>
                <a:cubicBezTo>
                  <a:pt x="9" y="144"/>
                  <a:pt x="9" y="144"/>
                  <a:pt x="9" y="144"/>
                </a:cubicBezTo>
                <a:cubicBezTo>
                  <a:pt x="4" y="145"/>
                  <a:pt x="0" y="150"/>
                  <a:pt x="0" y="156"/>
                </a:cubicBezTo>
                <a:cubicBezTo>
                  <a:pt x="0" y="163"/>
                  <a:pt x="5" y="169"/>
                  <a:pt x="12" y="169"/>
                </a:cubicBezTo>
                <a:cubicBezTo>
                  <a:pt x="19" y="169"/>
                  <a:pt x="25" y="163"/>
                  <a:pt x="25" y="156"/>
                </a:cubicBezTo>
                <a:cubicBezTo>
                  <a:pt x="25" y="150"/>
                  <a:pt x="21" y="145"/>
                  <a:pt x="15" y="144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6" y="16"/>
                  <a:pt x="123" y="16"/>
                  <a:pt x="129" y="16"/>
                </a:cubicBezTo>
                <a:cubicBezTo>
                  <a:pt x="133" y="16"/>
                  <a:pt x="137" y="16"/>
                  <a:pt x="141" y="1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5" y="21"/>
                  <a:pt x="150" y="25"/>
                  <a:pt x="155" y="25"/>
                </a:cubicBezTo>
                <a:cubicBezTo>
                  <a:pt x="162" y="25"/>
                  <a:pt x="168" y="20"/>
                  <a:pt x="168" y="13"/>
                </a:cubicBezTo>
                <a:cubicBezTo>
                  <a:pt x="168" y="6"/>
                  <a:pt x="162" y="0"/>
                  <a:pt x="155" y="0"/>
                </a:cubicBezTo>
                <a:cubicBezTo>
                  <a:pt x="150" y="0"/>
                  <a:pt x="145" y="5"/>
                  <a:pt x="143" y="10"/>
                </a:cubicBezTo>
                <a:cubicBezTo>
                  <a:pt x="141" y="10"/>
                  <a:pt x="141" y="10"/>
                  <a:pt x="141" y="10"/>
                </a:cubicBezTo>
                <a:cubicBezTo>
                  <a:pt x="137" y="10"/>
                  <a:pt x="133" y="10"/>
                  <a:pt x="129" y="10"/>
                </a:cubicBezTo>
                <a:moveTo>
                  <a:pt x="19" y="156"/>
                </a:moveTo>
                <a:cubicBezTo>
                  <a:pt x="19" y="160"/>
                  <a:pt x="16" y="163"/>
                  <a:pt x="12" y="163"/>
                </a:cubicBezTo>
                <a:cubicBezTo>
                  <a:pt x="8" y="163"/>
                  <a:pt x="5" y="160"/>
                  <a:pt x="5" y="156"/>
                </a:cubicBezTo>
                <a:cubicBezTo>
                  <a:pt x="5" y="152"/>
                  <a:pt x="8" y="149"/>
                  <a:pt x="12" y="149"/>
                </a:cubicBezTo>
                <a:cubicBezTo>
                  <a:pt x="16" y="149"/>
                  <a:pt x="19" y="152"/>
                  <a:pt x="19" y="156"/>
                </a:cubicBezTo>
                <a:moveTo>
                  <a:pt x="155" y="6"/>
                </a:moveTo>
                <a:cubicBezTo>
                  <a:pt x="159" y="6"/>
                  <a:pt x="162" y="9"/>
                  <a:pt x="162" y="13"/>
                </a:cubicBezTo>
                <a:cubicBezTo>
                  <a:pt x="162" y="17"/>
                  <a:pt x="159" y="20"/>
                  <a:pt x="155" y="20"/>
                </a:cubicBezTo>
                <a:cubicBezTo>
                  <a:pt x="152" y="20"/>
                  <a:pt x="149" y="17"/>
                  <a:pt x="149" y="13"/>
                </a:cubicBezTo>
                <a:cubicBezTo>
                  <a:pt x="149" y="9"/>
                  <a:pt x="152" y="6"/>
                  <a:pt x="155" y="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7"/>
          <p:cNvSpPr>
            <a:spLocks noEditPoints="1"/>
          </p:cNvSpPr>
          <p:nvPr/>
        </p:nvSpPr>
        <p:spPr bwMode="auto">
          <a:xfrm flipV="1">
            <a:off x="11610181" y="-92014"/>
            <a:ext cx="327025" cy="68263"/>
          </a:xfrm>
          <a:custGeom>
            <a:avLst/>
            <a:gdLst>
              <a:gd name="T0" fmla="*/ 13 w 120"/>
              <a:gd name="T1" fmla="*/ 0 h 25"/>
              <a:gd name="T2" fmla="*/ 0 w 120"/>
              <a:gd name="T3" fmla="*/ 13 h 25"/>
              <a:gd name="T4" fmla="*/ 13 w 120"/>
              <a:gd name="T5" fmla="*/ 25 h 25"/>
              <a:gd name="T6" fmla="*/ 25 w 120"/>
              <a:gd name="T7" fmla="*/ 16 h 25"/>
              <a:gd name="T8" fmla="*/ 96 w 120"/>
              <a:gd name="T9" fmla="*/ 16 h 25"/>
              <a:gd name="T10" fmla="*/ 108 w 120"/>
              <a:gd name="T11" fmla="*/ 25 h 25"/>
              <a:gd name="T12" fmla="*/ 120 w 120"/>
              <a:gd name="T13" fmla="*/ 13 h 25"/>
              <a:gd name="T14" fmla="*/ 108 w 120"/>
              <a:gd name="T15" fmla="*/ 0 h 25"/>
              <a:gd name="T16" fmla="*/ 96 w 120"/>
              <a:gd name="T17" fmla="*/ 10 h 25"/>
              <a:gd name="T18" fmla="*/ 25 w 120"/>
              <a:gd name="T19" fmla="*/ 10 h 25"/>
              <a:gd name="T20" fmla="*/ 13 w 120"/>
              <a:gd name="T21" fmla="*/ 0 h 25"/>
              <a:gd name="T22" fmla="*/ 13 w 120"/>
              <a:gd name="T23" fmla="*/ 19 h 25"/>
              <a:gd name="T24" fmla="*/ 6 w 120"/>
              <a:gd name="T25" fmla="*/ 13 h 25"/>
              <a:gd name="T26" fmla="*/ 13 w 120"/>
              <a:gd name="T27" fmla="*/ 6 h 25"/>
              <a:gd name="T28" fmla="*/ 20 w 120"/>
              <a:gd name="T29" fmla="*/ 13 h 25"/>
              <a:gd name="T30" fmla="*/ 13 w 120"/>
              <a:gd name="T31" fmla="*/ 19 h 25"/>
              <a:gd name="T32" fmla="*/ 108 w 120"/>
              <a:gd name="T33" fmla="*/ 6 h 25"/>
              <a:gd name="T34" fmla="*/ 115 w 120"/>
              <a:gd name="T35" fmla="*/ 13 h 25"/>
              <a:gd name="T36" fmla="*/ 108 w 120"/>
              <a:gd name="T37" fmla="*/ 19 h 25"/>
              <a:gd name="T38" fmla="*/ 101 w 120"/>
              <a:gd name="T39" fmla="*/ 13 h 25"/>
              <a:gd name="T40" fmla="*/ 108 w 120"/>
              <a:gd name="T41" fmla="*/ 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0" h="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  <a:cubicBezTo>
                  <a:pt x="19" y="25"/>
                  <a:pt x="24" y="21"/>
                  <a:pt x="25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7" y="21"/>
                  <a:pt x="102" y="25"/>
                  <a:pt x="108" y="25"/>
                </a:cubicBezTo>
                <a:cubicBezTo>
                  <a:pt x="115" y="25"/>
                  <a:pt x="120" y="20"/>
                  <a:pt x="120" y="13"/>
                </a:cubicBezTo>
                <a:cubicBezTo>
                  <a:pt x="120" y="6"/>
                  <a:pt x="115" y="0"/>
                  <a:pt x="108" y="0"/>
                </a:cubicBezTo>
                <a:cubicBezTo>
                  <a:pt x="102" y="0"/>
                  <a:pt x="97" y="4"/>
                  <a:pt x="96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4"/>
                  <a:pt x="19" y="0"/>
                  <a:pt x="13" y="0"/>
                </a:cubicBezTo>
                <a:moveTo>
                  <a:pt x="13" y="19"/>
                </a:moveTo>
                <a:cubicBezTo>
                  <a:pt x="9" y="19"/>
                  <a:pt x="6" y="16"/>
                  <a:pt x="6" y="13"/>
                </a:cubicBezTo>
                <a:cubicBezTo>
                  <a:pt x="6" y="9"/>
                  <a:pt x="9" y="6"/>
                  <a:pt x="13" y="6"/>
                </a:cubicBez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moveTo>
                  <a:pt x="108" y="6"/>
                </a:moveTo>
                <a:cubicBezTo>
                  <a:pt x="111" y="6"/>
                  <a:pt x="115" y="9"/>
                  <a:pt x="115" y="13"/>
                </a:cubicBezTo>
                <a:cubicBezTo>
                  <a:pt x="115" y="16"/>
                  <a:pt x="111" y="19"/>
                  <a:pt x="108" y="19"/>
                </a:cubicBezTo>
                <a:cubicBezTo>
                  <a:pt x="104" y="19"/>
                  <a:pt x="101" y="16"/>
                  <a:pt x="101" y="13"/>
                </a:cubicBezTo>
                <a:cubicBezTo>
                  <a:pt x="101" y="9"/>
                  <a:pt x="104" y="6"/>
                  <a:pt x="108" y="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8"/>
          <p:cNvSpPr>
            <a:spLocks noEditPoints="1"/>
          </p:cNvSpPr>
          <p:nvPr/>
        </p:nvSpPr>
        <p:spPr bwMode="auto">
          <a:xfrm flipV="1">
            <a:off x="11610181" y="39749"/>
            <a:ext cx="850900" cy="587375"/>
          </a:xfrm>
          <a:custGeom>
            <a:avLst/>
            <a:gdLst>
              <a:gd name="T0" fmla="*/ 312 w 312"/>
              <a:gd name="T1" fmla="*/ 13 h 216"/>
              <a:gd name="T2" fmla="*/ 300 w 312"/>
              <a:gd name="T3" fmla="*/ 0 h 216"/>
              <a:gd name="T4" fmla="*/ 287 w 312"/>
              <a:gd name="T5" fmla="*/ 13 h 216"/>
              <a:gd name="T6" fmla="*/ 297 w 312"/>
              <a:gd name="T7" fmla="*/ 25 h 216"/>
              <a:gd name="T8" fmla="*/ 297 w 312"/>
              <a:gd name="T9" fmla="*/ 57 h 216"/>
              <a:gd name="T10" fmla="*/ 228 w 312"/>
              <a:gd name="T11" fmla="*/ 57 h 216"/>
              <a:gd name="T12" fmla="*/ 227 w 312"/>
              <a:gd name="T13" fmla="*/ 58 h 216"/>
              <a:gd name="T14" fmla="*/ 226 w 312"/>
              <a:gd name="T15" fmla="*/ 58 h 216"/>
              <a:gd name="T16" fmla="*/ 83 w 312"/>
              <a:gd name="T17" fmla="*/ 201 h 216"/>
              <a:gd name="T18" fmla="*/ 25 w 312"/>
              <a:gd name="T19" fmla="*/ 201 h 216"/>
              <a:gd name="T20" fmla="*/ 13 w 312"/>
              <a:gd name="T21" fmla="*/ 191 h 216"/>
              <a:gd name="T22" fmla="*/ 0 w 312"/>
              <a:gd name="T23" fmla="*/ 204 h 216"/>
              <a:gd name="T24" fmla="*/ 13 w 312"/>
              <a:gd name="T25" fmla="*/ 216 h 216"/>
              <a:gd name="T26" fmla="*/ 25 w 312"/>
              <a:gd name="T27" fmla="*/ 207 h 216"/>
              <a:gd name="T28" fmla="*/ 52 w 312"/>
              <a:gd name="T29" fmla="*/ 207 h 216"/>
              <a:gd name="T30" fmla="*/ 86 w 312"/>
              <a:gd name="T31" fmla="*/ 207 h 216"/>
              <a:gd name="T32" fmla="*/ 229 w 312"/>
              <a:gd name="T33" fmla="*/ 63 h 216"/>
              <a:gd name="T34" fmla="*/ 299 w 312"/>
              <a:gd name="T35" fmla="*/ 63 h 216"/>
              <a:gd name="T36" fmla="*/ 301 w 312"/>
              <a:gd name="T37" fmla="*/ 63 h 216"/>
              <a:gd name="T38" fmla="*/ 303 w 312"/>
              <a:gd name="T39" fmla="*/ 61 h 216"/>
              <a:gd name="T40" fmla="*/ 303 w 312"/>
              <a:gd name="T41" fmla="*/ 60 h 216"/>
              <a:gd name="T42" fmla="*/ 303 w 312"/>
              <a:gd name="T43" fmla="*/ 25 h 216"/>
              <a:gd name="T44" fmla="*/ 312 w 312"/>
              <a:gd name="T45" fmla="*/ 13 h 216"/>
              <a:gd name="T46" fmla="*/ 13 w 312"/>
              <a:gd name="T47" fmla="*/ 210 h 216"/>
              <a:gd name="T48" fmla="*/ 6 w 312"/>
              <a:gd name="T49" fmla="*/ 204 h 216"/>
              <a:gd name="T50" fmla="*/ 13 w 312"/>
              <a:gd name="T51" fmla="*/ 197 h 216"/>
              <a:gd name="T52" fmla="*/ 20 w 312"/>
              <a:gd name="T53" fmla="*/ 204 h 216"/>
              <a:gd name="T54" fmla="*/ 13 w 312"/>
              <a:gd name="T55" fmla="*/ 210 h 216"/>
              <a:gd name="T56" fmla="*/ 293 w 312"/>
              <a:gd name="T57" fmla="*/ 13 h 216"/>
              <a:gd name="T58" fmla="*/ 300 w 312"/>
              <a:gd name="T59" fmla="*/ 6 h 216"/>
              <a:gd name="T60" fmla="*/ 307 w 312"/>
              <a:gd name="T61" fmla="*/ 13 h 216"/>
              <a:gd name="T62" fmla="*/ 300 w 312"/>
              <a:gd name="T63" fmla="*/ 19 h 216"/>
              <a:gd name="T64" fmla="*/ 293 w 312"/>
              <a:gd name="T65" fmla="*/ 13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16">
                <a:moveTo>
                  <a:pt x="312" y="13"/>
                </a:moveTo>
                <a:cubicBezTo>
                  <a:pt x="312" y="6"/>
                  <a:pt x="307" y="0"/>
                  <a:pt x="300" y="0"/>
                </a:cubicBezTo>
                <a:cubicBezTo>
                  <a:pt x="293" y="0"/>
                  <a:pt x="287" y="6"/>
                  <a:pt x="287" y="13"/>
                </a:cubicBezTo>
                <a:cubicBezTo>
                  <a:pt x="287" y="18"/>
                  <a:pt x="292" y="23"/>
                  <a:pt x="297" y="25"/>
                </a:cubicBezTo>
                <a:cubicBezTo>
                  <a:pt x="297" y="57"/>
                  <a:pt x="297" y="57"/>
                  <a:pt x="297" y="57"/>
                </a:cubicBezTo>
                <a:cubicBezTo>
                  <a:pt x="228" y="57"/>
                  <a:pt x="228" y="57"/>
                  <a:pt x="228" y="57"/>
                </a:cubicBezTo>
                <a:cubicBezTo>
                  <a:pt x="228" y="57"/>
                  <a:pt x="227" y="57"/>
                  <a:pt x="227" y="58"/>
                </a:cubicBezTo>
                <a:cubicBezTo>
                  <a:pt x="226" y="58"/>
                  <a:pt x="226" y="58"/>
                  <a:pt x="226" y="58"/>
                </a:cubicBezTo>
                <a:cubicBezTo>
                  <a:pt x="83" y="201"/>
                  <a:pt x="83" y="201"/>
                  <a:pt x="83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4" y="195"/>
                  <a:pt x="19" y="191"/>
                  <a:pt x="13" y="191"/>
                </a:cubicBezTo>
                <a:cubicBezTo>
                  <a:pt x="6" y="191"/>
                  <a:pt x="0" y="197"/>
                  <a:pt x="0" y="204"/>
                </a:cubicBezTo>
                <a:cubicBezTo>
                  <a:pt x="0" y="211"/>
                  <a:pt x="6" y="216"/>
                  <a:pt x="13" y="216"/>
                </a:cubicBezTo>
                <a:cubicBezTo>
                  <a:pt x="19" y="216"/>
                  <a:pt x="24" y="212"/>
                  <a:pt x="25" y="207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86" y="207"/>
                  <a:pt x="86" y="207"/>
                  <a:pt x="86" y="207"/>
                </a:cubicBezTo>
                <a:cubicBezTo>
                  <a:pt x="229" y="63"/>
                  <a:pt x="229" y="63"/>
                  <a:pt x="229" y="63"/>
                </a:cubicBezTo>
                <a:cubicBezTo>
                  <a:pt x="299" y="63"/>
                  <a:pt x="299" y="63"/>
                  <a:pt x="299" y="63"/>
                </a:cubicBezTo>
                <a:cubicBezTo>
                  <a:pt x="301" y="63"/>
                  <a:pt x="301" y="63"/>
                  <a:pt x="301" y="63"/>
                </a:cubicBezTo>
                <a:cubicBezTo>
                  <a:pt x="303" y="61"/>
                  <a:pt x="303" y="61"/>
                  <a:pt x="303" y="61"/>
                </a:cubicBezTo>
                <a:cubicBezTo>
                  <a:pt x="303" y="60"/>
                  <a:pt x="303" y="60"/>
                  <a:pt x="303" y="60"/>
                </a:cubicBezTo>
                <a:cubicBezTo>
                  <a:pt x="303" y="25"/>
                  <a:pt x="303" y="25"/>
                  <a:pt x="303" y="25"/>
                </a:cubicBezTo>
                <a:cubicBezTo>
                  <a:pt x="308" y="23"/>
                  <a:pt x="312" y="18"/>
                  <a:pt x="312" y="13"/>
                </a:cubicBezTo>
                <a:moveTo>
                  <a:pt x="13" y="210"/>
                </a:moveTo>
                <a:cubicBezTo>
                  <a:pt x="9" y="210"/>
                  <a:pt x="6" y="207"/>
                  <a:pt x="6" y="204"/>
                </a:cubicBezTo>
                <a:cubicBezTo>
                  <a:pt x="6" y="200"/>
                  <a:pt x="9" y="197"/>
                  <a:pt x="13" y="197"/>
                </a:cubicBezTo>
                <a:cubicBezTo>
                  <a:pt x="17" y="197"/>
                  <a:pt x="20" y="200"/>
                  <a:pt x="20" y="204"/>
                </a:cubicBezTo>
                <a:cubicBezTo>
                  <a:pt x="20" y="207"/>
                  <a:pt x="17" y="210"/>
                  <a:pt x="13" y="210"/>
                </a:cubicBezTo>
                <a:moveTo>
                  <a:pt x="293" y="13"/>
                </a:moveTo>
                <a:cubicBezTo>
                  <a:pt x="293" y="9"/>
                  <a:pt x="296" y="6"/>
                  <a:pt x="300" y="6"/>
                </a:cubicBezTo>
                <a:cubicBezTo>
                  <a:pt x="304" y="6"/>
                  <a:pt x="307" y="9"/>
                  <a:pt x="307" y="13"/>
                </a:cubicBezTo>
                <a:cubicBezTo>
                  <a:pt x="307" y="16"/>
                  <a:pt x="304" y="19"/>
                  <a:pt x="300" y="19"/>
                </a:cubicBezTo>
                <a:cubicBezTo>
                  <a:pt x="296" y="19"/>
                  <a:pt x="293" y="16"/>
                  <a:pt x="293" y="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9"/>
          <p:cNvSpPr>
            <a:spLocks noEditPoints="1"/>
          </p:cNvSpPr>
          <p:nvPr/>
        </p:nvSpPr>
        <p:spPr bwMode="auto">
          <a:xfrm flipV="1">
            <a:off x="11727656" y="414399"/>
            <a:ext cx="1273175" cy="346075"/>
          </a:xfrm>
          <a:custGeom>
            <a:avLst/>
            <a:gdLst>
              <a:gd name="T0" fmla="*/ 25 w 467"/>
              <a:gd name="T1" fmla="*/ 114 h 127"/>
              <a:gd name="T2" fmla="*/ 23 w 467"/>
              <a:gd name="T3" fmla="*/ 108 h 127"/>
              <a:gd name="T4" fmla="*/ 125 w 467"/>
              <a:gd name="T5" fmla="*/ 6 h 127"/>
              <a:gd name="T6" fmla="*/ 267 w 467"/>
              <a:gd name="T7" fmla="*/ 6 h 127"/>
              <a:gd name="T8" fmla="*/ 301 w 467"/>
              <a:gd name="T9" fmla="*/ 29 h 127"/>
              <a:gd name="T10" fmla="*/ 302 w 467"/>
              <a:gd name="T11" fmla="*/ 29 h 127"/>
              <a:gd name="T12" fmla="*/ 304 w 467"/>
              <a:gd name="T13" fmla="*/ 30 h 127"/>
              <a:gd name="T14" fmla="*/ 467 w 467"/>
              <a:gd name="T15" fmla="*/ 30 h 127"/>
              <a:gd name="T16" fmla="*/ 467 w 467"/>
              <a:gd name="T17" fmla="*/ 24 h 127"/>
              <a:gd name="T18" fmla="*/ 305 w 467"/>
              <a:gd name="T19" fmla="*/ 24 h 127"/>
              <a:gd name="T20" fmla="*/ 269 w 467"/>
              <a:gd name="T21" fmla="*/ 1 h 127"/>
              <a:gd name="T22" fmla="*/ 267 w 467"/>
              <a:gd name="T23" fmla="*/ 0 h 127"/>
              <a:gd name="T24" fmla="*/ 126 w 467"/>
              <a:gd name="T25" fmla="*/ 0 h 127"/>
              <a:gd name="T26" fmla="*/ 124 w 467"/>
              <a:gd name="T27" fmla="*/ 0 h 127"/>
              <a:gd name="T28" fmla="*/ 123 w 467"/>
              <a:gd name="T29" fmla="*/ 0 h 127"/>
              <a:gd name="T30" fmla="*/ 122 w 467"/>
              <a:gd name="T31" fmla="*/ 1 h 127"/>
              <a:gd name="T32" fmla="*/ 19 w 467"/>
              <a:gd name="T33" fmla="*/ 103 h 127"/>
              <a:gd name="T34" fmla="*/ 13 w 467"/>
              <a:gd name="T35" fmla="*/ 102 h 127"/>
              <a:gd name="T36" fmla="*/ 4 w 467"/>
              <a:gd name="T37" fmla="*/ 105 h 127"/>
              <a:gd name="T38" fmla="*/ 0 w 467"/>
              <a:gd name="T39" fmla="*/ 114 h 127"/>
              <a:gd name="T40" fmla="*/ 4 w 467"/>
              <a:gd name="T41" fmla="*/ 123 h 127"/>
              <a:gd name="T42" fmla="*/ 13 w 467"/>
              <a:gd name="T43" fmla="*/ 127 h 127"/>
              <a:gd name="T44" fmla="*/ 22 w 467"/>
              <a:gd name="T45" fmla="*/ 123 h 127"/>
              <a:gd name="T46" fmla="*/ 25 w 467"/>
              <a:gd name="T47" fmla="*/ 114 h 127"/>
              <a:gd name="T48" fmla="*/ 8 w 467"/>
              <a:gd name="T49" fmla="*/ 119 h 127"/>
              <a:gd name="T50" fmla="*/ 6 w 467"/>
              <a:gd name="T51" fmla="*/ 114 h 127"/>
              <a:gd name="T52" fmla="*/ 8 w 467"/>
              <a:gd name="T53" fmla="*/ 109 h 127"/>
              <a:gd name="T54" fmla="*/ 13 w 467"/>
              <a:gd name="T55" fmla="*/ 107 h 127"/>
              <a:gd name="T56" fmla="*/ 17 w 467"/>
              <a:gd name="T57" fmla="*/ 109 h 127"/>
              <a:gd name="T58" fmla="*/ 17 w 467"/>
              <a:gd name="T59" fmla="*/ 119 h 127"/>
              <a:gd name="T60" fmla="*/ 13 w 467"/>
              <a:gd name="T61" fmla="*/ 121 h 127"/>
              <a:gd name="T62" fmla="*/ 8 w 467"/>
              <a:gd name="T63" fmla="*/ 11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" h="127">
                <a:moveTo>
                  <a:pt x="25" y="114"/>
                </a:moveTo>
                <a:cubicBezTo>
                  <a:pt x="25" y="112"/>
                  <a:pt x="25" y="109"/>
                  <a:pt x="23" y="108"/>
                </a:cubicBezTo>
                <a:cubicBezTo>
                  <a:pt x="125" y="6"/>
                  <a:pt x="125" y="6"/>
                  <a:pt x="125" y="6"/>
                </a:cubicBezTo>
                <a:cubicBezTo>
                  <a:pt x="267" y="6"/>
                  <a:pt x="267" y="6"/>
                  <a:pt x="267" y="6"/>
                </a:cubicBezTo>
                <a:cubicBezTo>
                  <a:pt x="301" y="29"/>
                  <a:pt x="301" y="29"/>
                  <a:pt x="301" y="29"/>
                </a:cubicBezTo>
                <a:cubicBezTo>
                  <a:pt x="302" y="29"/>
                  <a:pt x="302" y="29"/>
                  <a:pt x="302" y="29"/>
                </a:cubicBezTo>
                <a:cubicBezTo>
                  <a:pt x="303" y="29"/>
                  <a:pt x="303" y="30"/>
                  <a:pt x="304" y="30"/>
                </a:cubicBezTo>
                <a:cubicBezTo>
                  <a:pt x="467" y="30"/>
                  <a:pt x="467" y="30"/>
                  <a:pt x="467" y="30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305" y="24"/>
                  <a:pt x="305" y="24"/>
                  <a:pt x="305" y="24"/>
                </a:cubicBezTo>
                <a:cubicBezTo>
                  <a:pt x="269" y="1"/>
                  <a:pt x="269" y="1"/>
                  <a:pt x="269" y="1"/>
                </a:cubicBezTo>
                <a:cubicBezTo>
                  <a:pt x="269" y="0"/>
                  <a:pt x="268" y="0"/>
                  <a:pt x="26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9" y="103"/>
                  <a:pt x="19" y="103"/>
                  <a:pt x="19" y="103"/>
                </a:cubicBezTo>
                <a:cubicBezTo>
                  <a:pt x="17" y="102"/>
                  <a:pt x="15" y="102"/>
                  <a:pt x="13" y="102"/>
                </a:cubicBezTo>
                <a:cubicBezTo>
                  <a:pt x="9" y="102"/>
                  <a:pt x="6" y="103"/>
                  <a:pt x="4" y="105"/>
                </a:cubicBezTo>
                <a:cubicBezTo>
                  <a:pt x="2" y="108"/>
                  <a:pt x="0" y="111"/>
                  <a:pt x="0" y="114"/>
                </a:cubicBezTo>
                <a:cubicBezTo>
                  <a:pt x="0" y="117"/>
                  <a:pt x="2" y="121"/>
                  <a:pt x="4" y="123"/>
                </a:cubicBezTo>
                <a:cubicBezTo>
                  <a:pt x="6" y="125"/>
                  <a:pt x="9" y="127"/>
                  <a:pt x="13" y="127"/>
                </a:cubicBezTo>
                <a:cubicBezTo>
                  <a:pt x="16" y="127"/>
                  <a:pt x="19" y="125"/>
                  <a:pt x="22" y="123"/>
                </a:cubicBezTo>
                <a:cubicBezTo>
                  <a:pt x="24" y="121"/>
                  <a:pt x="25" y="117"/>
                  <a:pt x="25" y="114"/>
                </a:cubicBezTo>
                <a:moveTo>
                  <a:pt x="8" y="119"/>
                </a:moveTo>
                <a:cubicBezTo>
                  <a:pt x="7" y="118"/>
                  <a:pt x="6" y="116"/>
                  <a:pt x="6" y="114"/>
                </a:cubicBezTo>
                <a:cubicBezTo>
                  <a:pt x="6" y="112"/>
                  <a:pt x="7" y="111"/>
                  <a:pt x="8" y="109"/>
                </a:cubicBezTo>
                <a:cubicBezTo>
                  <a:pt x="9" y="108"/>
                  <a:pt x="11" y="107"/>
                  <a:pt x="13" y="107"/>
                </a:cubicBezTo>
                <a:cubicBezTo>
                  <a:pt x="15" y="107"/>
                  <a:pt x="16" y="108"/>
                  <a:pt x="17" y="109"/>
                </a:cubicBezTo>
                <a:cubicBezTo>
                  <a:pt x="20" y="112"/>
                  <a:pt x="20" y="116"/>
                  <a:pt x="17" y="119"/>
                </a:cubicBezTo>
                <a:cubicBezTo>
                  <a:pt x="16" y="120"/>
                  <a:pt x="15" y="121"/>
                  <a:pt x="13" y="121"/>
                </a:cubicBezTo>
                <a:cubicBezTo>
                  <a:pt x="11" y="121"/>
                  <a:pt x="9" y="120"/>
                  <a:pt x="8" y="11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7"/>
          <p:cNvSpPr>
            <a:spLocks noEditPoints="1"/>
          </p:cNvSpPr>
          <p:nvPr/>
        </p:nvSpPr>
        <p:spPr bwMode="auto">
          <a:xfrm flipV="1">
            <a:off x="11594306" y="6728623"/>
            <a:ext cx="565150" cy="465138"/>
          </a:xfrm>
          <a:custGeom>
            <a:avLst/>
            <a:gdLst>
              <a:gd name="T0" fmla="*/ 207 w 207"/>
              <a:gd name="T1" fmla="*/ 121 h 171"/>
              <a:gd name="T2" fmla="*/ 207 w 207"/>
              <a:gd name="T3" fmla="*/ 120 h 171"/>
              <a:gd name="T4" fmla="*/ 206 w 207"/>
              <a:gd name="T5" fmla="*/ 118 h 171"/>
              <a:gd name="T6" fmla="*/ 205 w 207"/>
              <a:gd name="T7" fmla="*/ 117 h 171"/>
              <a:gd name="T8" fmla="*/ 63 w 207"/>
              <a:gd name="T9" fmla="*/ 117 h 171"/>
              <a:gd name="T10" fmla="*/ 63 w 207"/>
              <a:gd name="T11" fmla="*/ 24 h 171"/>
              <a:gd name="T12" fmla="*/ 73 w 207"/>
              <a:gd name="T13" fmla="*/ 12 h 171"/>
              <a:gd name="T14" fmla="*/ 60 w 207"/>
              <a:gd name="T15" fmla="*/ 0 h 171"/>
              <a:gd name="T16" fmla="*/ 48 w 207"/>
              <a:gd name="T17" fmla="*/ 12 h 171"/>
              <a:gd name="T18" fmla="*/ 57 w 207"/>
              <a:gd name="T19" fmla="*/ 24 h 171"/>
              <a:gd name="T20" fmla="*/ 57 w 207"/>
              <a:gd name="T21" fmla="*/ 107 h 171"/>
              <a:gd name="T22" fmla="*/ 57 w 207"/>
              <a:gd name="T23" fmla="*/ 123 h 171"/>
              <a:gd name="T24" fmla="*/ 201 w 207"/>
              <a:gd name="T25" fmla="*/ 123 h 171"/>
              <a:gd name="T26" fmla="*/ 201 w 207"/>
              <a:gd name="T27" fmla="*/ 165 h 171"/>
              <a:gd name="T28" fmla="*/ 15 w 207"/>
              <a:gd name="T29" fmla="*/ 165 h 171"/>
              <a:gd name="T30" fmla="*/ 15 w 207"/>
              <a:gd name="T31" fmla="*/ 72 h 171"/>
              <a:gd name="T32" fmla="*/ 25 w 207"/>
              <a:gd name="T33" fmla="*/ 60 h 171"/>
              <a:gd name="T34" fmla="*/ 12 w 207"/>
              <a:gd name="T35" fmla="*/ 48 h 171"/>
              <a:gd name="T36" fmla="*/ 0 w 207"/>
              <a:gd name="T37" fmla="*/ 60 h 171"/>
              <a:gd name="T38" fmla="*/ 9 w 207"/>
              <a:gd name="T39" fmla="*/ 72 h 171"/>
              <a:gd name="T40" fmla="*/ 9 w 207"/>
              <a:gd name="T41" fmla="*/ 165 h 171"/>
              <a:gd name="T42" fmla="*/ 9 w 207"/>
              <a:gd name="T43" fmla="*/ 167 h 171"/>
              <a:gd name="T44" fmla="*/ 11 w 207"/>
              <a:gd name="T45" fmla="*/ 170 h 171"/>
              <a:gd name="T46" fmla="*/ 12 w 207"/>
              <a:gd name="T47" fmla="*/ 171 h 171"/>
              <a:gd name="T48" fmla="*/ 13 w 207"/>
              <a:gd name="T49" fmla="*/ 170 h 171"/>
              <a:gd name="T50" fmla="*/ 204 w 207"/>
              <a:gd name="T51" fmla="*/ 170 h 171"/>
              <a:gd name="T52" fmla="*/ 206 w 207"/>
              <a:gd name="T53" fmla="*/ 169 h 171"/>
              <a:gd name="T54" fmla="*/ 207 w 207"/>
              <a:gd name="T55" fmla="*/ 167 h 171"/>
              <a:gd name="T56" fmla="*/ 207 w 207"/>
              <a:gd name="T57" fmla="*/ 167 h 171"/>
              <a:gd name="T58" fmla="*/ 207 w 207"/>
              <a:gd name="T59" fmla="*/ 121 h 171"/>
              <a:gd name="T60" fmla="*/ 54 w 207"/>
              <a:gd name="T61" fmla="*/ 12 h 171"/>
              <a:gd name="T62" fmla="*/ 60 w 207"/>
              <a:gd name="T63" fmla="*/ 6 h 171"/>
              <a:gd name="T64" fmla="*/ 67 w 207"/>
              <a:gd name="T65" fmla="*/ 12 h 171"/>
              <a:gd name="T66" fmla="*/ 60 w 207"/>
              <a:gd name="T67" fmla="*/ 19 h 171"/>
              <a:gd name="T68" fmla="*/ 54 w 207"/>
              <a:gd name="T69" fmla="*/ 12 h 171"/>
              <a:gd name="T70" fmla="*/ 6 w 207"/>
              <a:gd name="T71" fmla="*/ 60 h 171"/>
              <a:gd name="T72" fmla="*/ 12 w 207"/>
              <a:gd name="T73" fmla="*/ 54 h 171"/>
              <a:gd name="T74" fmla="*/ 19 w 207"/>
              <a:gd name="T75" fmla="*/ 60 h 171"/>
              <a:gd name="T76" fmla="*/ 12 w 207"/>
              <a:gd name="T77" fmla="*/ 67 h 171"/>
              <a:gd name="T78" fmla="*/ 6 w 207"/>
              <a:gd name="T79" fmla="*/ 6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7" h="171">
                <a:moveTo>
                  <a:pt x="207" y="121"/>
                </a:moveTo>
                <a:cubicBezTo>
                  <a:pt x="207" y="120"/>
                  <a:pt x="207" y="120"/>
                  <a:pt x="207" y="120"/>
                </a:cubicBezTo>
                <a:cubicBezTo>
                  <a:pt x="207" y="120"/>
                  <a:pt x="207" y="119"/>
                  <a:pt x="206" y="118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24"/>
                  <a:pt x="63" y="24"/>
                  <a:pt x="63" y="24"/>
                </a:cubicBezTo>
                <a:cubicBezTo>
                  <a:pt x="69" y="23"/>
                  <a:pt x="73" y="18"/>
                  <a:pt x="73" y="12"/>
                </a:cubicBezTo>
                <a:cubicBezTo>
                  <a:pt x="73" y="5"/>
                  <a:pt x="67" y="0"/>
                  <a:pt x="60" y="0"/>
                </a:cubicBezTo>
                <a:cubicBezTo>
                  <a:pt x="53" y="0"/>
                  <a:pt x="48" y="5"/>
                  <a:pt x="48" y="12"/>
                </a:cubicBezTo>
                <a:cubicBezTo>
                  <a:pt x="48" y="18"/>
                  <a:pt x="52" y="23"/>
                  <a:pt x="57" y="24"/>
                </a:cubicBezTo>
                <a:cubicBezTo>
                  <a:pt x="57" y="107"/>
                  <a:pt x="57" y="107"/>
                  <a:pt x="57" y="107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201" y="123"/>
                  <a:pt x="201" y="123"/>
                  <a:pt x="201" y="123"/>
                </a:cubicBezTo>
                <a:cubicBezTo>
                  <a:pt x="201" y="165"/>
                  <a:pt x="201" y="165"/>
                  <a:pt x="201" y="165"/>
                </a:cubicBezTo>
                <a:cubicBezTo>
                  <a:pt x="15" y="165"/>
                  <a:pt x="15" y="165"/>
                  <a:pt x="15" y="165"/>
                </a:cubicBezTo>
                <a:cubicBezTo>
                  <a:pt x="15" y="72"/>
                  <a:pt x="15" y="72"/>
                  <a:pt x="15" y="72"/>
                </a:cubicBezTo>
                <a:cubicBezTo>
                  <a:pt x="21" y="71"/>
                  <a:pt x="25" y="66"/>
                  <a:pt x="25" y="60"/>
                </a:cubicBezTo>
                <a:cubicBezTo>
                  <a:pt x="25" y="53"/>
                  <a:pt x="19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66"/>
                  <a:pt x="4" y="71"/>
                  <a:pt x="9" y="72"/>
                </a:cubicBezTo>
                <a:cubicBezTo>
                  <a:pt x="9" y="165"/>
                  <a:pt x="9" y="165"/>
                  <a:pt x="9" y="165"/>
                </a:cubicBezTo>
                <a:cubicBezTo>
                  <a:pt x="9" y="167"/>
                  <a:pt x="9" y="167"/>
                  <a:pt x="9" y="167"/>
                </a:cubicBezTo>
                <a:cubicBezTo>
                  <a:pt x="9" y="169"/>
                  <a:pt x="10" y="169"/>
                  <a:pt x="11" y="170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204" y="170"/>
                  <a:pt x="204" y="170"/>
                  <a:pt x="204" y="170"/>
                </a:cubicBezTo>
                <a:cubicBezTo>
                  <a:pt x="205" y="170"/>
                  <a:pt x="206" y="170"/>
                  <a:pt x="206" y="169"/>
                </a:cubicBezTo>
                <a:cubicBezTo>
                  <a:pt x="207" y="169"/>
                  <a:pt x="207" y="168"/>
                  <a:pt x="207" y="167"/>
                </a:cubicBezTo>
                <a:cubicBezTo>
                  <a:pt x="207" y="167"/>
                  <a:pt x="207" y="167"/>
                  <a:pt x="207" y="167"/>
                </a:cubicBezTo>
                <a:cubicBezTo>
                  <a:pt x="207" y="121"/>
                  <a:pt x="207" y="121"/>
                  <a:pt x="207" y="121"/>
                </a:cubicBezTo>
                <a:close/>
                <a:moveTo>
                  <a:pt x="54" y="12"/>
                </a:moveTo>
                <a:cubicBezTo>
                  <a:pt x="54" y="9"/>
                  <a:pt x="57" y="6"/>
                  <a:pt x="60" y="6"/>
                </a:cubicBezTo>
                <a:cubicBezTo>
                  <a:pt x="64" y="6"/>
                  <a:pt x="67" y="9"/>
                  <a:pt x="67" y="12"/>
                </a:cubicBezTo>
                <a:cubicBezTo>
                  <a:pt x="67" y="16"/>
                  <a:pt x="64" y="19"/>
                  <a:pt x="60" y="19"/>
                </a:cubicBezTo>
                <a:cubicBezTo>
                  <a:pt x="57" y="19"/>
                  <a:pt x="54" y="16"/>
                  <a:pt x="54" y="12"/>
                </a:cubicBezTo>
                <a:moveTo>
                  <a:pt x="6" y="60"/>
                </a:moveTo>
                <a:cubicBezTo>
                  <a:pt x="6" y="57"/>
                  <a:pt x="9" y="54"/>
                  <a:pt x="12" y="54"/>
                </a:cubicBezTo>
                <a:cubicBezTo>
                  <a:pt x="16" y="54"/>
                  <a:pt x="19" y="57"/>
                  <a:pt x="19" y="60"/>
                </a:cubicBezTo>
                <a:cubicBezTo>
                  <a:pt x="19" y="64"/>
                  <a:pt x="16" y="67"/>
                  <a:pt x="12" y="67"/>
                </a:cubicBezTo>
                <a:cubicBezTo>
                  <a:pt x="9" y="67"/>
                  <a:pt x="6" y="64"/>
                  <a:pt x="6" y="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0"/>
          <p:cNvSpPr>
            <a:spLocks noEditPoints="1"/>
          </p:cNvSpPr>
          <p:nvPr/>
        </p:nvSpPr>
        <p:spPr bwMode="auto">
          <a:xfrm flipV="1">
            <a:off x="11464131" y="6573048"/>
            <a:ext cx="457200" cy="358775"/>
          </a:xfrm>
          <a:custGeom>
            <a:avLst/>
            <a:gdLst>
              <a:gd name="T0" fmla="*/ 15 w 168"/>
              <a:gd name="T1" fmla="*/ 24 h 132"/>
              <a:gd name="T2" fmla="*/ 25 w 168"/>
              <a:gd name="T3" fmla="*/ 12 h 132"/>
              <a:gd name="T4" fmla="*/ 12 w 168"/>
              <a:gd name="T5" fmla="*/ 0 h 132"/>
              <a:gd name="T6" fmla="*/ 0 w 168"/>
              <a:gd name="T7" fmla="*/ 12 h 132"/>
              <a:gd name="T8" fmla="*/ 10 w 168"/>
              <a:gd name="T9" fmla="*/ 24 h 132"/>
              <a:gd name="T10" fmla="*/ 10 w 168"/>
              <a:gd name="T11" fmla="*/ 119 h 132"/>
              <a:gd name="T12" fmla="*/ 12 w 168"/>
              <a:gd name="T13" fmla="*/ 122 h 132"/>
              <a:gd name="T14" fmla="*/ 12 w 168"/>
              <a:gd name="T15" fmla="*/ 122 h 132"/>
              <a:gd name="T16" fmla="*/ 144 w 168"/>
              <a:gd name="T17" fmla="*/ 122 h 132"/>
              <a:gd name="T18" fmla="*/ 156 w 168"/>
              <a:gd name="T19" fmla="*/ 132 h 132"/>
              <a:gd name="T20" fmla="*/ 168 w 168"/>
              <a:gd name="T21" fmla="*/ 119 h 132"/>
              <a:gd name="T22" fmla="*/ 156 w 168"/>
              <a:gd name="T23" fmla="*/ 107 h 132"/>
              <a:gd name="T24" fmla="*/ 144 w 168"/>
              <a:gd name="T25" fmla="*/ 117 h 132"/>
              <a:gd name="T26" fmla="*/ 15 w 168"/>
              <a:gd name="T27" fmla="*/ 117 h 132"/>
              <a:gd name="T28" fmla="*/ 15 w 168"/>
              <a:gd name="T29" fmla="*/ 24 h 132"/>
              <a:gd name="T30" fmla="*/ 6 w 168"/>
              <a:gd name="T31" fmla="*/ 12 h 132"/>
              <a:gd name="T32" fmla="*/ 12 w 168"/>
              <a:gd name="T33" fmla="*/ 5 h 132"/>
              <a:gd name="T34" fmla="*/ 19 w 168"/>
              <a:gd name="T35" fmla="*/ 12 h 132"/>
              <a:gd name="T36" fmla="*/ 12 w 168"/>
              <a:gd name="T37" fmla="*/ 19 h 132"/>
              <a:gd name="T38" fmla="*/ 6 w 168"/>
              <a:gd name="T39" fmla="*/ 12 h 132"/>
              <a:gd name="T40" fmla="*/ 156 w 168"/>
              <a:gd name="T41" fmla="*/ 113 h 132"/>
              <a:gd name="T42" fmla="*/ 162 w 168"/>
              <a:gd name="T43" fmla="*/ 119 h 132"/>
              <a:gd name="T44" fmla="*/ 156 w 168"/>
              <a:gd name="T45" fmla="*/ 126 h 132"/>
              <a:gd name="T46" fmla="*/ 149 w 168"/>
              <a:gd name="T47" fmla="*/ 119 h 132"/>
              <a:gd name="T48" fmla="*/ 156 w 168"/>
              <a:gd name="T49" fmla="*/ 11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" h="132">
                <a:moveTo>
                  <a:pt x="15" y="24"/>
                </a:moveTo>
                <a:cubicBezTo>
                  <a:pt x="21" y="23"/>
                  <a:pt x="25" y="18"/>
                  <a:pt x="25" y="12"/>
                </a:cubicBezTo>
                <a:cubicBezTo>
                  <a:pt x="25" y="5"/>
                  <a:pt x="19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"/>
                  <a:pt x="4" y="23"/>
                  <a:pt x="10" y="24"/>
                </a:cubicBezTo>
                <a:cubicBezTo>
                  <a:pt x="10" y="119"/>
                  <a:pt x="10" y="119"/>
                  <a:pt x="10" y="119"/>
                </a:cubicBezTo>
                <a:cubicBezTo>
                  <a:pt x="9" y="121"/>
                  <a:pt x="11" y="122"/>
                  <a:pt x="12" y="122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5" y="128"/>
                  <a:pt x="150" y="132"/>
                  <a:pt x="156" y="132"/>
                </a:cubicBezTo>
                <a:cubicBezTo>
                  <a:pt x="163" y="132"/>
                  <a:pt x="168" y="126"/>
                  <a:pt x="168" y="119"/>
                </a:cubicBezTo>
                <a:cubicBezTo>
                  <a:pt x="168" y="113"/>
                  <a:pt x="163" y="107"/>
                  <a:pt x="156" y="107"/>
                </a:cubicBezTo>
                <a:cubicBezTo>
                  <a:pt x="150" y="107"/>
                  <a:pt x="145" y="111"/>
                  <a:pt x="144" y="117"/>
                </a:cubicBezTo>
                <a:cubicBezTo>
                  <a:pt x="15" y="117"/>
                  <a:pt x="15" y="117"/>
                  <a:pt x="15" y="117"/>
                </a:cubicBezTo>
                <a:lnTo>
                  <a:pt x="15" y="24"/>
                </a:lnTo>
                <a:close/>
                <a:moveTo>
                  <a:pt x="6" y="12"/>
                </a:moveTo>
                <a:cubicBezTo>
                  <a:pt x="6" y="8"/>
                  <a:pt x="9" y="5"/>
                  <a:pt x="12" y="5"/>
                </a:cubicBezTo>
                <a:cubicBezTo>
                  <a:pt x="16" y="5"/>
                  <a:pt x="19" y="8"/>
                  <a:pt x="19" y="12"/>
                </a:cubicBezTo>
                <a:cubicBezTo>
                  <a:pt x="19" y="16"/>
                  <a:pt x="16" y="19"/>
                  <a:pt x="12" y="19"/>
                </a:cubicBezTo>
                <a:cubicBezTo>
                  <a:pt x="9" y="19"/>
                  <a:pt x="6" y="16"/>
                  <a:pt x="6" y="12"/>
                </a:cubicBezTo>
                <a:moveTo>
                  <a:pt x="156" y="113"/>
                </a:moveTo>
                <a:cubicBezTo>
                  <a:pt x="159" y="113"/>
                  <a:pt x="162" y="116"/>
                  <a:pt x="162" y="119"/>
                </a:cubicBezTo>
                <a:cubicBezTo>
                  <a:pt x="162" y="123"/>
                  <a:pt x="159" y="126"/>
                  <a:pt x="156" y="126"/>
                </a:cubicBezTo>
                <a:cubicBezTo>
                  <a:pt x="152" y="126"/>
                  <a:pt x="149" y="123"/>
                  <a:pt x="149" y="119"/>
                </a:cubicBezTo>
                <a:cubicBezTo>
                  <a:pt x="149" y="116"/>
                  <a:pt x="152" y="113"/>
                  <a:pt x="156" y="1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4"/>
          <p:cNvSpPr>
            <a:spLocks noEditPoints="1"/>
          </p:cNvSpPr>
          <p:nvPr/>
        </p:nvSpPr>
        <p:spPr bwMode="auto">
          <a:xfrm flipV="1">
            <a:off x="12118181" y="5953923"/>
            <a:ext cx="327025" cy="684213"/>
          </a:xfrm>
          <a:custGeom>
            <a:avLst/>
            <a:gdLst>
              <a:gd name="T0" fmla="*/ 0 w 120"/>
              <a:gd name="T1" fmla="*/ 12 h 251"/>
              <a:gd name="T2" fmla="*/ 9 w 120"/>
              <a:gd name="T3" fmla="*/ 24 h 251"/>
              <a:gd name="T4" fmla="*/ 9 w 120"/>
              <a:gd name="T5" fmla="*/ 61 h 251"/>
              <a:gd name="T6" fmla="*/ 11 w 120"/>
              <a:gd name="T7" fmla="*/ 62 h 251"/>
              <a:gd name="T8" fmla="*/ 12 w 120"/>
              <a:gd name="T9" fmla="*/ 62 h 251"/>
              <a:gd name="T10" fmla="*/ 105 w 120"/>
              <a:gd name="T11" fmla="*/ 62 h 251"/>
              <a:gd name="T12" fmla="*/ 105 w 120"/>
              <a:gd name="T13" fmla="*/ 227 h 251"/>
              <a:gd name="T14" fmla="*/ 95 w 120"/>
              <a:gd name="T15" fmla="*/ 239 h 251"/>
              <a:gd name="T16" fmla="*/ 108 w 120"/>
              <a:gd name="T17" fmla="*/ 251 h 251"/>
              <a:gd name="T18" fmla="*/ 120 w 120"/>
              <a:gd name="T19" fmla="*/ 239 h 251"/>
              <a:gd name="T20" fmla="*/ 111 w 120"/>
              <a:gd name="T21" fmla="*/ 227 h 251"/>
              <a:gd name="T22" fmla="*/ 111 w 120"/>
              <a:gd name="T23" fmla="*/ 60 h 251"/>
              <a:gd name="T24" fmla="*/ 111 w 120"/>
              <a:gd name="T25" fmla="*/ 60 h 251"/>
              <a:gd name="T26" fmla="*/ 109 w 120"/>
              <a:gd name="T27" fmla="*/ 57 h 251"/>
              <a:gd name="T28" fmla="*/ 108 w 120"/>
              <a:gd name="T29" fmla="*/ 57 h 251"/>
              <a:gd name="T30" fmla="*/ 15 w 120"/>
              <a:gd name="T31" fmla="*/ 57 h 251"/>
              <a:gd name="T32" fmla="*/ 15 w 120"/>
              <a:gd name="T33" fmla="*/ 24 h 251"/>
              <a:gd name="T34" fmla="*/ 24 w 120"/>
              <a:gd name="T35" fmla="*/ 12 h 251"/>
              <a:gd name="T36" fmla="*/ 12 w 120"/>
              <a:gd name="T37" fmla="*/ 0 h 251"/>
              <a:gd name="T38" fmla="*/ 0 w 120"/>
              <a:gd name="T39" fmla="*/ 12 h 251"/>
              <a:gd name="T40" fmla="*/ 115 w 120"/>
              <a:gd name="T41" fmla="*/ 239 h 251"/>
              <a:gd name="T42" fmla="*/ 108 w 120"/>
              <a:gd name="T43" fmla="*/ 245 h 251"/>
              <a:gd name="T44" fmla="*/ 101 w 120"/>
              <a:gd name="T45" fmla="*/ 239 h 251"/>
              <a:gd name="T46" fmla="*/ 108 w 120"/>
              <a:gd name="T47" fmla="*/ 232 h 251"/>
              <a:gd name="T48" fmla="*/ 115 w 120"/>
              <a:gd name="T49" fmla="*/ 239 h 251"/>
              <a:gd name="T50" fmla="*/ 19 w 120"/>
              <a:gd name="T51" fmla="*/ 12 h 251"/>
              <a:gd name="T52" fmla="*/ 12 w 120"/>
              <a:gd name="T53" fmla="*/ 19 h 251"/>
              <a:gd name="T54" fmla="*/ 5 w 120"/>
              <a:gd name="T55" fmla="*/ 12 h 251"/>
              <a:gd name="T56" fmla="*/ 12 w 120"/>
              <a:gd name="T57" fmla="*/ 5 h 251"/>
              <a:gd name="T58" fmla="*/ 19 w 120"/>
              <a:gd name="T59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0" h="251">
                <a:moveTo>
                  <a:pt x="0" y="12"/>
                </a:moveTo>
                <a:cubicBezTo>
                  <a:pt x="0" y="18"/>
                  <a:pt x="4" y="23"/>
                  <a:pt x="9" y="24"/>
                </a:cubicBezTo>
                <a:cubicBezTo>
                  <a:pt x="9" y="61"/>
                  <a:pt x="9" y="61"/>
                  <a:pt x="9" y="61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2" y="62"/>
                  <a:pt x="12" y="62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0" y="228"/>
                  <a:pt x="95" y="233"/>
                  <a:pt x="95" y="239"/>
                </a:cubicBezTo>
                <a:cubicBezTo>
                  <a:pt x="95" y="245"/>
                  <a:pt x="101" y="251"/>
                  <a:pt x="108" y="251"/>
                </a:cubicBezTo>
                <a:cubicBezTo>
                  <a:pt x="115" y="251"/>
                  <a:pt x="120" y="245"/>
                  <a:pt x="120" y="239"/>
                </a:cubicBezTo>
                <a:cubicBezTo>
                  <a:pt x="120" y="233"/>
                  <a:pt x="116" y="228"/>
                  <a:pt x="111" y="227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111" y="58"/>
                  <a:pt x="110" y="57"/>
                  <a:pt x="109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24"/>
                  <a:pt x="15" y="24"/>
                  <a:pt x="15" y="24"/>
                </a:cubicBezTo>
                <a:cubicBezTo>
                  <a:pt x="20" y="23"/>
                  <a:pt x="24" y="18"/>
                  <a:pt x="24" y="12"/>
                </a:cubicBezTo>
                <a:cubicBezTo>
                  <a:pt x="24" y="5"/>
                  <a:pt x="19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115" y="239"/>
                </a:moveTo>
                <a:cubicBezTo>
                  <a:pt x="115" y="242"/>
                  <a:pt x="112" y="245"/>
                  <a:pt x="108" y="245"/>
                </a:cubicBezTo>
                <a:cubicBezTo>
                  <a:pt x="104" y="245"/>
                  <a:pt x="101" y="242"/>
                  <a:pt x="101" y="239"/>
                </a:cubicBezTo>
                <a:cubicBezTo>
                  <a:pt x="101" y="235"/>
                  <a:pt x="104" y="232"/>
                  <a:pt x="108" y="232"/>
                </a:cubicBezTo>
                <a:cubicBezTo>
                  <a:pt x="112" y="232"/>
                  <a:pt x="115" y="235"/>
                  <a:pt x="115" y="239"/>
                </a:cubicBezTo>
                <a:moveTo>
                  <a:pt x="19" y="12"/>
                </a:moveTo>
                <a:cubicBezTo>
                  <a:pt x="19" y="16"/>
                  <a:pt x="16" y="19"/>
                  <a:pt x="12" y="19"/>
                </a:cubicBez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6" y="5"/>
                  <a:pt x="19" y="8"/>
                  <a:pt x="19" y="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 flipV="1">
            <a:off x="11988006" y="5953923"/>
            <a:ext cx="327025" cy="684213"/>
          </a:xfrm>
          <a:custGeom>
            <a:avLst/>
            <a:gdLst>
              <a:gd name="T0" fmla="*/ 0 w 120"/>
              <a:gd name="T1" fmla="*/ 12 h 251"/>
              <a:gd name="T2" fmla="*/ 9 w 120"/>
              <a:gd name="T3" fmla="*/ 24 h 251"/>
              <a:gd name="T4" fmla="*/ 9 w 120"/>
              <a:gd name="T5" fmla="*/ 105 h 251"/>
              <a:gd name="T6" fmla="*/ 9 w 120"/>
              <a:gd name="T7" fmla="*/ 109 h 251"/>
              <a:gd name="T8" fmla="*/ 12 w 120"/>
              <a:gd name="T9" fmla="*/ 110 h 251"/>
              <a:gd name="T10" fmla="*/ 105 w 120"/>
              <a:gd name="T11" fmla="*/ 110 h 251"/>
              <a:gd name="T12" fmla="*/ 105 w 120"/>
              <a:gd name="T13" fmla="*/ 227 h 251"/>
              <a:gd name="T14" fmla="*/ 95 w 120"/>
              <a:gd name="T15" fmla="*/ 239 h 251"/>
              <a:gd name="T16" fmla="*/ 108 w 120"/>
              <a:gd name="T17" fmla="*/ 251 h 251"/>
              <a:gd name="T18" fmla="*/ 120 w 120"/>
              <a:gd name="T19" fmla="*/ 239 h 251"/>
              <a:gd name="T20" fmla="*/ 111 w 120"/>
              <a:gd name="T21" fmla="*/ 227 h 251"/>
              <a:gd name="T22" fmla="*/ 111 w 120"/>
              <a:gd name="T23" fmla="*/ 105 h 251"/>
              <a:gd name="T24" fmla="*/ 109 w 120"/>
              <a:gd name="T25" fmla="*/ 105 h 251"/>
              <a:gd name="T26" fmla="*/ 107 w 120"/>
              <a:gd name="T27" fmla="*/ 104 h 251"/>
              <a:gd name="T28" fmla="*/ 15 w 120"/>
              <a:gd name="T29" fmla="*/ 104 h 251"/>
              <a:gd name="T30" fmla="*/ 15 w 120"/>
              <a:gd name="T31" fmla="*/ 24 h 251"/>
              <a:gd name="T32" fmla="*/ 25 w 120"/>
              <a:gd name="T33" fmla="*/ 12 h 251"/>
              <a:gd name="T34" fmla="*/ 12 w 120"/>
              <a:gd name="T35" fmla="*/ 0 h 251"/>
              <a:gd name="T36" fmla="*/ 0 w 120"/>
              <a:gd name="T37" fmla="*/ 12 h 251"/>
              <a:gd name="T38" fmla="*/ 115 w 120"/>
              <a:gd name="T39" fmla="*/ 239 h 251"/>
              <a:gd name="T40" fmla="*/ 108 w 120"/>
              <a:gd name="T41" fmla="*/ 245 h 251"/>
              <a:gd name="T42" fmla="*/ 101 w 120"/>
              <a:gd name="T43" fmla="*/ 239 h 251"/>
              <a:gd name="T44" fmla="*/ 108 w 120"/>
              <a:gd name="T45" fmla="*/ 232 h 251"/>
              <a:gd name="T46" fmla="*/ 115 w 120"/>
              <a:gd name="T47" fmla="*/ 239 h 251"/>
              <a:gd name="T48" fmla="*/ 19 w 120"/>
              <a:gd name="T49" fmla="*/ 12 h 251"/>
              <a:gd name="T50" fmla="*/ 12 w 120"/>
              <a:gd name="T51" fmla="*/ 19 h 251"/>
              <a:gd name="T52" fmla="*/ 5 w 120"/>
              <a:gd name="T53" fmla="*/ 12 h 251"/>
              <a:gd name="T54" fmla="*/ 12 w 120"/>
              <a:gd name="T55" fmla="*/ 5 h 251"/>
              <a:gd name="T56" fmla="*/ 19 w 120"/>
              <a:gd name="T57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0" h="251">
                <a:moveTo>
                  <a:pt x="0" y="12"/>
                </a:moveTo>
                <a:cubicBezTo>
                  <a:pt x="0" y="18"/>
                  <a:pt x="4" y="23"/>
                  <a:pt x="9" y="24"/>
                </a:cubicBezTo>
                <a:cubicBezTo>
                  <a:pt x="9" y="105"/>
                  <a:pt x="9" y="105"/>
                  <a:pt x="9" y="105"/>
                </a:cubicBezTo>
                <a:cubicBezTo>
                  <a:pt x="9" y="109"/>
                  <a:pt x="9" y="109"/>
                  <a:pt x="9" y="109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0" y="228"/>
                  <a:pt x="95" y="233"/>
                  <a:pt x="95" y="239"/>
                </a:cubicBezTo>
                <a:cubicBezTo>
                  <a:pt x="95" y="245"/>
                  <a:pt x="101" y="251"/>
                  <a:pt x="108" y="251"/>
                </a:cubicBezTo>
                <a:cubicBezTo>
                  <a:pt x="115" y="251"/>
                  <a:pt x="120" y="245"/>
                  <a:pt x="120" y="239"/>
                </a:cubicBezTo>
                <a:cubicBezTo>
                  <a:pt x="120" y="233"/>
                  <a:pt x="116" y="228"/>
                  <a:pt x="111" y="227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8" y="104"/>
                  <a:pt x="108" y="104"/>
                  <a:pt x="107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24"/>
                  <a:pt x="15" y="24"/>
                  <a:pt x="15" y="24"/>
                </a:cubicBezTo>
                <a:cubicBezTo>
                  <a:pt x="20" y="23"/>
                  <a:pt x="25" y="18"/>
                  <a:pt x="25" y="12"/>
                </a:cubicBezTo>
                <a:cubicBezTo>
                  <a:pt x="25" y="5"/>
                  <a:pt x="19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115" y="239"/>
                </a:moveTo>
                <a:cubicBezTo>
                  <a:pt x="115" y="242"/>
                  <a:pt x="112" y="245"/>
                  <a:pt x="108" y="245"/>
                </a:cubicBezTo>
                <a:cubicBezTo>
                  <a:pt x="104" y="245"/>
                  <a:pt x="101" y="242"/>
                  <a:pt x="101" y="239"/>
                </a:cubicBezTo>
                <a:cubicBezTo>
                  <a:pt x="101" y="235"/>
                  <a:pt x="104" y="232"/>
                  <a:pt x="108" y="232"/>
                </a:cubicBezTo>
                <a:cubicBezTo>
                  <a:pt x="112" y="232"/>
                  <a:pt x="115" y="235"/>
                  <a:pt x="115" y="239"/>
                </a:cubicBezTo>
                <a:moveTo>
                  <a:pt x="19" y="12"/>
                </a:moveTo>
                <a:cubicBezTo>
                  <a:pt x="19" y="16"/>
                  <a:pt x="16" y="19"/>
                  <a:pt x="12" y="19"/>
                </a:cubicBez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6" y="5"/>
                  <a:pt x="19" y="8"/>
                  <a:pt x="19" y="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6"/>
          <p:cNvSpPr>
            <a:spLocks noEditPoints="1"/>
          </p:cNvSpPr>
          <p:nvPr/>
        </p:nvSpPr>
        <p:spPr bwMode="auto">
          <a:xfrm flipV="1">
            <a:off x="11332368" y="5172873"/>
            <a:ext cx="819150" cy="1076325"/>
          </a:xfrm>
          <a:custGeom>
            <a:avLst/>
            <a:gdLst>
              <a:gd name="T0" fmla="*/ 0 w 300"/>
              <a:gd name="T1" fmla="*/ 383 h 395"/>
              <a:gd name="T2" fmla="*/ 13 w 300"/>
              <a:gd name="T3" fmla="*/ 395 h 395"/>
              <a:gd name="T4" fmla="*/ 25 w 300"/>
              <a:gd name="T5" fmla="*/ 383 h 395"/>
              <a:gd name="T6" fmla="*/ 15 w 300"/>
              <a:gd name="T7" fmla="*/ 371 h 395"/>
              <a:gd name="T8" fmla="*/ 15 w 300"/>
              <a:gd name="T9" fmla="*/ 207 h 395"/>
              <a:gd name="T10" fmla="*/ 155 w 300"/>
              <a:gd name="T11" fmla="*/ 207 h 395"/>
              <a:gd name="T12" fmla="*/ 156 w 300"/>
              <a:gd name="T13" fmla="*/ 207 h 395"/>
              <a:gd name="T14" fmla="*/ 159 w 300"/>
              <a:gd name="T15" fmla="*/ 206 h 395"/>
              <a:gd name="T16" fmla="*/ 159 w 300"/>
              <a:gd name="T17" fmla="*/ 204 h 395"/>
              <a:gd name="T18" fmla="*/ 159 w 300"/>
              <a:gd name="T19" fmla="*/ 203 h 395"/>
              <a:gd name="T20" fmla="*/ 159 w 300"/>
              <a:gd name="T21" fmla="*/ 15 h 395"/>
              <a:gd name="T22" fmla="*/ 275 w 300"/>
              <a:gd name="T23" fmla="*/ 15 h 395"/>
              <a:gd name="T24" fmla="*/ 288 w 300"/>
              <a:gd name="T25" fmla="*/ 25 h 395"/>
              <a:gd name="T26" fmla="*/ 300 w 300"/>
              <a:gd name="T27" fmla="*/ 12 h 395"/>
              <a:gd name="T28" fmla="*/ 288 w 300"/>
              <a:gd name="T29" fmla="*/ 0 h 395"/>
              <a:gd name="T30" fmla="*/ 275 w 300"/>
              <a:gd name="T31" fmla="*/ 9 h 395"/>
              <a:gd name="T32" fmla="*/ 157 w 300"/>
              <a:gd name="T33" fmla="*/ 9 h 395"/>
              <a:gd name="T34" fmla="*/ 156 w 300"/>
              <a:gd name="T35" fmla="*/ 9 h 395"/>
              <a:gd name="T36" fmla="*/ 153 w 300"/>
              <a:gd name="T37" fmla="*/ 10 h 395"/>
              <a:gd name="T38" fmla="*/ 153 w 300"/>
              <a:gd name="T39" fmla="*/ 201 h 395"/>
              <a:gd name="T40" fmla="*/ 15 w 300"/>
              <a:gd name="T41" fmla="*/ 201 h 395"/>
              <a:gd name="T42" fmla="*/ 11 w 300"/>
              <a:gd name="T43" fmla="*/ 201 h 395"/>
              <a:gd name="T44" fmla="*/ 10 w 300"/>
              <a:gd name="T45" fmla="*/ 203 h 395"/>
              <a:gd name="T46" fmla="*/ 10 w 300"/>
              <a:gd name="T47" fmla="*/ 371 h 395"/>
              <a:gd name="T48" fmla="*/ 0 w 300"/>
              <a:gd name="T49" fmla="*/ 383 h 395"/>
              <a:gd name="T50" fmla="*/ 288 w 300"/>
              <a:gd name="T51" fmla="*/ 6 h 395"/>
              <a:gd name="T52" fmla="*/ 294 w 300"/>
              <a:gd name="T53" fmla="*/ 12 h 395"/>
              <a:gd name="T54" fmla="*/ 288 w 300"/>
              <a:gd name="T55" fmla="*/ 19 h 395"/>
              <a:gd name="T56" fmla="*/ 281 w 300"/>
              <a:gd name="T57" fmla="*/ 12 h 395"/>
              <a:gd name="T58" fmla="*/ 288 w 300"/>
              <a:gd name="T59" fmla="*/ 6 h 395"/>
              <a:gd name="T60" fmla="*/ 19 w 300"/>
              <a:gd name="T61" fmla="*/ 383 h 395"/>
              <a:gd name="T62" fmla="*/ 13 w 300"/>
              <a:gd name="T63" fmla="*/ 389 h 395"/>
              <a:gd name="T64" fmla="*/ 6 w 300"/>
              <a:gd name="T65" fmla="*/ 383 h 395"/>
              <a:gd name="T66" fmla="*/ 13 w 300"/>
              <a:gd name="T67" fmla="*/ 376 h 395"/>
              <a:gd name="T68" fmla="*/ 19 w 300"/>
              <a:gd name="T69" fmla="*/ 383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0" h="395">
                <a:moveTo>
                  <a:pt x="0" y="383"/>
                </a:moveTo>
                <a:cubicBezTo>
                  <a:pt x="0" y="390"/>
                  <a:pt x="6" y="395"/>
                  <a:pt x="13" y="395"/>
                </a:cubicBezTo>
                <a:cubicBezTo>
                  <a:pt x="19" y="395"/>
                  <a:pt x="25" y="390"/>
                  <a:pt x="25" y="383"/>
                </a:cubicBezTo>
                <a:cubicBezTo>
                  <a:pt x="25" y="377"/>
                  <a:pt x="21" y="372"/>
                  <a:pt x="15" y="371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155" y="207"/>
                  <a:pt x="155" y="207"/>
                  <a:pt x="155" y="207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57" y="207"/>
                  <a:pt x="158" y="206"/>
                  <a:pt x="159" y="206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275" y="15"/>
                  <a:pt x="275" y="15"/>
                  <a:pt x="275" y="15"/>
                </a:cubicBezTo>
                <a:cubicBezTo>
                  <a:pt x="277" y="21"/>
                  <a:pt x="282" y="25"/>
                  <a:pt x="288" y="25"/>
                </a:cubicBezTo>
                <a:cubicBezTo>
                  <a:pt x="294" y="25"/>
                  <a:pt x="300" y="19"/>
                  <a:pt x="300" y="12"/>
                </a:cubicBezTo>
                <a:cubicBezTo>
                  <a:pt x="300" y="5"/>
                  <a:pt x="294" y="0"/>
                  <a:pt x="288" y="0"/>
                </a:cubicBezTo>
                <a:cubicBezTo>
                  <a:pt x="282" y="0"/>
                  <a:pt x="277" y="4"/>
                  <a:pt x="275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6" y="9"/>
                  <a:pt x="156" y="9"/>
                  <a:pt x="156" y="9"/>
                </a:cubicBezTo>
                <a:cubicBezTo>
                  <a:pt x="153" y="10"/>
                  <a:pt x="153" y="10"/>
                  <a:pt x="153" y="10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5" y="201"/>
                  <a:pt x="15" y="201"/>
                  <a:pt x="15" y="201"/>
                </a:cubicBezTo>
                <a:cubicBezTo>
                  <a:pt x="11" y="201"/>
                  <a:pt x="11" y="201"/>
                  <a:pt x="11" y="201"/>
                </a:cubicBezTo>
                <a:cubicBezTo>
                  <a:pt x="10" y="203"/>
                  <a:pt x="10" y="203"/>
                  <a:pt x="10" y="203"/>
                </a:cubicBezTo>
                <a:cubicBezTo>
                  <a:pt x="10" y="371"/>
                  <a:pt x="10" y="371"/>
                  <a:pt x="10" y="371"/>
                </a:cubicBezTo>
                <a:cubicBezTo>
                  <a:pt x="4" y="372"/>
                  <a:pt x="0" y="377"/>
                  <a:pt x="0" y="383"/>
                </a:cubicBezTo>
                <a:moveTo>
                  <a:pt x="288" y="6"/>
                </a:moveTo>
                <a:cubicBezTo>
                  <a:pt x="291" y="6"/>
                  <a:pt x="294" y="9"/>
                  <a:pt x="294" y="12"/>
                </a:cubicBezTo>
                <a:cubicBezTo>
                  <a:pt x="294" y="16"/>
                  <a:pt x="291" y="19"/>
                  <a:pt x="288" y="19"/>
                </a:cubicBezTo>
                <a:cubicBezTo>
                  <a:pt x="284" y="19"/>
                  <a:pt x="281" y="16"/>
                  <a:pt x="281" y="12"/>
                </a:cubicBezTo>
                <a:cubicBezTo>
                  <a:pt x="281" y="9"/>
                  <a:pt x="284" y="6"/>
                  <a:pt x="288" y="6"/>
                </a:cubicBezTo>
                <a:moveTo>
                  <a:pt x="19" y="383"/>
                </a:moveTo>
                <a:cubicBezTo>
                  <a:pt x="19" y="386"/>
                  <a:pt x="16" y="389"/>
                  <a:pt x="13" y="389"/>
                </a:cubicBezTo>
                <a:cubicBezTo>
                  <a:pt x="9" y="389"/>
                  <a:pt x="6" y="386"/>
                  <a:pt x="6" y="383"/>
                </a:cubicBezTo>
                <a:cubicBezTo>
                  <a:pt x="6" y="379"/>
                  <a:pt x="9" y="376"/>
                  <a:pt x="13" y="376"/>
                </a:cubicBezTo>
                <a:cubicBezTo>
                  <a:pt x="16" y="376"/>
                  <a:pt x="19" y="379"/>
                  <a:pt x="19" y="38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7"/>
          <p:cNvSpPr>
            <a:spLocks noEditPoints="1"/>
          </p:cNvSpPr>
          <p:nvPr/>
        </p:nvSpPr>
        <p:spPr bwMode="auto">
          <a:xfrm flipV="1">
            <a:off x="11464131" y="5299873"/>
            <a:ext cx="687388" cy="817563"/>
          </a:xfrm>
          <a:custGeom>
            <a:avLst/>
            <a:gdLst>
              <a:gd name="T0" fmla="*/ 11 w 252"/>
              <a:gd name="T1" fmla="*/ 201 h 300"/>
              <a:gd name="T2" fmla="*/ 9 w 252"/>
              <a:gd name="T3" fmla="*/ 203 h 300"/>
              <a:gd name="T4" fmla="*/ 10 w 252"/>
              <a:gd name="T5" fmla="*/ 204 h 300"/>
              <a:gd name="T6" fmla="*/ 10 w 252"/>
              <a:gd name="T7" fmla="*/ 275 h 300"/>
              <a:gd name="T8" fmla="*/ 0 w 252"/>
              <a:gd name="T9" fmla="*/ 287 h 300"/>
              <a:gd name="T10" fmla="*/ 12 w 252"/>
              <a:gd name="T11" fmla="*/ 300 h 300"/>
              <a:gd name="T12" fmla="*/ 25 w 252"/>
              <a:gd name="T13" fmla="*/ 287 h 300"/>
              <a:gd name="T14" fmla="*/ 15 w 252"/>
              <a:gd name="T15" fmla="*/ 275 h 300"/>
              <a:gd name="T16" fmla="*/ 15 w 252"/>
              <a:gd name="T17" fmla="*/ 207 h 300"/>
              <a:gd name="T18" fmla="*/ 158 w 252"/>
              <a:gd name="T19" fmla="*/ 207 h 300"/>
              <a:gd name="T20" fmla="*/ 159 w 252"/>
              <a:gd name="T21" fmla="*/ 205 h 300"/>
              <a:gd name="T22" fmla="*/ 159 w 252"/>
              <a:gd name="T23" fmla="*/ 204 h 300"/>
              <a:gd name="T24" fmla="*/ 159 w 252"/>
              <a:gd name="T25" fmla="*/ 15 h 300"/>
              <a:gd name="T26" fmla="*/ 227 w 252"/>
              <a:gd name="T27" fmla="*/ 15 h 300"/>
              <a:gd name="T28" fmla="*/ 240 w 252"/>
              <a:gd name="T29" fmla="*/ 25 h 300"/>
              <a:gd name="T30" fmla="*/ 252 w 252"/>
              <a:gd name="T31" fmla="*/ 12 h 300"/>
              <a:gd name="T32" fmla="*/ 240 w 252"/>
              <a:gd name="T33" fmla="*/ 0 h 300"/>
              <a:gd name="T34" fmla="*/ 227 w 252"/>
              <a:gd name="T35" fmla="*/ 9 h 300"/>
              <a:gd name="T36" fmla="*/ 153 w 252"/>
              <a:gd name="T37" fmla="*/ 9 h 300"/>
              <a:gd name="T38" fmla="*/ 153 w 252"/>
              <a:gd name="T39" fmla="*/ 201 h 300"/>
              <a:gd name="T40" fmla="*/ 15 w 252"/>
              <a:gd name="T41" fmla="*/ 201 h 300"/>
              <a:gd name="T42" fmla="*/ 11 w 252"/>
              <a:gd name="T43" fmla="*/ 201 h 300"/>
              <a:gd name="T44" fmla="*/ 19 w 252"/>
              <a:gd name="T45" fmla="*/ 287 h 300"/>
              <a:gd name="T46" fmla="*/ 12 w 252"/>
              <a:gd name="T47" fmla="*/ 294 h 300"/>
              <a:gd name="T48" fmla="*/ 6 w 252"/>
              <a:gd name="T49" fmla="*/ 287 h 300"/>
              <a:gd name="T50" fmla="*/ 12 w 252"/>
              <a:gd name="T51" fmla="*/ 281 h 300"/>
              <a:gd name="T52" fmla="*/ 19 w 252"/>
              <a:gd name="T53" fmla="*/ 287 h 300"/>
              <a:gd name="T54" fmla="*/ 240 w 252"/>
              <a:gd name="T55" fmla="*/ 5 h 300"/>
              <a:gd name="T56" fmla="*/ 246 w 252"/>
              <a:gd name="T57" fmla="*/ 12 h 300"/>
              <a:gd name="T58" fmla="*/ 240 w 252"/>
              <a:gd name="T59" fmla="*/ 19 h 300"/>
              <a:gd name="T60" fmla="*/ 233 w 252"/>
              <a:gd name="T61" fmla="*/ 12 h 300"/>
              <a:gd name="T62" fmla="*/ 240 w 252"/>
              <a:gd name="T63" fmla="*/ 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2" h="300">
                <a:moveTo>
                  <a:pt x="11" y="201"/>
                </a:moveTo>
                <a:cubicBezTo>
                  <a:pt x="9" y="203"/>
                  <a:pt x="9" y="203"/>
                  <a:pt x="9" y="203"/>
                </a:cubicBezTo>
                <a:cubicBezTo>
                  <a:pt x="10" y="204"/>
                  <a:pt x="10" y="204"/>
                  <a:pt x="10" y="204"/>
                </a:cubicBezTo>
                <a:cubicBezTo>
                  <a:pt x="10" y="275"/>
                  <a:pt x="10" y="275"/>
                  <a:pt x="10" y="275"/>
                </a:cubicBezTo>
                <a:cubicBezTo>
                  <a:pt x="4" y="276"/>
                  <a:pt x="0" y="281"/>
                  <a:pt x="0" y="287"/>
                </a:cubicBezTo>
                <a:cubicBezTo>
                  <a:pt x="0" y="294"/>
                  <a:pt x="6" y="300"/>
                  <a:pt x="12" y="300"/>
                </a:cubicBezTo>
                <a:cubicBezTo>
                  <a:pt x="19" y="300"/>
                  <a:pt x="25" y="294"/>
                  <a:pt x="25" y="287"/>
                </a:cubicBezTo>
                <a:cubicBezTo>
                  <a:pt x="25" y="281"/>
                  <a:pt x="21" y="276"/>
                  <a:pt x="15" y="275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158" y="207"/>
                  <a:pt x="158" y="207"/>
                  <a:pt x="158" y="207"/>
                </a:cubicBezTo>
                <a:cubicBezTo>
                  <a:pt x="159" y="205"/>
                  <a:pt x="159" y="205"/>
                  <a:pt x="159" y="205"/>
                </a:cubicBezTo>
                <a:cubicBezTo>
                  <a:pt x="159" y="205"/>
                  <a:pt x="159" y="204"/>
                  <a:pt x="159" y="204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227" y="15"/>
                  <a:pt x="227" y="15"/>
                  <a:pt x="227" y="15"/>
                </a:cubicBezTo>
                <a:cubicBezTo>
                  <a:pt x="229" y="21"/>
                  <a:pt x="234" y="25"/>
                  <a:pt x="240" y="25"/>
                </a:cubicBezTo>
                <a:cubicBezTo>
                  <a:pt x="246" y="25"/>
                  <a:pt x="252" y="19"/>
                  <a:pt x="252" y="12"/>
                </a:cubicBezTo>
                <a:cubicBezTo>
                  <a:pt x="252" y="5"/>
                  <a:pt x="246" y="0"/>
                  <a:pt x="240" y="0"/>
                </a:cubicBezTo>
                <a:cubicBezTo>
                  <a:pt x="234" y="0"/>
                  <a:pt x="229" y="4"/>
                  <a:pt x="227" y="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5" y="201"/>
                  <a:pt x="15" y="201"/>
                  <a:pt x="15" y="201"/>
                </a:cubicBezTo>
                <a:lnTo>
                  <a:pt x="11" y="201"/>
                </a:lnTo>
                <a:close/>
                <a:moveTo>
                  <a:pt x="19" y="287"/>
                </a:moveTo>
                <a:cubicBezTo>
                  <a:pt x="19" y="291"/>
                  <a:pt x="16" y="294"/>
                  <a:pt x="12" y="294"/>
                </a:cubicBezTo>
                <a:cubicBezTo>
                  <a:pt x="9" y="294"/>
                  <a:pt x="6" y="291"/>
                  <a:pt x="6" y="287"/>
                </a:cubicBezTo>
                <a:cubicBezTo>
                  <a:pt x="6" y="284"/>
                  <a:pt x="9" y="281"/>
                  <a:pt x="12" y="281"/>
                </a:cubicBezTo>
                <a:cubicBezTo>
                  <a:pt x="16" y="281"/>
                  <a:pt x="19" y="284"/>
                  <a:pt x="19" y="287"/>
                </a:cubicBezTo>
                <a:moveTo>
                  <a:pt x="240" y="5"/>
                </a:moveTo>
                <a:cubicBezTo>
                  <a:pt x="243" y="5"/>
                  <a:pt x="246" y="8"/>
                  <a:pt x="246" y="12"/>
                </a:cubicBezTo>
                <a:cubicBezTo>
                  <a:pt x="246" y="16"/>
                  <a:pt x="243" y="19"/>
                  <a:pt x="240" y="19"/>
                </a:cubicBezTo>
                <a:cubicBezTo>
                  <a:pt x="236" y="19"/>
                  <a:pt x="233" y="16"/>
                  <a:pt x="233" y="12"/>
                </a:cubicBezTo>
                <a:cubicBezTo>
                  <a:pt x="233" y="8"/>
                  <a:pt x="236" y="5"/>
                  <a:pt x="240" y="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 flipV="1">
            <a:off x="11594306" y="5299873"/>
            <a:ext cx="557213" cy="687388"/>
          </a:xfrm>
          <a:custGeom>
            <a:avLst/>
            <a:gdLst>
              <a:gd name="T0" fmla="*/ 192 w 204"/>
              <a:gd name="T1" fmla="*/ 25 h 252"/>
              <a:gd name="T2" fmla="*/ 204 w 204"/>
              <a:gd name="T3" fmla="*/ 12 h 252"/>
              <a:gd name="T4" fmla="*/ 192 w 204"/>
              <a:gd name="T5" fmla="*/ 0 h 252"/>
              <a:gd name="T6" fmla="*/ 179 w 204"/>
              <a:gd name="T7" fmla="*/ 9 h 252"/>
              <a:gd name="T8" fmla="*/ 158 w 204"/>
              <a:gd name="T9" fmla="*/ 9 h 252"/>
              <a:gd name="T10" fmla="*/ 155 w 204"/>
              <a:gd name="T11" fmla="*/ 9 h 252"/>
              <a:gd name="T12" fmla="*/ 153 w 204"/>
              <a:gd name="T13" fmla="*/ 11 h 252"/>
              <a:gd name="T14" fmla="*/ 153 w 204"/>
              <a:gd name="T15" fmla="*/ 13 h 252"/>
              <a:gd name="T16" fmla="*/ 153 w 204"/>
              <a:gd name="T17" fmla="*/ 201 h 252"/>
              <a:gd name="T18" fmla="*/ 13 w 204"/>
              <a:gd name="T19" fmla="*/ 201 h 252"/>
              <a:gd name="T20" fmla="*/ 11 w 204"/>
              <a:gd name="T21" fmla="*/ 202 h 252"/>
              <a:gd name="T22" fmla="*/ 9 w 204"/>
              <a:gd name="T23" fmla="*/ 203 h 252"/>
              <a:gd name="T24" fmla="*/ 9 w 204"/>
              <a:gd name="T25" fmla="*/ 204 h 252"/>
              <a:gd name="T26" fmla="*/ 9 w 204"/>
              <a:gd name="T27" fmla="*/ 227 h 252"/>
              <a:gd name="T28" fmla="*/ 0 w 204"/>
              <a:gd name="T29" fmla="*/ 239 h 252"/>
              <a:gd name="T30" fmla="*/ 12 w 204"/>
              <a:gd name="T31" fmla="*/ 252 h 252"/>
              <a:gd name="T32" fmla="*/ 25 w 204"/>
              <a:gd name="T33" fmla="*/ 239 h 252"/>
              <a:gd name="T34" fmla="*/ 15 w 204"/>
              <a:gd name="T35" fmla="*/ 227 h 252"/>
              <a:gd name="T36" fmla="*/ 15 w 204"/>
              <a:gd name="T37" fmla="*/ 207 h 252"/>
              <a:gd name="T38" fmla="*/ 155 w 204"/>
              <a:gd name="T39" fmla="*/ 207 h 252"/>
              <a:gd name="T40" fmla="*/ 159 w 204"/>
              <a:gd name="T41" fmla="*/ 206 h 252"/>
              <a:gd name="T42" fmla="*/ 159 w 204"/>
              <a:gd name="T43" fmla="*/ 15 h 252"/>
              <a:gd name="T44" fmla="*/ 179 w 204"/>
              <a:gd name="T45" fmla="*/ 15 h 252"/>
              <a:gd name="T46" fmla="*/ 192 w 204"/>
              <a:gd name="T47" fmla="*/ 25 h 252"/>
              <a:gd name="T48" fmla="*/ 19 w 204"/>
              <a:gd name="T49" fmla="*/ 239 h 252"/>
              <a:gd name="T50" fmla="*/ 12 w 204"/>
              <a:gd name="T51" fmla="*/ 246 h 252"/>
              <a:gd name="T52" fmla="*/ 6 w 204"/>
              <a:gd name="T53" fmla="*/ 239 h 252"/>
              <a:gd name="T54" fmla="*/ 12 w 204"/>
              <a:gd name="T55" fmla="*/ 233 h 252"/>
              <a:gd name="T56" fmla="*/ 19 w 204"/>
              <a:gd name="T57" fmla="*/ 239 h 252"/>
              <a:gd name="T58" fmla="*/ 192 w 204"/>
              <a:gd name="T59" fmla="*/ 5 h 252"/>
              <a:gd name="T60" fmla="*/ 198 w 204"/>
              <a:gd name="T61" fmla="*/ 12 h 252"/>
              <a:gd name="T62" fmla="*/ 192 w 204"/>
              <a:gd name="T63" fmla="*/ 19 h 252"/>
              <a:gd name="T64" fmla="*/ 185 w 204"/>
              <a:gd name="T65" fmla="*/ 12 h 252"/>
              <a:gd name="T66" fmla="*/ 192 w 204"/>
              <a:gd name="T67" fmla="*/ 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" h="252">
                <a:moveTo>
                  <a:pt x="192" y="25"/>
                </a:moveTo>
                <a:cubicBezTo>
                  <a:pt x="198" y="25"/>
                  <a:pt x="204" y="19"/>
                  <a:pt x="204" y="12"/>
                </a:cubicBezTo>
                <a:cubicBezTo>
                  <a:pt x="204" y="5"/>
                  <a:pt x="198" y="0"/>
                  <a:pt x="192" y="0"/>
                </a:cubicBezTo>
                <a:cubicBezTo>
                  <a:pt x="186" y="0"/>
                  <a:pt x="181" y="4"/>
                  <a:pt x="179" y="9"/>
                </a:cubicBezTo>
                <a:cubicBezTo>
                  <a:pt x="158" y="9"/>
                  <a:pt x="158" y="9"/>
                  <a:pt x="158" y="9"/>
                </a:cubicBezTo>
                <a:cubicBezTo>
                  <a:pt x="155" y="9"/>
                  <a:pt x="155" y="9"/>
                  <a:pt x="155" y="9"/>
                </a:cubicBezTo>
                <a:cubicBezTo>
                  <a:pt x="153" y="11"/>
                  <a:pt x="153" y="11"/>
                  <a:pt x="153" y="11"/>
                </a:cubicBezTo>
                <a:cubicBezTo>
                  <a:pt x="153" y="13"/>
                  <a:pt x="153" y="13"/>
                  <a:pt x="153" y="13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3" y="201"/>
                  <a:pt x="13" y="201"/>
                  <a:pt x="13" y="201"/>
                </a:cubicBezTo>
                <a:cubicBezTo>
                  <a:pt x="12" y="201"/>
                  <a:pt x="11" y="201"/>
                  <a:pt x="11" y="202"/>
                </a:cubicBezTo>
                <a:cubicBezTo>
                  <a:pt x="9" y="203"/>
                  <a:pt x="9" y="203"/>
                  <a:pt x="9" y="203"/>
                </a:cubicBezTo>
                <a:cubicBezTo>
                  <a:pt x="9" y="204"/>
                  <a:pt x="9" y="204"/>
                  <a:pt x="9" y="204"/>
                </a:cubicBezTo>
                <a:cubicBezTo>
                  <a:pt x="9" y="227"/>
                  <a:pt x="9" y="227"/>
                  <a:pt x="9" y="227"/>
                </a:cubicBezTo>
                <a:cubicBezTo>
                  <a:pt x="4" y="228"/>
                  <a:pt x="0" y="233"/>
                  <a:pt x="0" y="239"/>
                </a:cubicBezTo>
                <a:cubicBezTo>
                  <a:pt x="0" y="246"/>
                  <a:pt x="5" y="252"/>
                  <a:pt x="12" y="252"/>
                </a:cubicBezTo>
                <a:cubicBezTo>
                  <a:pt x="19" y="252"/>
                  <a:pt x="25" y="246"/>
                  <a:pt x="25" y="239"/>
                </a:cubicBezTo>
                <a:cubicBezTo>
                  <a:pt x="25" y="233"/>
                  <a:pt x="21" y="228"/>
                  <a:pt x="15" y="227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155" y="207"/>
                  <a:pt x="155" y="207"/>
                  <a:pt x="155" y="207"/>
                </a:cubicBezTo>
                <a:cubicBezTo>
                  <a:pt x="159" y="206"/>
                  <a:pt x="159" y="206"/>
                  <a:pt x="159" y="206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179" y="15"/>
                  <a:pt x="179" y="15"/>
                  <a:pt x="179" y="15"/>
                </a:cubicBezTo>
                <a:cubicBezTo>
                  <a:pt x="181" y="20"/>
                  <a:pt x="186" y="25"/>
                  <a:pt x="192" y="25"/>
                </a:cubicBezTo>
                <a:moveTo>
                  <a:pt x="19" y="239"/>
                </a:moveTo>
                <a:cubicBezTo>
                  <a:pt x="19" y="243"/>
                  <a:pt x="16" y="246"/>
                  <a:pt x="12" y="246"/>
                </a:cubicBezTo>
                <a:cubicBezTo>
                  <a:pt x="9" y="246"/>
                  <a:pt x="6" y="243"/>
                  <a:pt x="6" y="239"/>
                </a:cubicBezTo>
                <a:cubicBezTo>
                  <a:pt x="6" y="236"/>
                  <a:pt x="9" y="233"/>
                  <a:pt x="12" y="233"/>
                </a:cubicBezTo>
                <a:cubicBezTo>
                  <a:pt x="16" y="233"/>
                  <a:pt x="19" y="236"/>
                  <a:pt x="19" y="239"/>
                </a:cubicBezTo>
                <a:moveTo>
                  <a:pt x="192" y="5"/>
                </a:moveTo>
                <a:cubicBezTo>
                  <a:pt x="195" y="5"/>
                  <a:pt x="198" y="8"/>
                  <a:pt x="198" y="12"/>
                </a:cubicBezTo>
                <a:cubicBezTo>
                  <a:pt x="198" y="16"/>
                  <a:pt x="195" y="19"/>
                  <a:pt x="192" y="19"/>
                </a:cubicBezTo>
                <a:cubicBezTo>
                  <a:pt x="188" y="19"/>
                  <a:pt x="185" y="16"/>
                  <a:pt x="185" y="12"/>
                </a:cubicBezTo>
                <a:cubicBezTo>
                  <a:pt x="185" y="8"/>
                  <a:pt x="188" y="5"/>
                  <a:pt x="192" y="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0"/>
          <p:cNvSpPr>
            <a:spLocks noEditPoints="1"/>
          </p:cNvSpPr>
          <p:nvPr/>
        </p:nvSpPr>
        <p:spPr bwMode="auto">
          <a:xfrm flipV="1">
            <a:off x="11237118" y="5790411"/>
            <a:ext cx="425450" cy="425450"/>
          </a:xfrm>
          <a:custGeom>
            <a:avLst/>
            <a:gdLst>
              <a:gd name="T0" fmla="*/ 146 w 156"/>
              <a:gd name="T1" fmla="*/ 145 h 156"/>
              <a:gd name="T2" fmla="*/ 146 w 156"/>
              <a:gd name="T3" fmla="*/ 144 h 156"/>
              <a:gd name="T4" fmla="*/ 146 w 156"/>
              <a:gd name="T5" fmla="*/ 25 h 156"/>
              <a:gd name="T6" fmla="*/ 156 w 156"/>
              <a:gd name="T7" fmla="*/ 13 h 156"/>
              <a:gd name="T8" fmla="*/ 143 w 156"/>
              <a:gd name="T9" fmla="*/ 0 h 156"/>
              <a:gd name="T10" fmla="*/ 131 w 156"/>
              <a:gd name="T11" fmla="*/ 13 h 156"/>
              <a:gd name="T12" fmla="*/ 140 w 156"/>
              <a:gd name="T13" fmla="*/ 25 h 156"/>
              <a:gd name="T14" fmla="*/ 140 w 156"/>
              <a:gd name="T15" fmla="*/ 141 h 156"/>
              <a:gd name="T16" fmla="*/ 24 w 156"/>
              <a:gd name="T17" fmla="*/ 141 h 156"/>
              <a:gd name="T18" fmla="*/ 12 w 156"/>
              <a:gd name="T19" fmla="*/ 132 h 156"/>
              <a:gd name="T20" fmla="*/ 0 w 156"/>
              <a:gd name="T21" fmla="*/ 144 h 156"/>
              <a:gd name="T22" fmla="*/ 12 w 156"/>
              <a:gd name="T23" fmla="*/ 156 h 156"/>
              <a:gd name="T24" fmla="*/ 24 w 156"/>
              <a:gd name="T25" fmla="*/ 147 h 156"/>
              <a:gd name="T26" fmla="*/ 143 w 156"/>
              <a:gd name="T27" fmla="*/ 147 h 156"/>
              <a:gd name="T28" fmla="*/ 146 w 156"/>
              <a:gd name="T29" fmla="*/ 145 h 156"/>
              <a:gd name="T30" fmla="*/ 137 w 156"/>
              <a:gd name="T31" fmla="*/ 13 h 156"/>
              <a:gd name="T32" fmla="*/ 143 w 156"/>
              <a:gd name="T33" fmla="*/ 6 h 156"/>
              <a:gd name="T34" fmla="*/ 150 w 156"/>
              <a:gd name="T35" fmla="*/ 13 h 156"/>
              <a:gd name="T36" fmla="*/ 143 w 156"/>
              <a:gd name="T37" fmla="*/ 19 h 156"/>
              <a:gd name="T38" fmla="*/ 137 w 156"/>
              <a:gd name="T39" fmla="*/ 13 h 156"/>
              <a:gd name="T40" fmla="*/ 12 w 156"/>
              <a:gd name="T41" fmla="*/ 151 h 156"/>
              <a:gd name="T42" fmla="*/ 5 w 156"/>
              <a:gd name="T43" fmla="*/ 144 h 156"/>
              <a:gd name="T44" fmla="*/ 12 w 156"/>
              <a:gd name="T45" fmla="*/ 137 h 156"/>
              <a:gd name="T46" fmla="*/ 19 w 156"/>
              <a:gd name="T47" fmla="*/ 144 h 156"/>
              <a:gd name="T48" fmla="*/ 12 w 156"/>
              <a:gd name="T49" fmla="*/ 15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6" h="156">
                <a:moveTo>
                  <a:pt x="146" y="145"/>
                </a:moveTo>
                <a:cubicBezTo>
                  <a:pt x="146" y="144"/>
                  <a:pt x="146" y="144"/>
                  <a:pt x="146" y="144"/>
                </a:cubicBezTo>
                <a:cubicBezTo>
                  <a:pt x="146" y="25"/>
                  <a:pt x="146" y="25"/>
                  <a:pt x="146" y="25"/>
                </a:cubicBezTo>
                <a:cubicBezTo>
                  <a:pt x="152" y="24"/>
                  <a:pt x="156" y="19"/>
                  <a:pt x="156" y="13"/>
                </a:cubicBezTo>
                <a:cubicBezTo>
                  <a:pt x="156" y="6"/>
                  <a:pt x="150" y="0"/>
                  <a:pt x="143" y="0"/>
                </a:cubicBezTo>
                <a:cubicBezTo>
                  <a:pt x="136" y="0"/>
                  <a:pt x="131" y="6"/>
                  <a:pt x="131" y="13"/>
                </a:cubicBezTo>
                <a:cubicBezTo>
                  <a:pt x="131" y="19"/>
                  <a:pt x="135" y="24"/>
                  <a:pt x="140" y="25"/>
                </a:cubicBezTo>
                <a:cubicBezTo>
                  <a:pt x="140" y="141"/>
                  <a:pt x="140" y="141"/>
                  <a:pt x="140" y="141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3" y="136"/>
                  <a:pt x="18" y="132"/>
                  <a:pt x="12" y="132"/>
                </a:cubicBezTo>
                <a:cubicBezTo>
                  <a:pt x="5" y="132"/>
                  <a:pt x="0" y="137"/>
                  <a:pt x="0" y="144"/>
                </a:cubicBezTo>
                <a:cubicBezTo>
                  <a:pt x="0" y="151"/>
                  <a:pt x="5" y="156"/>
                  <a:pt x="12" y="156"/>
                </a:cubicBezTo>
                <a:cubicBezTo>
                  <a:pt x="18" y="156"/>
                  <a:pt x="23" y="152"/>
                  <a:pt x="24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7"/>
                  <a:pt x="146" y="146"/>
                  <a:pt x="146" y="145"/>
                </a:cubicBezTo>
                <a:moveTo>
                  <a:pt x="137" y="13"/>
                </a:moveTo>
                <a:cubicBezTo>
                  <a:pt x="137" y="9"/>
                  <a:pt x="140" y="6"/>
                  <a:pt x="143" y="6"/>
                </a:cubicBezTo>
                <a:cubicBezTo>
                  <a:pt x="147" y="6"/>
                  <a:pt x="150" y="9"/>
                  <a:pt x="150" y="13"/>
                </a:cubicBezTo>
                <a:cubicBezTo>
                  <a:pt x="150" y="16"/>
                  <a:pt x="147" y="19"/>
                  <a:pt x="143" y="19"/>
                </a:cubicBezTo>
                <a:cubicBezTo>
                  <a:pt x="140" y="19"/>
                  <a:pt x="137" y="16"/>
                  <a:pt x="137" y="13"/>
                </a:cubicBezTo>
                <a:moveTo>
                  <a:pt x="12" y="151"/>
                </a:moveTo>
                <a:cubicBezTo>
                  <a:pt x="8" y="151"/>
                  <a:pt x="5" y="148"/>
                  <a:pt x="5" y="144"/>
                </a:cubicBezTo>
                <a:cubicBezTo>
                  <a:pt x="5" y="140"/>
                  <a:pt x="8" y="137"/>
                  <a:pt x="12" y="137"/>
                </a:cubicBezTo>
                <a:cubicBezTo>
                  <a:pt x="16" y="137"/>
                  <a:pt x="19" y="140"/>
                  <a:pt x="19" y="144"/>
                </a:cubicBezTo>
                <a:cubicBezTo>
                  <a:pt x="19" y="148"/>
                  <a:pt x="16" y="151"/>
                  <a:pt x="12" y="15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1"/>
          <p:cNvSpPr>
            <a:spLocks noEditPoints="1"/>
          </p:cNvSpPr>
          <p:nvPr/>
        </p:nvSpPr>
        <p:spPr bwMode="auto">
          <a:xfrm flipV="1">
            <a:off x="12118181" y="5299873"/>
            <a:ext cx="65088" cy="523875"/>
          </a:xfrm>
          <a:custGeom>
            <a:avLst/>
            <a:gdLst>
              <a:gd name="T0" fmla="*/ 9 w 24"/>
              <a:gd name="T1" fmla="*/ 25 h 192"/>
              <a:gd name="T2" fmla="*/ 9 w 24"/>
              <a:gd name="T3" fmla="*/ 167 h 192"/>
              <a:gd name="T4" fmla="*/ 0 w 24"/>
              <a:gd name="T5" fmla="*/ 179 h 192"/>
              <a:gd name="T6" fmla="*/ 12 w 24"/>
              <a:gd name="T7" fmla="*/ 192 h 192"/>
              <a:gd name="T8" fmla="*/ 24 w 24"/>
              <a:gd name="T9" fmla="*/ 179 h 192"/>
              <a:gd name="T10" fmla="*/ 15 w 24"/>
              <a:gd name="T11" fmla="*/ 167 h 192"/>
              <a:gd name="T12" fmla="*/ 15 w 24"/>
              <a:gd name="T13" fmla="*/ 25 h 192"/>
              <a:gd name="T14" fmla="*/ 24 w 24"/>
              <a:gd name="T15" fmla="*/ 12 h 192"/>
              <a:gd name="T16" fmla="*/ 12 w 24"/>
              <a:gd name="T17" fmla="*/ 0 h 192"/>
              <a:gd name="T18" fmla="*/ 0 w 24"/>
              <a:gd name="T19" fmla="*/ 12 h 192"/>
              <a:gd name="T20" fmla="*/ 9 w 24"/>
              <a:gd name="T21" fmla="*/ 25 h 192"/>
              <a:gd name="T22" fmla="*/ 19 w 24"/>
              <a:gd name="T23" fmla="*/ 179 h 192"/>
              <a:gd name="T24" fmla="*/ 12 w 24"/>
              <a:gd name="T25" fmla="*/ 186 h 192"/>
              <a:gd name="T26" fmla="*/ 5 w 24"/>
              <a:gd name="T27" fmla="*/ 179 h 192"/>
              <a:gd name="T28" fmla="*/ 12 w 24"/>
              <a:gd name="T29" fmla="*/ 173 h 192"/>
              <a:gd name="T30" fmla="*/ 19 w 24"/>
              <a:gd name="T31" fmla="*/ 179 h 192"/>
              <a:gd name="T32" fmla="*/ 12 w 24"/>
              <a:gd name="T33" fmla="*/ 6 h 192"/>
              <a:gd name="T34" fmla="*/ 19 w 24"/>
              <a:gd name="T35" fmla="*/ 12 h 192"/>
              <a:gd name="T36" fmla="*/ 12 w 24"/>
              <a:gd name="T37" fmla="*/ 19 h 192"/>
              <a:gd name="T38" fmla="*/ 5 w 24"/>
              <a:gd name="T39" fmla="*/ 12 h 192"/>
              <a:gd name="T40" fmla="*/ 12 w 24"/>
              <a:gd name="T41" fmla="*/ 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" h="192">
                <a:moveTo>
                  <a:pt x="9" y="25"/>
                </a:moveTo>
                <a:cubicBezTo>
                  <a:pt x="9" y="167"/>
                  <a:pt x="9" y="167"/>
                  <a:pt x="9" y="167"/>
                </a:cubicBezTo>
                <a:cubicBezTo>
                  <a:pt x="4" y="168"/>
                  <a:pt x="0" y="173"/>
                  <a:pt x="0" y="179"/>
                </a:cubicBezTo>
                <a:cubicBezTo>
                  <a:pt x="0" y="186"/>
                  <a:pt x="5" y="192"/>
                  <a:pt x="12" y="192"/>
                </a:cubicBezTo>
                <a:cubicBezTo>
                  <a:pt x="19" y="192"/>
                  <a:pt x="24" y="186"/>
                  <a:pt x="24" y="179"/>
                </a:cubicBezTo>
                <a:cubicBezTo>
                  <a:pt x="24" y="173"/>
                  <a:pt x="20" y="168"/>
                  <a:pt x="15" y="167"/>
                </a:cubicBezTo>
                <a:cubicBezTo>
                  <a:pt x="15" y="25"/>
                  <a:pt x="15" y="25"/>
                  <a:pt x="15" y="25"/>
                </a:cubicBezTo>
                <a:cubicBezTo>
                  <a:pt x="20" y="23"/>
                  <a:pt x="24" y="18"/>
                  <a:pt x="24" y="12"/>
                </a:cubicBezTo>
                <a:cubicBezTo>
                  <a:pt x="24" y="6"/>
                  <a:pt x="19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8"/>
                  <a:pt x="4" y="23"/>
                  <a:pt x="9" y="25"/>
                </a:cubicBezTo>
                <a:moveTo>
                  <a:pt x="19" y="179"/>
                </a:moveTo>
                <a:cubicBezTo>
                  <a:pt x="19" y="183"/>
                  <a:pt x="16" y="186"/>
                  <a:pt x="12" y="186"/>
                </a:cubicBezTo>
                <a:cubicBezTo>
                  <a:pt x="8" y="186"/>
                  <a:pt x="5" y="183"/>
                  <a:pt x="5" y="179"/>
                </a:cubicBezTo>
                <a:cubicBezTo>
                  <a:pt x="5" y="176"/>
                  <a:pt x="8" y="173"/>
                  <a:pt x="12" y="173"/>
                </a:cubicBezTo>
                <a:cubicBezTo>
                  <a:pt x="16" y="173"/>
                  <a:pt x="19" y="176"/>
                  <a:pt x="19" y="179"/>
                </a:cubicBezTo>
                <a:moveTo>
                  <a:pt x="12" y="6"/>
                </a:moveTo>
                <a:cubicBezTo>
                  <a:pt x="16" y="6"/>
                  <a:pt x="19" y="9"/>
                  <a:pt x="19" y="12"/>
                </a:cubicBezTo>
                <a:cubicBezTo>
                  <a:pt x="19" y="16"/>
                  <a:pt x="16" y="19"/>
                  <a:pt x="12" y="19"/>
                </a:cubicBezTo>
                <a:cubicBezTo>
                  <a:pt x="8" y="19"/>
                  <a:pt x="5" y="16"/>
                  <a:pt x="5" y="12"/>
                </a:cubicBezTo>
                <a:cubicBezTo>
                  <a:pt x="5" y="9"/>
                  <a:pt x="8" y="6"/>
                  <a:pt x="12" y="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2"/>
          <p:cNvSpPr>
            <a:spLocks noEditPoints="1"/>
          </p:cNvSpPr>
          <p:nvPr/>
        </p:nvSpPr>
        <p:spPr bwMode="auto">
          <a:xfrm flipV="1">
            <a:off x="12246768" y="5299873"/>
            <a:ext cx="68263" cy="523875"/>
          </a:xfrm>
          <a:custGeom>
            <a:avLst/>
            <a:gdLst>
              <a:gd name="T0" fmla="*/ 25 w 25"/>
              <a:gd name="T1" fmla="*/ 179 h 192"/>
              <a:gd name="T2" fmla="*/ 16 w 25"/>
              <a:gd name="T3" fmla="*/ 167 h 192"/>
              <a:gd name="T4" fmla="*/ 16 w 25"/>
              <a:gd name="T5" fmla="*/ 25 h 192"/>
              <a:gd name="T6" fmla="*/ 25 w 25"/>
              <a:gd name="T7" fmla="*/ 12 h 192"/>
              <a:gd name="T8" fmla="*/ 13 w 25"/>
              <a:gd name="T9" fmla="*/ 0 h 192"/>
              <a:gd name="T10" fmla="*/ 0 w 25"/>
              <a:gd name="T11" fmla="*/ 12 h 192"/>
              <a:gd name="T12" fmla="*/ 10 w 25"/>
              <a:gd name="T13" fmla="*/ 25 h 192"/>
              <a:gd name="T14" fmla="*/ 10 w 25"/>
              <a:gd name="T15" fmla="*/ 167 h 192"/>
              <a:gd name="T16" fmla="*/ 0 w 25"/>
              <a:gd name="T17" fmla="*/ 179 h 192"/>
              <a:gd name="T18" fmla="*/ 13 w 25"/>
              <a:gd name="T19" fmla="*/ 192 h 192"/>
              <a:gd name="T20" fmla="*/ 25 w 25"/>
              <a:gd name="T21" fmla="*/ 179 h 192"/>
              <a:gd name="T22" fmla="*/ 6 w 25"/>
              <a:gd name="T23" fmla="*/ 12 h 192"/>
              <a:gd name="T24" fmla="*/ 13 w 25"/>
              <a:gd name="T25" fmla="*/ 6 h 192"/>
              <a:gd name="T26" fmla="*/ 20 w 25"/>
              <a:gd name="T27" fmla="*/ 12 h 192"/>
              <a:gd name="T28" fmla="*/ 13 w 25"/>
              <a:gd name="T29" fmla="*/ 19 h 192"/>
              <a:gd name="T30" fmla="*/ 6 w 25"/>
              <a:gd name="T31" fmla="*/ 12 h 192"/>
              <a:gd name="T32" fmla="*/ 6 w 25"/>
              <a:gd name="T33" fmla="*/ 179 h 192"/>
              <a:gd name="T34" fmla="*/ 13 w 25"/>
              <a:gd name="T35" fmla="*/ 173 h 192"/>
              <a:gd name="T36" fmla="*/ 20 w 25"/>
              <a:gd name="T37" fmla="*/ 179 h 192"/>
              <a:gd name="T38" fmla="*/ 13 w 25"/>
              <a:gd name="T39" fmla="*/ 186 h 192"/>
              <a:gd name="T40" fmla="*/ 6 w 25"/>
              <a:gd name="T41" fmla="*/ 17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" h="192">
                <a:moveTo>
                  <a:pt x="25" y="179"/>
                </a:moveTo>
                <a:cubicBezTo>
                  <a:pt x="25" y="173"/>
                  <a:pt x="21" y="168"/>
                  <a:pt x="16" y="167"/>
                </a:cubicBezTo>
                <a:cubicBezTo>
                  <a:pt x="16" y="25"/>
                  <a:pt x="16" y="25"/>
                  <a:pt x="16" y="25"/>
                </a:cubicBezTo>
                <a:cubicBezTo>
                  <a:pt x="21" y="23"/>
                  <a:pt x="25" y="18"/>
                  <a:pt x="25" y="12"/>
                </a:cubicBezTo>
                <a:cubicBezTo>
                  <a:pt x="25" y="6"/>
                  <a:pt x="20" y="0"/>
                  <a:pt x="13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8"/>
                  <a:pt x="5" y="23"/>
                  <a:pt x="10" y="25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5" y="168"/>
                  <a:pt x="0" y="173"/>
                  <a:pt x="0" y="179"/>
                </a:cubicBezTo>
                <a:cubicBezTo>
                  <a:pt x="0" y="186"/>
                  <a:pt x="6" y="192"/>
                  <a:pt x="13" y="192"/>
                </a:cubicBezTo>
                <a:cubicBezTo>
                  <a:pt x="20" y="192"/>
                  <a:pt x="25" y="186"/>
                  <a:pt x="25" y="179"/>
                </a:cubicBezTo>
                <a:moveTo>
                  <a:pt x="6" y="12"/>
                </a:moveTo>
                <a:cubicBezTo>
                  <a:pt x="6" y="9"/>
                  <a:pt x="9" y="6"/>
                  <a:pt x="13" y="6"/>
                </a:cubicBezTo>
                <a:cubicBezTo>
                  <a:pt x="17" y="6"/>
                  <a:pt x="20" y="9"/>
                  <a:pt x="20" y="12"/>
                </a:cubicBezTo>
                <a:cubicBezTo>
                  <a:pt x="20" y="16"/>
                  <a:pt x="17" y="19"/>
                  <a:pt x="13" y="19"/>
                </a:cubicBezTo>
                <a:cubicBezTo>
                  <a:pt x="9" y="19"/>
                  <a:pt x="6" y="16"/>
                  <a:pt x="6" y="12"/>
                </a:cubicBezTo>
                <a:moveTo>
                  <a:pt x="6" y="179"/>
                </a:moveTo>
                <a:cubicBezTo>
                  <a:pt x="6" y="176"/>
                  <a:pt x="9" y="173"/>
                  <a:pt x="13" y="173"/>
                </a:cubicBezTo>
                <a:cubicBezTo>
                  <a:pt x="17" y="173"/>
                  <a:pt x="20" y="176"/>
                  <a:pt x="20" y="179"/>
                </a:cubicBezTo>
                <a:cubicBezTo>
                  <a:pt x="20" y="183"/>
                  <a:pt x="17" y="186"/>
                  <a:pt x="13" y="186"/>
                </a:cubicBezTo>
                <a:cubicBezTo>
                  <a:pt x="9" y="186"/>
                  <a:pt x="6" y="183"/>
                  <a:pt x="6" y="17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3"/>
          <p:cNvSpPr>
            <a:spLocks noEditPoints="1"/>
          </p:cNvSpPr>
          <p:nvPr/>
        </p:nvSpPr>
        <p:spPr bwMode="auto">
          <a:xfrm flipV="1">
            <a:off x="11727656" y="5196686"/>
            <a:ext cx="355600" cy="171450"/>
          </a:xfrm>
          <a:custGeom>
            <a:avLst/>
            <a:gdLst>
              <a:gd name="T0" fmla="*/ 115 w 130"/>
              <a:gd name="T1" fmla="*/ 38 h 63"/>
              <a:gd name="T2" fmla="*/ 105 w 130"/>
              <a:gd name="T3" fmla="*/ 50 h 63"/>
              <a:gd name="T4" fmla="*/ 118 w 130"/>
              <a:gd name="T5" fmla="*/ 63 h 63"/>
              <a:gd name="T6" fmla="*/ 130 w 130"/>
              <a:gd name="T7" fmla="*/ 50 h 63"/>
              <a:gd name="T8" fmla="*/ 121 w 130"/>
              <a:gd name="T9" fmla="*/ 38 h 63"/>
              <a:gd name="T10" fmla="*/ 121 w 130"/>
              <a:gd name="T11" fmla="*/ 12 h 63"/>
              <a:gd name="T12" fmla="*/ 120 w 130"/>
              <a:gd name="T13" fmla="*/ 11 h 63"/>
              <a:gd name="T14" fmla="*/ 117 w 130"/>
              <a:gd name="T15" fmla="*/ 9 h 63"/>
              <a:gd name="T16" fmla="*/ 25 w 130"/>
              <a:gd name="T17" fmla="*/ 9 h 63"/>
              <a:gd name="T18" fmla="*/ 13 w 130"/>
              <a:gd name="T19" fmla="*/ 0 h 63"/>
              <a:gd name="T20" fmla="*/ 0 w 130"/>
              <a:gd name="T21" fmla="*/ 12 h 63"/>
              <a:gd name="T22" fmla="*/ 13 w 130"/>
              <a:gd name="T23" fmla="*/ 25 h 63"/>
              <a:gd name="T24" fmla="*/ 25 w 130"/>
              <a:gd name="T25" fmla="*/ 15 h 63"/>
              <a:gd name="T26" fmla="*/ 115 w 130"/>
              <a:gd name="T27" fmla="*/ 15 h 63"/>
              <a:gd name="T28" fmla="*/ 115 w 130"/>
              <a:gd name="T29" fmla="*/ 38 h 63"/>
              <a:gd name="T30" fmla="*/ 124 w 130"/>
              <a:gd name="T31" fmla="*/ 50 h 63"/>
              <a:gd name="T32" fmla="*/ 118 w 130"/>
              <a:gd name="T33" fmla="*/ 57 h 63"/>
              <a:gd name="T34" fmla="*/ 111 w 130"/>
              <a:gd name="T35" fmla="*/ 50 h 63"/>
              <a:gd name="T36" fmla="*/ 118 w 130"/>
              <a:gd name="T37" fmla="*/ 43 h 63"/>
              <a:gd name="T38" fmla="*/ 124 w 130"/>
              <a:gd name="T39" fmla="*/ 50 h 63"/>
              <a:gd name="T40" fmla="*/ 13 w 130"/>
              <a:gd name="T41" fmla="*/ 19 h 63"/>
              <a:gd name="T42" fmla="*/ 6 w 130"/>
              <a:gd name="T43" fmla="*/ 12 h 63"/>
              <a:gd name="T44" fmla="*/ 13 w 130"/>
              <a:gd name="T45" fmla="*/ 6 h 63"/>
              <a:gd name="T46" fmla="*/ 19 w 130"/>
              <a:gd name="T47" fmla="*/ 12 h 63"/>
              <a:gd name="T48" fmla="*/ 13 w 130"/>
              <a:gd name="T49" fmla="*/ 1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" h="63">
                <a:moveTo>
                  <a:pt x="115" y="38"/>
                </a:moveTo>
                <a:cubicBezTo>
                  <a:pt x="109" y="39"/>
                  <a:pt x="105" y="44"/>
                  <a:pt x="105" y="50"/>
                </a:cubicBezTo>
                <a:cubicBezTo>
                  <a:pt x="105" y="57"/>
                  <a:pt x="111" y="63"/>
                  <a:pt x="118" y="63"/>
                </a:cubicBezTo>
                <a:cubicBezTo>
                  <a:pt x="125" y="63"/>
                  <a:pt x="130" y="57"/>
                  <a:pt x="130" y="50"/>
                </a:cubicBezTo>
                <a:cubicBezTo>
                  <a:pt x="130" y="44"/>
                  <a:pt x="126" y="39"/>
                  <a:pt x="121" y="38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0"/>
                  <a:pt x="119" y="9"/>
                  <a:pt x="117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4" y="4"/>
                  <a:pt x="19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9"/>
                  <a:pt x="6" y="25"/>
                  <a:pt x="13" y="25"/>
                </a:cubicBezTo>
                <a:cubicBezTo>
                  <a:pt x="19" y="25"/>
                  <a:pt x="24" y="21"/>
                  <a:pt x="25" y="15"/>
                </a:cubicBezTo>
                <a:cubicBezTo>
                  <a:pt x="115" y="15"/>
                  <a:pt x="115" y="15"/>
                  <a:pt x="115" y="15"/>
                </a:cubicBezTo>
                <a:lnTo>
                  <a:pt x="115" y="38"/>
                </a:lnTo>
                <a:close/>
                <a:moveTo>
                  <a:pt x="124" y="50"/>
                </a:moveTo>
                <a:cubicBezTo>
                  <a:pt x="124" y="54"/>
                  <a:pt x="121" y="57"/>
                  <a:pt x="118" y="57"/>
                </a:cubicBezTo>
                <a:cubicBezTo>
                  <a:pt x="114" y="57"/>
                  <a:pt x="111" y="54"/>
                  <a:pt x="111" y="50"/>
                </a:cubicBezTo>
                <a:cubicBezTo>
                  <a:pt x="111" y="46"/>
                  <a:pt x="114" y="43"/>
                  <a:pt x="118" y="43"/>
                </a:cubicBezTo>
                <a:cubicBezTo>
                  <a:pt x="121" y="43"/>
                  <a:pt x="124" y="46"/>
                  <a:pt x="124" y="50"/>
                </a:cubicBezTo>
                <a:moveTo>
                  <a:pt x="13" y="19"/>
                </a:moveTo>
                <a:cubicBezTo>
                  <a:pt x="9" y="19"/>
                  <a:pt x="6" y="16"/>
                  <a:pt x="6" y="12"/>
                </a:cubicBezTo>
                <a:cubicBezTo>
                  <a:pt x="6" y="9"/>
                  <a:pt x="9" y="6"/>
                  <a:pt x="13" y="6"/>
                </a:cubicBezTo>
                <a:cubicBezTo>
                  <a:pt x="16" y="6"/>
                  <a:pt x="19" y="9"/>
                  <a:pt x="19" y="12"/>
                </a:cubicBezTo>
                <a:cubicBezTo>
                  <a:pt x="19" y="16"/>
                  <a:pt x="16" y="19"/>
                  <a:pt x="13" y="1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 noEditPoints="1"/>
          </p:cNvSpPr>
          <p:nvPr/>
        </p:nvSpPr>
        <p:spPr bwMode="auto">
          <a:xfrm flipV="1">
            <a:off x="11856243" y="4294986"/>
            <a:ext cx="458788" cy="460375"/>
          </a:xfrm>
          <a:custGeom>
            <a:avLst/>
            <a:gdLst>
              <a:gd name="T0" fmla="*/ 129 w 168"/>
              <a:gd name="T1" fmla="*/ 10 h 169"/>
              <a:gd name="T2" fmla="*/ 108 w 168"/>
              <a:gd name="T3" fmla="*/ 10 h 169"/>
              <a:gd name="T4" fmla="*/ 107 w 168"/>
              <a:gd name="T5" fmla="*/ 10 h 169"/>
              <a:gd name="T6" fmla="*/ 13 w 168"/>
              <a:gd name="T7" fmla="*/ 104 h 169"/>
              <a:gd name="T8" fmla="*/ 11 w 168"/>
              <a:gd name="T9" fmla="*/ 106 h 169"/>
              <a:gd name="T10" fmla="*/ 9 w 168"/>
              <a:gd name="T11" fmla="*/ 110 h 169"/>
              <a:gd name="T12" fmla="*/ 9 w 168"/>
              <a:gd name="T13" fmla="*/ 144 h 169"/>
              <a:gd name="T14" fmla="*/ 0 w 168"/>
              <a:gd name="T15" fmla="*/ 156 h 169"/>
              <a:gd name="T16" fmla="*/ 12 w 168"/>
              <a:gd name="T17" fmla="*/ 169 h 169"/>
              <a:gd name="T18" fmla="*/ 25 w 168"/>
              <a:gd name="T19" fmla="*/ 156 h 169"/>
              <a:gd name="T20" fmla="*/ 15 w 168"/>
              <a:gd name="T21" fmla="*/ 144 h 169"/>
              <a:gd name="T22" fmla="*/ 15 w 168"/>
              <a:gd name="T23" fmla="*/ 110 h 169"/>
              <a:gd name="T24" fmla="*/ 15 w 168"/>
              <a:gd name="T25" fmla="*/ 110 h 169"/>
              <a:gd name="T26" fmla="*/ 109 w 168"/>
              <a:gd name="T27" fmla="*/ 16 h 169"/>
              <a:gd name="T28" fmla="*/ 129 w 168"/>
              <a:gd name="T29" fmla="*/ 16 h 169"/>
              <a:gd name="T30" fmla="*/ 141 w 168"/>
              <a:gd name="T31" fmla="*/ 16 h 169"/>
              <a:gd name="T32" fmla="*/ 143 w 168"/>
              <a:gd name="T33" fmla="*/ 16 h 169"/>
              <a:gd name="T34" fmla="*/ 155 w 168"/>
              <a:gd name="T35" fmla="*/ 25 h 169"/>
              <a:gd name="T36" fmla="*/ 168 w 168"/>
              <a:gd name="T37" fmla="*/ 13 h 169"/>
              <a:gd name="T38" fmla="*/ 155 w 168"/>
              <a:gd name="T39" fmla="*/ 0 h 169"/>
              <a:gd name="T40" fmla="*/ 143 w 168"/>
              <a:gd name="T41" fmla="*/ 10 h 169"/>
              <a:gd name="T42" fmla="*/ 141 w 168"/>
              <a:gd name="T43" fmla="*/ 10 h 169"/>
              <a:gd name="T44" fmla="*/ 129 w 168"/>
              <a:gd name="T45" fmla="*/ 10 h 169"/>
              <a:gd name="T46" fmla="*/ 19 w 168"/>
              <a:gd name="T47" fmla="*/ 156 h 169"/>
              <a:gd name="T48" fmla="*/ 12 w 168"/>
              <a:gd name="T49" fmla="*/ 163 h 169"/>
              <a:gd name="T50" fmla="*/ 5 w 168"/>
              <a:gd name="T51" fmla="*/ 156 h 169"/>
              <a:gd name="T52" fmla="*/ 12 w 168"/>
              <a:gd name="T53" fmla="*/ 149 h 169"/>
              <a:gd name="T54" fmla="*/ 19 w 168"/>
              <a:gd name="T55" fmla="*/ 156 h 169"/>
              <a:gd name="T56" fmla="*/ 155 w 168"/>
              <a:gd name="T57" fmla="*/ 6 h 169"/>
              <a:gd name="T58" fmla="*/ 162 w 168"/>
              <a:gd name="T59" fmla="*/ 13 h 169"/>
              <a:gd name="T60" fmla="*/ 155 w 168"/>
              <a:gd name="T61" fmla="*/ 20 h 169"/>
              <a:gd name="T62" fmla="*/ 149 w 168"/>
              <a:gd name="T63" fmla="*/ 13 h 169"/>
              <a:gd name="T64" fmla="*/ 155 w 168"/>
              <a:gd name="T65" fmla="*/ 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8" h="169">
                <a:moveTo>
                  <a:pt x="129" y="10"/>
                </a:moveTo>
                <a:cubicBezTo>
                  <a:pt x="122" y="10"/>
                  <a:pt x="115" y="10"/>
                  <a:pt x="108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0" y="106"/>
                  <a:pt x="9" y="108"/>
                  <a:pt x="9" y="110"/>
                </a:cubicBezTo>
                <a:cubicBezTo>
                  <a:pt x="9" y="144"/>
                  <a:pt x="9" y="144"/>
                  <a:pt x="9" y="144"/>
                </a:cubicBezTo>
                <a:cubicBezTo>
                  <a:pt x="4" y="145"/>
                  <a:pt x="0" y="150"/>
                  <a:pt x="0" y="156"/>
                </a:cubicBezTo>
                <a:cubicBezTo>
                  <a:pt x="0" y="163"/>
                  <a:pt x="5" y="169"/>
                  <a:pt x="12" y="169"/>
                </a:cubicBezTo>
                <a:cubicBezTo>
                  <a:pt x="19" y="169"/>
                  <a:pt x="25" y="163"/>
                  <a:pt x="25" y="156"/>
                </a:cubicBezTo>
                <a:cubicBezTo>
                  <a:pt x="25" y="150"/>
                  <a:pt x="21" y="145"/>
                  <a:pt x="15" y="144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6" y="16"/>
                  <a:pt x="123" y="16"/>
                  <a:pt x="129" y="16"/>
                </a:cubicBezTo>
                <a:cubicBezTo>
                  <a:pt x="133" y="16"/>
                  <a:pt x="137" y="16"/>
                  <a:pt x="141" y="1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5" y="21"/>
                  <a:pt x="150" y="25"/>
                  <a:pt x="155" y="25"/>
                </a:cubicBezTo>
                <a:cubicBezTo>
                  <a:pt x="162" y="25"/>
                  <a:pt x="168" y="20"/>
                  <a:pt x="168" y="13"/>
                </a:cubicBezTo>
                <a:cubicBezTo>
                  <a:pt x="168" y="6"/>
                  <a:pt x="162" y="0"/>
                  <a:pt x="155" y="0"/>
                </a:cubicBezTo>
                <a:cubicBezTo>
                  <a:pt x="150" y="0"/>
                  <a:pt x="145" y="5"/>
                  <a:pt x="143" y="10"/>
                </a:cubicBezTo>
                <a:cubicBezTo>
                  <a:pt x="141" y="10"/>
                  <a:pt x="141" y="10"/>
                  <a:pt x="141" y="10"/>
                </a:cubicBezTo>
                <a:cubicBezTo>
                  <a:pt x="137" y="10"/>
                  <a:pt x="133" y="10"/>
                  <a:pt x="129" y="10"/>
                </a:cubicBezTo>
                <a:moveTo>
                  <a:pt x="19" y="156"/>
                </a:moveTo>
                <a:cubicBezTo>
                  <a:pt x="19" y="160"/>
                  <a:pt x="16" y="163"/>
                  <a:pt x="12" y="163"/>
                </a:cubicBezTo>
                <a:cubicBezTo>
                  <a:pt x="8" y="163"/>
                  <a:pt x="5" y="160"/>
                  <a:pt x="5" y="156"/>
                </a:cubicBezTo>
                <a:cubicBezTo>
                  <a:pt x="5" y="152"/>
                  <a:pt x="8" y="149"/>
                  <a:pt x="12" y="149"/>
                </a:cubicBezTo>
                <a:cubicBezTo>
                  <a:pt x="16" y="149"/>
                  <a:pt x="19" y="152"/>
                  <a:pt x="19" y="156"/>
                </a:cubicBezTo>
                <a:moveTo>
                  <a:pt x="155" y="6"/>
                </a:moveTo>
                <a:cubicBezTo>
                  <a:pt x="159" y="6"/>
                  <a:pt x="162" y="9"/>
                  <a:pt x="162" y="13"/>
                </a:cubicBezTo>
                <a:cubicBezTo>
                  <a:pt x="162" y="17"/>
                  <a:pt x="159" y="20"/>
                  <a:pt x="155" y="20"/>
                </a:cubicBezTo>
                <a:cubicBezTo>
                  <a:pt x="152" y="20"/>
                  <a:pt x="149" y="17"/>
                  <a:pt x="149" y="13"/>
                </a:cubicBezTo>
                <a:cubicBezTo>
                  <a:pt x="149" y="9"/>
                  <a:pt x="152" y="6"/>
                  <a:pt x="155" y="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 flipV="1">
            <a:off x="11464131" y="4294985"/>
            <a:ext cx="327025" cy="68263"/>
          </a:xfrm>
          <a:custGeom>
            <a:avLst/>
            <a:gdLst>
              <a:gd name="T0" fmla="*/ 13 w 120"/>
              <a:gd name="T1" fmla="*/ 0 h 25"/>
              <a:gd name="T2" fmla="*/ 0 w 120"/>
              <a:gd name="T3" fmla="*/ 13 h 25"/>
              <a:gd name="T4" fmla="*/ 13 w 120"/>
              <a:gd name="T5" fmla="*/ 25 h 25"/>
              <a:gd name="T6" fmla="*/ 25 w 120"/>
              <a:gd name="T7" fmla="*/ 16 h 25"/>
              <a:gd name="T8" fmla="*/ 96 w 120"/>
              <a:gd name="T9" fmla="*/ 16 h 25"/>
              <a:gd name="T10" fmla="*/ 108 w 120"/>
              <a:gd name="T11" fmla="*/ 25 h 25"/>
              <a:gd name="T12" fmla="*/ 120 w 120"/>
              <a:gd name="T13" fmla="*/ 13 h 25"/>
              <a:gd name="T14" fmla="*/ 108 w 120"/>
              <a:gd name="T15" fmla="*/ 0 h 25"/>
              <a:gd name="T16" fmla="*/ 96 w 120"/>
              <a:gd name="T17" fmla="*/ 10 h 25"/>
              <a:gd name="T18" fmla="*/ 25 w 120"/>
              <a:gd name="T19" fmla="*/ 10 h 25"/>
              <a:gd name="T20" fmla="*/ 13 w 120"/>
              <a:gd name="T21" fmla="*/ 0 h 25"/>
              <a:gd name="T22" fmla="*/ 13 w 120"/>
              <a:gd name="T23" fmla="*/ 19 h 25"/>
              <a:gd name="T24" fmla="*/ 6 w 120"/>
              <a:gd name="T25" fmla="*/ 13 h 25"/>
              <a:gd name="T26" fmla="*/ 13 w 120"/>
              <a:gd name="T27" fmla="*/ 6 h 25"/>
              <a:gd name="T28" fmla="*/ 20 w 120"/>
              <a:gd name="T29" fmla="*/ 13 h 25"/>
              <a:gd name="T30" fmla="*/ 13 w 120"/>
              <a:gd name="T31" fmla="*/ 19 h 25"/>
              <a:gd name="T32" fmla="*/ 108 w 120"/>
              <a:gd name="T33" fmla="*/ 6 h 25"/>
              <a:gd name="T34" fmla="*/ 115 w 120"/>
              <a:gd name="T35" fmla="*/ 13 h 25"/>
              <a:gd name="T36" fmla="*/ 108 w 120"/>
              <a:gd name="T37" fmla="*/ 19 h 25"/>
              <a:gd name="T38" fmla="*/ 101 w 120"/>
              <a:gd name="T39" fmla="*/ 13 h 25"/>
              <a:gd name="T40" fmla="*/ 108 w 120"/>
              <a:gd name="T41" fmla="*/ 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0" h="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  <a:cubicBezTo>
                  <a:pt x="19" y="25"/>
                  <a:pt x="24" y="21"/>
                  <a:pt x="25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7" y="21"/>
                  <a:pt x="102" y="25"/>
                  <a:pt x="108" y="25"/>
                </a:cubicBezTo>
                <a:cubicBezTo>
                  <a:pt x="115" y="25"/>
                  <a:pt x="120" y="20"/>
                  <a:pt x="120" y="13"/>
                </a:cubicBezTo>
                <a:cubicBezTo>
                  <a:pt x="120" y="6"/>
                  <a:pt x="115" y="0"/>
                  <a:pt x="108" y="0"/>
                </a:cubicBezTo>
                <a:cubicBezTo>
                  <a:pt x="102" y="0"/>
                  <a:pt x="97" y="4"/>
                  <a:pt x="96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4"/>
                  <a:pt x="19" y="0"/>
                  <a:pt x="13" y="0"/>
                </a:cubicBezTo>
                <a:moveTo>
                  <a:pt x="13" y="19"/>
                </a:moveTo>
                <a:cubicBezTo>
                  <a:pt x="9" y="19"/>
                  <a:pt x="6" y="16"/>
                  <a:pt x="6" y="13"/>
                </a:cubicBezTo>
                <a:cubicBezTo>
                  <a:pt x="6" y="9"/>
                  <a:pt x="9" y="6"/>
                  <a:pt x="13" y="6"/>
                </a:cubicBez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moveTo>
                  <a:pt x="108" y="6"/>
                </a:moveTo>
                <a:cubicBezTo>
                  <a:pt x="111" y="6"/>
                  <a:pt x="115" y="9"/>
                  <a:pt x="115" y="13"/>
                </a:cubicBezTo>
                <a:cubicBezTo>
                  <a:pt x="115" y="16"/>
                  <a:pt x="111" y="19"/>
                  <a:pt x="108" y="19"/>
                </a:cubicBezTo>
                <a:cubicBezTo>
                  <a:pt x="104" y="19"/>
                  <a:pt x="101" y="16"/>
                  <a:pt x="101" y="13"/>
                </a:cubicBezTo>
                <a:cubicBezTo>
                  <a:pt x="101" y="9"/>
                  <a:pt x="104" y="6"/>
                  <a:pt x="108" y="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 flipV="1">
            <a:off x="11464131" y="4426748"/>
            <a:ext cx="850900" cy="587375"/>
          </a:xfrm>
          <a:custGeom>
            <a:avLst/>
            <a:gdLst>
              <a:gd name="T0" fmla="*/ 312 w 312"/>
              <a:gd name="T1" fmla="*/ 13 h 216"/>
              <a:gd name="T2" fmla="*/ 300 w 312"/>
              <a:gd name="T3" fmla="*/ 0 h 216"/>
              <a:gd name="T4" fmla="*/ 287 w 312"/>
              <a:gd name="T5" fmla="*/ 13 h 216"/>
              <a:gd name="T6" fmla="*/ 297 w 312"/>
              <a:gd name="T7" fmla="*/ 25 h 216"/>
              <a:gd name="T8" fmla="*/ 297 w 312"/>
              <a:gd name="T9" fmla="*/ 57 h 216"/>
              <a:gd name="T10" fmla="*/ 228 w 312"/>
              <a:gd name="T11" fmla="*/ 57 h 216"/>
              <a:gd name="T12" fmla="*/ 227 w 312"/>
              <a:gd name="T13" fmla="*/ 58 h 216"/>
              <a:gd name="T14" fmla="*/ 226 w 312"/>
              <a:gd name="T15" fmla="*/ 58 h 216"/>
              <a:gd name="T16" fmla="*/ 83 w 312"/>
              <a:gd name="T17" fmla="*/ 201 h 216"/>
              <a:gd name="T18" fmla="*/ 25 w 312"/>
              <a:gd name="T19" fmla="*/ 201 h 216"/>
              <a:gd name="T20" fmla="*/ 13 w 312"/>
              <a:gd name="T21" fmla="*/ 191 h 216"/>
              <a:gd name="T22" fmla="*/ 0 w 312"/>
              <a:gd name="T23" fmla="*/ 204 h 216"/>
              <a:gd name="T24" fmla="*/ 13 w 312"/>
              <a:gd name="T25" fmla="*/ 216 h 216"/>
              <a:gd name="T26" fmla="*/ 25 w 312"/>
              <a:gd name="T27" fmla="*/ 207 h 216"/>
              <a:gd name="T28" fmla="*/ 52 w 312"/>
              <a:gd name="T29" fmla="*/ 207 h 216"/>
              <a:gd name="T30" fmla="*/ 86 w 312"/>
              <a:gd name="T31" fmla="*/ 207 h 216"/>
              <a:gd name="T32" fmla="*/ 229 w 312"/>
              <a:gd name="T33" fmla="*/ 63 h 216"/>
              <a:gd name="T34" fmla="*/ 299 w 312"/>
              <a:gd name="T35" fmla="*/ 63 h 216"/>
              <a:gd name="T36" fmla="*/ 301 w 312"/>
              <a:gd name="T37" fmla="*/ 63 h 216"/>
              <a:gd name="T38" fmla="*/ 303 w 312"/>
              <a:gd name="T39" fmla="*/ 61 h 216"/>
              <a:gd name="T40" fmla="*/ 303 w 312"/>
              <a:gd name="T41" fmla="*/ 60 h 216"/>
              <a:gd name="T42" fmla="*/ 303 w 312"/>
              <a:gd name="T43" fmla="*/ 25 h 216"/>
              <a:gd name="T44" fmla="*/ 312 w 312"/>
              <a:gd name="T45" fmla="*/ 13 h 216"/>
              <a:gd name="T46" fmla="*/ 13 w 312"/>
              <a:gd name="T47" fmla="*/ 210 h 216"/>
              <a:gd name="T48" fmla="*/ 6 w 312"/>
              <a:gd name="T49" fmla="*/ 204 h 216"/>
              <a:gd name="T50" fmla="*/ 13 w 312"/>
              <a:gd name="T51" fmla="*/ 197 h 216"/>
              <a:gd name="T52" fmla="*/ 20 w 312"/>
              <a:gd name="T53" fmla="*/ 204 h 216"/>
              <a:gd name="T54" fmla="*/ 13 w 312"/>
              <a:gd name="T55" fmla="*/ 210 h 216"/>
              <a:gd name="T56" fmla="*/ 293 w 312"/>
              <a:gd name="T57" fmla="*/ 13 h 216"/>
              <a:gd name="T58" fmla="*/ 300 w 312"/>
              <a:gd name="T59" fmla="*/ 6 h 216"/>
              <a:gd name="T60" fmla="*/ 307 w 312"/>
              <a:gd name="T61" fmla="*/ 13 h 216"/>
              <a:gd name="T62" fmla="*/ 300 w 312"/>
              <a:gd name="T63" fmla="*/ 19 h 216"/>
              <a:gd name="T64" fmla="*/ 293 w 312"/>
              <a:gd name="T65" fmla="*/ 13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16">
                <a:moveTo>
                  <a:pt x="312" y="13"/>
                </a:moveTo>
                <a:cubicBezTo>
                  <a:pt x="312" y="6"/>
                  <a:pt x="307" y="0"/>
                  <a:pt x="300" y="0"/>
                </a:cubicBezTo>
                <a:cubicBezTo>
                  <a:pt x="293" y="0"/>
                  <a:pt x="287" y="6"/>
                  <a:pt x="287" y="13"/>
                </a:cubicBezTo>
                <a:cubicBezTo>
                  <a:pt x="287" y="18"/>
                  <a:pt x="292" y="23"/>
                  <a:pt x="297" y="25"/>
                </a:cubicBezTo>
                <a:cubicBezTo>
                  <a:pt x="297" y="57"/>
                  <a:pt x="297" y="57"/>
                  <a:pt x="297" y="57"/>
                </a:cubicBezTo>
                <a:cubicBezTo>
                  <a:pt x="228" y="57"/>
                  <a:pt x="228" y="57"/>
                  <a:pt x="228" y="57"/>
                </a:cubicBezTo>
                <a:cubicBezTo>
                  <a:pt x="228" y="57"/>
                  <a:pt x="227" y="57"/>
                  <a:pt x="227" y="58"/>
                </a:cubicBezTo>
                <a:cubicBezTo>
                  <a:pt x="226" y="58"/>
                  <a:pt x="226" y="58"/>
                  <a:pt x="226" y="58"/>
                </a:cubicBezTo>
                <a:cubicBezTo>
                  <a:pt x="83" y="201"/>
                  <a:pt x="83" y="201"/>
                  <a:pt x="83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4" y="195"/>
                  <a:pt x="19" y="191"/>
                  <a:pt x="13" y="191"/>
                </a:cubicBezTo>
                <a:cubicBezTo>
                  <a:pt x="6" y="191"/>
                  <a:pt x="0" y="197"/>
                  <a:pt x="0" y="204"/>
                </a:cubicBezTo>
                <a:cubicBezTo>
                  <a:pt x="0" y="211"/>
                  <a:pt x="6" y="216"/>
                  <a:pt x="13" y="216"/>
                </a:cubicBezTo>
                <a:cubicBezTo>
                  <a:pt x="19" y="216"/>
                  <a:pt x="24" y="212"/>
                  <a:pt x="25" y="207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86" y="207"/>
                  <a:pt x="86" y="207"/>
                  <a:pt x="86" y="207"/>
                </a:cubicBezTo>
                <a:cubicBezTo>
                  <a:pt x="229" y="63"/>
                  <a:pt x="229" y="63"/>
                  <a:pt x="229" y="63"/>
                </a:cubicBezTo>
                <a:cubicBezTo>
                  <a:pt x="299" y="63"/>
                  <a:pt x="299" y="63"/>
                  <a:pt x="299" y="63"/>
                </a:cubicBezTo>
                <a:cubicBezTo>
                  <a:pt x="301" y="63"/>
                  <a:pt x="301" y="63"/>
                  <a:pt x="301" y="63"/>
                </a:cubicBezTo>
                <a:cubicBezTo>
                  <a:pt x="303" y="61"/>
                  <a:pt x="303" y="61"/>
                  <a:pt x="303" y="61"/>
                </a:cubicBezTo>
                <a:cubicBezTo>
                  <a:pt x="303" y="60"/>
                  <a:pt x="303" y="60"/>
                  <a:pt x="303" y="60"/>
                </a:cubicBezTo>
                <a:cubicBezTo>
                  <a:pt x="303" y="25"/>
                  <a:pt x="303" y="25"/>
                  <a:pt x="303" y="25"/>
                </a:cubicBezTo>
                <a:cubicBezTo>
                  <a:pt x="308" y="23"/>
                  <a:pt x="312" y="18"/>
                  <a:pt x="312" y="13"/>
                </a:cubicBezTo>
                <a:moveTo>
                  <a:pt x="13" y="210"/>
                </a:moveTo>
                <a:cubicBezTo>
                  <a:pt x="9" y="210"/>
                  <a:pt x="6" y="207"/>
                  <a:pt x="6" y="204"/>
                </a:cubicBezTo>
                <a:cubicBezTo>
                  <a:pt x="6" y="200"/>
                  <a:pt x="9" y="197"/>
                  <a:pt x="13" y="197"/>
                </a:cubicBezTo>
                <a:cubicBezTo>
                  <a:pt x="17" y="197"/>
                  <a:pt x="20" y="200"/>
                  <a:pt x="20" y="204"/>
                </a:cubicBezTo>
                <a:cubicBezTo>
                  <a:pt x="20" y="207"/>
                  <a:pt x="17" y="210"/>
                  <a:pt x="13" y="210"/>
                </a:cubicBezTo>
                <a:moveTo>
                  <a:pt x="293" y="13"/>
                </a:moveTo>
                <a:cubicBezTo>
                  <a:pt x="293" y="9"/>
                  <a:pt x="296" y="6"/>
                  <a:pt x="300" y="6"/>
                </a:cubicBezTo>
                <a:cubicBezTo>
                  <a:pt x="304" y="6"/>
                  <a:pt x="307" y="9"/>
                  <a:pt x="307" y="13"/>
                </a:cubicBezTo>
                <a:cubicBezTo>
                  <a:pt x="307" y="16"/>
                  <a:pt x="304" y="19"/>
                  <a:pt x="300" y="19"/>
                </a:cubicBezTo>
                <a:cubicBezTo>
                  <a:pt x="296" y="19"/>
                  <a:pt x="293" y="16"/>
                  <a:pt x="293" y="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 flipV="1">
            <a:off x="11581606" y="4801398"/>
            <a:ext cx="1273175" cy="346075"/>
          </a:xfrm>
          <a:custGeom>
            <a:avLst/>
            <a:gdLst>
              <a:gd name="T0" fmla="*/ 25 w 467"/>
              <a:gd name="T1" fmla="*/ 114 h 127"/>
              <a:gd name="T2" fmla="*/ 23 w 467"/>
              <a:gd name="T3" fmla="*/ 108 h 127"/>
              <a:gd name="T4" fmla="*/ 125 w 467"/>
              <a:gd name="T5" fmla="*/ 6 h 127"/>
              <a:gd name="T6" fmla="*/ 267 w 467"/>
              <a:gd name="T7" fmla="*/ 6 h 127"/>
              <a:gd name="T8" fmla="*/ 301 w 467"/>
              <a:gd name="T9" fmla="*/ 29 h 127"/>
              <a:gd name="T10" fmla="*/ 302 w 467"/>
              <a:gd name="T11" fmla="*/ 29 h 127"/>
              <a:gd name="T12" fmla="*/ 304 w 467"/>
              <a:gd name="T13" fmla="*/ 30 h 127"/>
              <a:gd name="T14" fmla="*/ 467 w 467"/>
              <a:gd name="T15" fmla="*/ 30 h 127"/>
              <a:gd name="T16" fmla="*/ 467 w 467"/>
              <a:gd name="T17" fmla="*/ 24 h 127"/>
              <a:gd name="T18" fmla="*/ 305 w 467"/>
              <a:gd name="T19" fmla="*/ 24 h 127"/>
              <a:gd name="T20" fmla="*/ 269 w 467"/>
              <a:gd name="T21" fmla="*/ 1 h 127"/>
              <a:gd name="T22" fmla="*/ 267 w 467"/>
              <a:gd name="T23" fmla="*/ 0 h 127"/>
              <a:gd name="T24" fmla="*/ 126 w 467"/>
              <a:gd name="T25" fmla="*/ 0 h 127"/>
              <a:gd name="T26" fmla="*/ 124 w 467"/>
              <a:gd name="T27" fmla="*/ 0 h 127"/>
              <a:gd name="T28" fmla="*/ 123 w 467"/>
              <a:gd name="T29" fmla="*/ 0 h 127"/>
              <a:gd name="T30" fmla="*/ 122 w 467"/>
              <a:gd name="T31" fmla="*/ 1 h 127"/>
              <a:gd name="T32" fmla="*/ 19 w 467"/>
              <a:gd name="T33" fmla="*/ 103 h 127"/>
              <a:gd name="T34" fmla="*/ 13 w 467"/>
              <a:gd name="T35" fmla="*/ 102 h 127"/>
              <a:gd name="T36" fmla="*/ 4 w 467"/>
              <a:gd name="T37" fmla="*/ 105 h 127"/>
              <a:gd name="T38" fmla="*/ 0 w 467"/>
              <a:gd name="T39" fmla="*/ 114 h 127"/>
              <a:gd name="T40" fmla="*/ 4 w 467"/>
              <a:gd name="T41" fmla="*/ 123 h 127"/>
              <a:gd name="T42" fmla="*/ 13 w 467"/>
              <a:gd name="T43" fmla="*/ 127 h 127"/>
              <a:gd name="T44" fmla="*/ 22 w 467"/>
              <a:gd name="T45" fmla="*/ 123 h 127"/>
              <a:gd name="T46" fmla="*/ 25 w 467"/>
              <a:gd name="T47" fmla="*/ 114 h 127"/>
              <a:gd name="T48" fmla="*/ 8 w 467"/>
              <a:gd name="T49" fmla="*/ 119 h 127"/>
              <a:gd name="T50" fmla="*/ 6 w 467"/>
              <a:gd name="T51" fmla="*/ 114 h 127"/>
              <a:gd name="T52" fmla="*/ 8 w 467"/>
              <a:gd name="T53" fmla="*/ 109 h 127"/>
              <a:gd name="T54" fmla="*/ 13 w 467"/>
              <a:gd name="T55" fmla="*/ 107 h 127"/>
              <a:gd name="T56" fmla="*/ 17 w 467"/>
              <a:gd name="T57" fmla="*/ 109 h 127"/>
              <a:gd name="T58" fmla="*/ 17 w 467"/>
              <a:gd name="T59" fmla="*/ 119 h 127"/>
              <a:gd name="T60" fmla="*/ 13 w 467"/>
              <a:gd name="T61" fmla="*/ 121 h 127"/>
              <a:gd name="T62" fmla="*/ 8 w 467"/>
              <a:gd name="T63" fmla="*/ 11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" h="127">
                <a:moveTo>
                  <a:pt x="25" y="114"/>
                </a:moveTo>
                <a:cubicBezTo>
                  <a:pt x="25" y="112"/>
                  <a:pt x="25" y="109"/>
                  <a:pt x="23" y="108"/>
                </a:cubicBezTo>
                <a:cubicBezTo>
                  <a:pt x="125" y="6"/>
                  <a:pt x="125" y="6"/>
                  <a:pt x="125" y="6"/>
                </a:cubicBezTo>
                <a:cubicBezTo>
                  <a:pt x="267" y="6"/>
                  <a:pt x="267" y="6"/>
                  <a:pt x="267" y="6"/>
                </a:cubicBezTo>
                <a:cubicBezTo>
                  <a:pt x="301" y="29"/>
                  <a:pt x="301" y="29"/>
                  <a:pt x="301" y="29"/>
                </a:cubicBezTo>
                <a:cubicBezTo>
                  <a:pt x="302" y="29"/>
                  <a:pt x="302" y="29"/>
                  <a:pt x="302" y="29"/>
                </a:cubicBezTo>
                <a:cubicBezTo>
                  <a:pt x="303" y="29"/>
                  <a:pt x="303" y="30"/>
                  <a:pt x="304" y="30"/>
                </a:cubicBezTo>
                <a:cubicBezTo>
                  <a:pt x="467" y="30"/>
                  <a:pt x="467" y="30"/>
                  <a:pt x="467" y="30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305" y="24"/>
                  <a:pt x="305" y="24"/>
                  <a:pt x="305" y="24"/>
                </a:cubicBezTo>
                <a:cubicBezTo>
                  <a:pt x="269" y="1"/>
                  <a:pt x="269" y="1"/>
                  <a:pt x="269" y="1"/>
                </a:cubicBezTo>
                <a:cubicBezTo>
                  <a:pt x="269" y="0"/>
                  <a:pt x="268" y="0"/>
                  <a:pt x="26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9" y="103"/>
                  <a:pt x="19" y="103"/>
                  <a:pt x="19" y="103"/>
                </a:cubicBezTo>
                <a:cubicBezTo>
                  <a:pt x="17" y="102"/>
                  <a:pt x="15" y="102"/>
                  <a:pt x="13" y="102"/>
                </a:cubicBezTo>
                <a:cubicBezTo>
                  <a:pt x="9" y="102"/>
                  <a:pt x="6" y="103"/>
                  <a:pt x="4" y="105"/>
                </a:cubicBezTo>
                <a:cubicBezTo>
                  <a:pt x="2" y="108"/>
                  <a:pt x="0" y="111"/>
                  <a:pt x="0" y="114"/>
                </a:cubicBezTo>
                <a:cubicBezTo>
                  <a:pt x="0" y="117"/>
                  <a:pt x="2" y="121"/>
                  <a:pt x="4" y="123"/>
                </a:cubicBezTo>
                <a:cubicBezTo>
                  <a:pt x="6" y="125"/>
                  <a:pt x="9" y="127"/>
                  <a:pt x="13" y="127"/>
                </a:cubicBezTo>
                <a:cubicBezTo>
                  <a:pt x="16" y="127"/>
                  <a:pt x="19" y="125"/>
                  <a:pt x="22" y="123"/>
                </a:cubicBezTo>
                <a:cubicBezTo>
                  <a:pt x="24" y="121"/>
                  <a:pt x="25" y="117"/>
                  <a:pt x="25" y="114"/>
                </a:cubicBezTo>
                <a:moveTo>
                  <a:pt x="8" y="119"/>
                </a:moveTo>
                <a:cubicBezTo>
                  <a:pt x="7" y="118"/>
                  <a:pt x="6" y="116"/>
                  <a:pt x="6" y="114"/>
                </a:cubicBezTo>
                <a:cubicBezTo>
                  <a:pt x="6" y="112"/>
                  <a:pt x="7" y="111"/>
                  <a:pt x="8" y="109"/>
                </a:cubicBezTo>
                <a:cubicBezTo>
                  <a:pt x="9" y="108"/>
                  <a:pt x="11" y="107"/>
                  <a:pt x="13" y="107"/>
                </a:cubicBezTo>
                <a:cubicBezTo>
                  <a:pt x="15" y="107"/>
                  <a:pt x="16" y="108"/>
                  <a:pt x="17" y="109"/>
                </a:cubicBezTo>
                <a:cubicBezTo>
                  <a:pt x="20" y="112"/>
                  <a:pt x="20" y="116"/>
                  <a:pt x="17" y="119"/>
                </a:cubicBezTo>
                <a:cubicBezTo>
                  <a:pt x="16" y="120"/>
                  <a:pt x="15" y="121"/>
                  <a:pt x="13" y="121"/>
                </a:cubicBezTo>
                <a:cubicBezTo>
                  <a:pt x="11" y="121"/>
                  <a:pt x="9" y="120"/>
                  <a:pt x="8" y="11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049" y="1672629"/>
            <a:ext cx="5821166" cy="393055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400"/>
              </a:spcAft>
              <a:buNone/>
              <a:defRPr lang="en-US" sz="1600" kern="1200" dirty="0" smtClean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>
              <a:defRPr lang="en-US" kern="1200" dirty="0" smtClean="0">
                <a:solidFill>
                  <a:schemeClr val="accent6"/>
                </a:solidFill>
                <a:latin typeface="Arial" pitchFamily="34" charset="0"/>
                <a:ea typeface="+mn-ea"/>
                <a:cs typeface="+mn-cs"/>
              </a:defRPr>
            </a:lvl2pPr>
          </a:lstStyle>
          <a:p>
            <a:pPr marL="0" lvl="0" indent="0" algn="l" rtl="0" eaLnBrk="0" fontAlgn="auto" hangingPunct="0">
              <a:spcBef>
                <a:spcPts val="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Rectangle 27"/>
          <p:cNvSpPr/>
          <p:nvPr/>
        </p:nvSpPr>
        <p:spPr>
          <a:xfrm flipV="1">
            <a:off x="10846440" y="-264901"/>
            <a:ext cx="1729014" cy="745866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_Int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800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6" name="Group 485"/>
          <p:cNvGrpSpPr/>
          <p:nvPr/>
        </p:nvGrpSpPr>
        <p:grpSpPr>
          <a:xfrm>
            <a:off x="7499241" y="4613666"/>
            <a:ext cx="4976813" cy="2939018"/>
            <a:chOff x="7499241" y="4613666"/>
            <a:chExt cx="4976813" cy="2939018"/>
          </a:xfrm>
        </p:grpSpPr>
        <p:sp>
          <p:nvSpPr>
            <p:cNvPr id="51" name="Freeform 27"/>
            <p:cNvSpPr>
              <a:spLocks noEditPoints="1"/>
            </p:cNvSpPr>
            <p:nvPr/>
          </p:nvSpPr>
          <p:spPr bwMode="auto">
            <a:xfrm>
              <a:off x="7499241" y="6466833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/>
            <p:cNvSpPr>
              <a:spLocks noEditPoints="1"/>
            </p:cNvSpPr>
            <p:nvPr/>
          </p:nvSpPr>
          <p:spPr bwMode="auto">
            <a:xfrm>
              <a:off x="7499241" y="6717658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/>
            <p:cNvSpPr>
              <a:spLocks noEditPoints="1"/>
            </p:cNvSpPr>
            <p:nvPr/>
          </p:nvSpPr>
          <p:spPr bwMode="auto">
            <a:xfrm>
              <a:off x="7950091" y="6717658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90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auto">
            <a:xfrm>
              <a:off x="7586554" y="650334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7675454" y="6552558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7765941" y="6606533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7856429" y="6660508"/>
              <a:ext cx="466725" cy="828675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8315216" y="6766871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8224729" y="68160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8134241" y="68748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8045341" y="6922446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0"/>
            <p:cNvSpPr>
              <a:spLocks noEditPoints="1"/>
            </p:cNvSpPr>
            <p:nvPr/>
          </p:nvSpPr>
          <p:spPr bwMode="auto">
            <a:xfrm>
              <a:off x="9302641" y="6466833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9302641" y="6717658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2"/>
            <p:cNvSpPr>
              <a:spLocks noEditPoints="1"/>
            </p:cNvSpPr>
            <p:nvPr/>
          </p:nvSpPr>
          <p:spPr bwMode="auto">
            <a:xfrm>
              <a:off x="9753491" y="6717658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3"/>
            <p:cNvSpPr>
              <a:spLocks/>
            </p:cNvSpPr>
            <p:nvPr/>
          </p:nvSpPr>
          <p:spPr bwMode="auto">
            <a:xfrm>
              <a:off x="9389954" y="650334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4"/>
            <p:cNvSpPr>
              <a:spLocks/>
            </p:cNvSpPr>
            <p:nvPr/>
          </p:nvSpPr>
          <p:spPr bwMode="auto">
            <a:xfrm>
              <a:off x="9478854" y="6552558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5"/>
            <p:cNvSpPr>
              <a:spLocks/>
            </p:cNvSpPr>
            <p:nvPr/>
          </p:nvSpPr>
          <p:spPr bwMode="auto">
            <a:xfrm>
              <a:off x="9569341" y="6606533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6"/>
            <p:cNvSpPr>
              <a:spLocks/>
            </p:cNvSpPr>
            <p:nvPr/>
          </p:nvSpPr>
          <p:spPr bwMode="auto">
            <a:xfrm>
              <a:off x="9659829" y="6660508"/>
              <a:ext cx="466725" cy="828675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7"/>
            <p:cNvSpPr>
              <a:spLocks/>
            </p:cNvSpPr>
            <p:nvPr/>
          </p:nvSpPr>
          <p:spPr bwMode="auto">
            <a:xfrm>
              <a:off x="10118616" y="6766871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8"/>
            <p:cNvSpPr>
              <a:spLocks/>
            </p:cNvSpPr>
            <p:nvPr/>
          </p:nvSpPr>
          <p:spPr bwMode="auto">
            <a:xfrm>
              <a:off x="10028129" y="68160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937641" y="68748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9848741" y="6922446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3"/>
            <p:cNvSpPr>
              <a:spLocks noEditPoints="1"/>
            </p:cNvSpPr>
            <p:nvPr/>
          </p:nvSpPr>
          <p:spPr bwMode="auto">
            <a:xfrm>
              <a:off x="11106041" y="6466833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4"/>
            <p:cNvSpPr>
              <a:spLocks noEditPoints="1"/>
            </p:cNvSpPr>
            <p:nvPr/>
          </p:nvSpPr>
          <p:spPr bwMode="auto">
            <a:xfrm>
              <a:off x="11106041" y="6717658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8 w 291"/>
                <a:gd name="T13" fmla="*/ 1 h 512"/>
                <a:gd name="T14" fmla="*/ 287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89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5"/>
            <p:cNvSpPr>
              <a:spLocks noEditPoints="1"/>
            </p:cNvSpPr>
            <p:nvPr/>
          </p:nvSpPr>
          <p:spPr bwMode="auto">
            <a:xfrm>
              <a:off x="11556891" y="6717658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7 w 291"/>
                <a:gd name="T19" fmla="*/ 357 h 512"/>
                <a:gd name="T20" fmla="*/ 8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4" y="512"/>
                    <a:pt x="3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11193354" y="650334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79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79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11282254" y="6552558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11372741" y="6606533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11461641" y="6660508"/>
              <a:ext cx="468313" cy="828675"/>
            </a:xfrm>
            <a:custGeom>
              <a:avLst/>
              <a:gdLst>
                <a:gd name="T0" fmla="*/ 6 w 290"/>
                <a:gd name="T1" fmla="*/ 512 h 512"/>
                <a:gd name="T2" fmla="*/ 0 w 290"/>
                <a:gd name="T3" fmla="*/ 506 h 512"/>
                <a:gd name="T4" fmla="*/ 0 w 290"/>
                <a:gd name="T5" fmla="*/ 167 h 512"/>
                <a:gd name="T6" fmla="*/ 3 w 290"/>
                <a:gd name="T7" fmla="*/ 162 h 512"/>
                <a:gd name="T8" fmla="*/ 280 w 290"/>
                <a:gd name="T9" fmla="*/ 2 h 512"/>
                <a:gd name="T10" fmla="*/ 288 w 290"/>
                <a:gd name="T11" fmla="*/ 4 h 512"/>
                <a:gd name="T12" fmla="*/ 286 w 290"/>
                <a:gd name="T13" fmla="*/ 12 h 512"/>
                <a:gd name="T14" fmla="*/ 12 w 290"/>
                <a:gd name="T15" fmla="*/ 171 h 512"/>
                <a:gd name="T16" fmla="*/ 12 w 290"/>
                <a:gd name="T17" fmla="*/ 506 h 512"/>
                <a:gd name="T18" fmla="*/ 6 w 290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2">
                  <a:moveTo>
                    <a:pt x="6" y="512"/>
                  </a:moveTo>
                  <a:cubicBezTo>
                    <a:pt x="3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2" y="163"/>
                    <a:pt x="3" y="16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3" y="0"/>
                    <a:pt x="287" y="1"/>
                    <a:pt x="288" y="4"/>
                  </a:cubicBezTo>
                  <a:cubicBezTo>
                    <a:pt x="290" y="7"/>
                    <a:pt x="289" y="11"/>
                    <a:pt x="286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10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11922016" y="6766871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11831529" y="68160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11741041" y="68748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11652141" y="6922446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8"/>
            <p:cNvSpPr>
              <a:spLocks noEditPoints="1"/>
            </p:cNvSpPr>
            <p:nvPr/>
          </p:nvSpPr>
          <p:spPr bwMode="auto">
            <a:xfrm>
              <a:off x="11556891" y="6211246"/>
              <a:ext cx="919163" cy="520700"/>
            </a:xfrm>
            <a:custGeom>
              <a:avLst/>
              <a:gdLst>
                <a:gd name="T0" fmla="*/ 285 w 569"/>
                <a:gd name="T1" fmla="*/ 322 h 322"/>
                <a:gd name="T2" fmla="*/ 282 w 569"/>
                <a:gd name="T3" fmla="*/ 321 h 322"/>
                <a:gd name="T4" fmla="*/ 3 w 569"/>
                <a:gd name="T5" fmla="*/ 166 h 322"/>
                <a:gd name="T6" fmla="*/ 0 w 569"/>
                <a:gd name="T7" fmla="*/ 161 h 322"/>
                <a:gd name="T8" fmla="*/ 3 w 569"/>
                <a:gd name="T9" fmla="*/ 156 h 322"/>
                <a:gd name="T10" fmla="*/ 282 w 569"/>
                <a:gd name="T11" fmla="*/ 1 h 322"/>
                <a:gd name="T12" fmla="*/ 287 w 569"/>
                <a:gd name="T13" fmla="*/ 1 h 322"/>
                <a:gd name="T14" fmla="*/ 566 w 569"/>
                <a:gd name="T15" fmla="*/ 156 h 322"/>
                <a:gd name="T16" fmla="*/ 569 w 569"/>
                <a:gd name="T17" fmla="*/ 161 h 322"/>
                <a:gd name="T18" fmla="*/ 566 w 569"/>
                <a:gd name="T19" fmla="*/ 166 h 322"/>
                <a:gd name="T20" fmla="*/ 287 w 569"/>
                <a:gd name="T21" fmla="*/ 321 h 322"/>
                <a:gd name="T22" fmla="*/ 285 w 569"/>
                <a:gd name="T23" fmla="*/ 322 h 322"/>
                <a:gd name="T24" fmla="*/ 18 w 569"/>
                <a:gd name="T25" fmla="*/ 161 h 322"/>
                <a:gd name="T26" fmla="*/ 285 w 569"/>
                <a:gd name="T27" fmla="*/ 309 h 322"/>
                <a:gd name="T28" fmla="*/ 551 w 569"/>
                <a:gd name="T29" fmla="*/ 161 h 322"/>
                <a:gd name="T30" fmla="*/ 285 w 569"/>
                <a:gd name="T31" fmla="*/ 13 h 322"/>
                <a:gd name="T32" fmla="*/ 18 w 569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1"/>
                  </a:cubicBezTo>
                  <a:cubicBezTo>
                    <a:pt x="569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9"/>
            <p:cNvSpPr>
              <a:spLocks noEditPoints="1"/>
            </p:cNvSpPr>
            <p:nvPr/>
          </p:nvSpPr>
          <p:spPr bwMode="auto">
            <a:xfrm>
              <a:off x="12007741" y="5650858"/>
              <a:ext cx="468313" cy="830263"/>
            </a:xfrm>
            <a:custGeom>
              <a:avLst/>
              <a:gdLst>
                <a:gd name="T0" fmla="*/ 284 w 290"/>
                <a:gd name="T1" fmla="*/ 513 h 513"/>
                <a:gd name="T2" fmla="*/ 282 w 290"/>
                <a:gd name="T3" fmla="*/ 512 h 513"/>
                <a:gd name="T4" fmla="*/ 3 w 290"/>
                <a:gd name="T5" fmla="*/ 357 h 513"/>
                <a:gd name="T6" fmla="*/ 0 w 290"/>
                <a:gd name="T7" fmla="*/ 352 h 513"/>
                <a:gd name="T8" fmla="*/ 0 w 290"/>
                <a:gd name="T9" fmla="*/ 7 h 513"/>
                <a:gd name="T10" fmla="*/ 2 w 290"/>
                <a:gd name="T11" fmla="*/ 1 h 513"/>
                <a:gd name="T12" fmla="*/ 8 w 290"/>
                <a:gd name="T13" fmla="*/ 1 h 513"/>
                <a:gd name="T14" fmla="*/ 287 w 290"/>
                <a:gd name="T15" fmla="*/ 156 h 513"/>
                <a:gd name="T16" fmla="*/ 290 w 290"/>
                <a:gd name="T17" fmla="*/ 162 h 513"/>
                <a:gd name="T18" fmla="*/ 290 w 290"/>
                <a:gd name="T19" fmla="*/ 507 h 513"/>
                <a:gd name="T20" fmla="*/ 288 w 290"/>
                <a:gd name="T21" fmla="*/ 512 h 513"/>
                <a:gd name="T22" fmla="*/ 284 w 290"/>
                <a:gd name="T23" fmla="*/ 513 h 513"/>
                <a:gd name="T24" fmla="*/ 12 w 290"/>
                <a:gd name="T25" fmla="*/ 349 h 513"/>
                <a:gd name="T26" fmla="*/ 278 w 290"/>
                <a:gd name="T27" fmla="*/ 497 h 513"/>
                <a:gd name="T28" fmla="*/ 278 w 290"/>
                <a:gd name="T29" fmla="*/ 165 h 513"/>
                <a:gd name="T30" fmla="*/ 12 w 290"/>
                <a:gd name="T31" fmla="*/ 17 h 513"/>
                <a:gd name="T32" fmla="*/ 12 w 290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284" y="513"/>
                  </a:moveTo>
                  <a:cubicBezTo>
                    <a:pt x="283" y="513"/>
                    <a:pt x="282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0" y="159"/>
                    <a:pt x="290" y="162"/>
                  </a:cubicBezTo>
                  <a:cubicBezTo>
                    <a:pt x="290" y="507"/>
                    <a:pt x="290" y="507"/>
                    <a:pt x="290" y="507"/>
                  </a:cubicBezTo>
                  <a:cubicBezTo>
                    <a:pt x="290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4" y="513"/>
                  </a:cubicBezTo>
                  <a:close/>
                  <a:moveTo>
                    <a:pt x="12" y="349"/>
                  </a:moveTo>
                  <a:cubicBezTo>
                    <a:pt x="278" y="497"/>
                    <a:pt x="278" y="497"/>
                    <a:pt x="278" y="497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50"/>
            <p:cNvSpPr>
              <a:spLocks noEditPoints="1"/>
            </p:cNvSpPr>
            <p:nvPr/>
          </p:nvSpPr>
          <p:spPr bwMode="auto">
            <a:xfrm>
              <a:off x="11556891" y="5650858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8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4" y="513"/>
                    <a:pt x="3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1"/>
            <p:cNvSpPr>
              <a:spLocks/>
            </p:cNvSpPr>
            <p:nvPr/>
          </p:nvSpPr>
          <p:spPr bwMode="auto">
            <a:xfrm>
              <a:off x="11934716" y="5854058"/>
              <a:ext cx="454025" cy="839788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1 h 518"/>
                <a:gd name="T16" fmla="*/ 279 w 281"/>
                <a:gd name="T17" fmla="*/ 356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2"/>
                    <a:pt x="272" y="0"/>
                    <a:pt x="275" y="0"/>
                  </a:cubicBezTo>
                  <a:cubicBezTo>
                    <a:pt x="279" y="0"/>
                    <a:pt x="281" y="2"/>
                    <a:pt x="281" y="6"/>
                  </a:cubicBezTo>
                  <a:cubicBezTo>
                    <a:pt x="281" y="351"/>
                    <a:pt x="281" y="351"/>
                    <a:pt x="281" y="351"/>
                  </a:cubicBezTo>
                  <a:cubicBezTo>
                    <a:pt x="281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2"/>
            <p:cNvSpPr>
              <a:spLocks/>
            </p:cNvSpPr>
            <p:nvPr/>
          </p:nvSpPr>
          <p:spPr bwMode="auto">
            <a:xfrm>
              <a:off x="11847404" y="5814371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3"/>
            <p:cNvSpPr>
              <a:spLocks/>
            </p:cNvSpPr>
            <p:nvPr/>
          </p:nvSpPr>
          <p:spPr bwMode="auto">
            <a:xfrm>
              <a:off x="11752154" y="5760396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54"/>
            <p:cNvSpPr>
              <a:spLocks/>
            </p:cNvSpPr>
            <p:nvPr/>
          </p:nvSpPr>
          <p:spPr bwMode="auto">
            <a:xfrm>
              <a:off x="11652141" y="5709596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8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5"/>
            <p:cNvSpPr>
              <a:spLocks/>
            </p:cNvSpPr>
            <p:nvPr/>
          </p:nvSpPr>
          <p:spPr bwMode="auto">
            <a:xfrm>
              <a:off x="11642616" y="5854058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56"/>
            <p:cNvSpPr>
              <a:spLocks/>
            </p:cNvSpPr>
            <p:nvPr/>
          </p:nvSpPr>
          <p:spPr bwMode="auto">
            <a:xfrm>
              <a:off x="11731516" y="5814371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7"/>
            <p:cNvSpPr>
              <a:spLocks/>
            </p:cNvSpPr>
            <p:nvPr/>
          </p:nvSpPr>
          <p:spPr bwMode="auto">
            <a:xfrm>
              <a:off x="11822004" y="5760396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8"/>
            <p:cNvSpPr>
              <a:spLocks/>
            </p:cNvSpPr>
            <p:nvPr/>
          </p:nvSpPr>
          <p:spPr bwMode="auto">
            <a:xfrm>
              <a:off x="11910904" y="5709596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61"/>
            <p:cNvSpPr>
              <a:spLocks noEditPoints="1"/>
            </p:cNvSpPr>
            <p:nvPr/>
          </p:nvSpPr>
          <p:spPr bwMode="auto">
            <a:xfrm>
              <a:off x="12007741" y="6462071"/>
              <a:ext cx="468313" cy="830263"/>
            </a:xfrm>
            <a:custGeom>
              <a:avLst/>
              <a:gdLst>
                <a:gd name="T0" fmla="*/ 6 w 290"/>
                <a:gd name="T1" fmla="*/ 513 h 513"/>
                <a:gd name="T2" fmla="*/ 2 w 290"/>
                <a:gd name="T3" fmla="*/ 512 h 513"/>
                <a:gd name="T4" fmla="*/ 0 w 290"/>
                <a:gd name="T5" fmla="*/ 507 h 513"/>
                <a:gd name="T6" fmla="*/ 0 w 290"/>
                <a:gd name="T7" fmla="*/ 161 h 513"/>
                <a:gd name="T8" fmla="*/ 3 w 290"/>
                <a:gd name="T9" fmla="*/ 156 h 513"/>
                <a:gd name="T10" fmla="*/ 282 w 290"/>
                <a:gd name="T11" fmla="*/ 1 h 513"/>
                <a:gd name="T12" fmla="*/ 288 w 290"/>
                <a:gd name="T13" fmla="*/ 1 h 513"/>
                <a:gd name="T14" fmla="*/ 290 w 290"/>
                <a:gd name="T15" fmla="*/ 6 h 513"/>
                <a:gd name="T16" fmla="*/ 290 w 290"/>
                <a:gd name="T17" fmla="*/ 352 h 513"/>
                <a:gd name="T18" fmla="*/ 287 w 290"/>
                <a:gd name="T19" fmla="*/ 357 h 513"/>
                <a:gd name="T20" fmla="*/ 8 w 290"/>
                <a:gd name="T21" fmla="*/ 512 h 513"/>
                <a:gd name="T22" fmla="*/ 6 w 290"/>
                <a:gd name="T23" fmla="*/ 513 h 513"/>
                <a:gd name="T24" fmla="*/ 12 w 290"/>
                <a:gd name="T25" fmla="*/ 165 h 513"/>
                <a:gd name="T26" fmla="*/ 12 w 290"/>
                <a:gd name="T27" fmla="*/ 496 h 513"/>
                <a:gd name="T28" fmla="*/ 278 w 290"/>
                <a:gd name="T29" fmla="*/ 348 h 513"/>
                <a:gd name="T30" fmla="*/ 278 w 290"/>
                <a:gd name="T31" fmla="*/ 16 h 513"/>
                <a:gd name="T32" fmla="*/ 12 w 290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6" y="513"/>
                  </a:moveTo>
                  <a:cubicBezTo>
                    <a:pt x="4" y="513"/>
                    <a:pt x="3" y="512"/>
                    <a:pt x="2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0" y="4"/>
                    <a:pt x="290" y="6"/>
                  </a:cubicBezTo>
                  <a:cubicBezTo>
                    <a:pt x="290" y="352"/>
                    <a:pt x="290" y="352"/>
                    <a:pt x="290" y="352"/>
                  </a:cubicBezTo>
                  <a:cubicBezTo>
                    <a:pt x="290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16"/>
                    <a:pt x="278" y="16"/>
                    <a:pt x="278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66"/>
            <p:cNvSpPr>
              <a:spLocks/>
            </p:cNvSpPr>
            <p:nvPr/>
          </p:nvSpPr>
          <p:spPr bwMode="auto">
            <a:xfrm>
              <a:off x="12093466" y="6663683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67"/>
            <p:cNvSpPr>
              <a:spLocks/>
            </p:cNvSpPr>
            <p:nvPr/>
          </p:nvSpPr>
          <p:spPr bwMode="auto">
            <a:xfrm>
              <a:off x="12182366" y="66255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68"/>
            <p:cNvSpPr>
              <a:spLocks/>
            </p:cNvSpPr>
            <p:nvPr/>
          </p:nvSpPr>
          <p:spPr bwMode="auto">
            <a:xfrm>
              <a:off x="12272854" y="65700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69"/>
            <p:cNvSpPr>
              <a:spLocks/>
            </p:cNvSpPr>
            <p:nvPr/>
          </p:nvSpPr>
          <p:spPr bwMode="auto">
            <a:xfrm>
              <a:off x="12361754" y="6520808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10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70"/>
            <p:cNvSpPr>
              <a:spLocks noEditPoints="1"/>
            </p:cNvSpPr>
            <p:nvPr/>
          </p:nvSpPr>
          <p:spPr bwMode="auto">
            <a:xfrm>
              <a:off x="10655191" y="6211246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71"/>
            <p:cNvSpPr>
              <a:spLocks noEditPoints="1"/>
            </p:cNvSpPr>
            <p:nvPr/>
          </p:nvSpPr>
          <p:spPr bwMode="auto">
            <a:xfrm>
              <a:off x="11106041" y="5650858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9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9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2"/>
            <p:cNvSpPr>
              <a:spLocks noEditPoints="1"/>
            </p:cNvSpPr>
            <p:nvPr/>
          </p:nvSpPr>
          <p:spPr bwMode="auto">
            <a:xfrm>
              <a:off x="10655191" y="5650858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73"/>
            <p:cNvSpPr>
              <a:spLocks/>
            </p:cNvSpPr>
            <p:nvPr/>
          </p:nvSpPr>
          <p:spPr bwMode="auto">
            <a:xfrm>
              <a:off x="11033016" y="5854058"/>
              <a:ext cx="455613" cy="839788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1 h 518"/>
                <a:gd name="T16" fmla="*/ 279 w 282"/>
                <a:gd name="T17" fmla="*/ 356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2"/>
                    <a:pt x="272" y="0"/>
                    <a:pt x="276" y="0"/>
                  </a:cubicBezTo>
                  <a:cubicBezTo>
                    <a:pt x="279" y="0"/>
                    <a:pt x="282" y="2"/>
                    <a:pt x="282" y="6"/>
                  </a:cubicBezTo>
                  <a:cubicBezTo>
                    <a:pt x="282" y="351"/>
                    <a:pt x="282" y="351"/>
                    <a:pt x="282" y="351"/>
                  </a:cubicBezTo>
                  <a:cubicBezTo>
                    <a:pt x="282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74"/>
            <p:cNvSpPr>
              <a:spLocks/>
            </p:cNvSpPr>
            <p:nvPr/>
          </p:nvSpPr>
          <p:spPr bwMode="auto">
            <a:xfrm>
              <a:off x="10945704" y="5814371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75"/>
            <p:cNvSpPr>
              <a:spLocks/>
            </p:cNvSpPr>
            <p:nvPr/>
          </p:nvSpPr>
          <p:spPr bwMode="auto">
            <a:xfrm>
              <a:off x="10850454" y="5760396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76"/>
            <p:cNvSpPr>
              <a:spLocks/>
            </p:cNvSpPr>
            <p:nvPr/>
          </p:nvSpPr>
          <p:spPr bwMode="auto">
            <a:xfrm>
              <a:off x="10750441" y="5709596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77"/>
            <p:cNvSpPr>
              <a:spLocks/>
            </p:cNvSpPr>
            <p:nvPr/>
          </p:nvSpPr>
          <p:spPr bwMode="auto">
            <a:xfrm>
              <a:off x="10740916" y="5854058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8"/>
            <p:cNvSpPr>
              <a:spLocks/>
            </p:cNvSpPr>
            <p:nvPr/>
          </p:nvSpPr>
          <p:spPr bwMode="auto">
            <a:xfrm>
              <a:off x="10829816" y="5814371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79"/>
            <p:cNvSpPr>
              <a:spLocks/>
            </p:cNvSpPr>
            <p:nvPr/>
          </p:nvSpPr>
          <p:spPr bwMode="auto">
            <a:xfrm>
              <a:off x="10920304" y="5760396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80"/>
            <p:cNvSpPr>
              <a:spLocks/>
            </p:cNvSpPr>
            <p:nvPr/>
          </p:nvSpPr>
          <p:spPr bwMode="auto">
            <a:xfrm>
              <a:off x="11009204" y="5709596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1"/>
            <p:cNvSpPr>
              <a:spLocks noEditPoints="1"/>
            </p:cNvSpPr>
            <p:nvPr/>
          </p:nvSpPr>
          <p:spPr bwMode="auto">
            <a:xfrm>
              <a:off x="10204341" y="7020871"/>
              <a:ext cx="920750" cy="522288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6 w 570"/>
                <a:gd name="T15" fmla="*/ 156 h 323"/>
                <a:gd name="T16" fmla="*/ 570 w 570"/>
                <a:gd name="T17" fmla="*/ 162 h 323"/>
                <a:gd name="T18" fmla="*/ 566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1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2"/>
                  </a:cubicBezTo>
                  <a:cubicBezTo>
                    <a:pt x="570" y="164"/>
                    <a:pt x="568" y="166"/>
                    <a:pt x="566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1" y="162"/>
                    <a:pt x="551" y="162"/>
                    <a:pt x="551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82"/>
            <p:cNvSpPr>
              <a:spLocks noEditPoints="1"/>
            </p:cNvSpPr>
            <p:nvPr/>
          </p:nvSpPr>
          <p:spPr bwMode="auto">
            <a:xfrm>
              <a:off x="10655191" y="6462071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6 h 513"/>
                <a:gd name="T28" fmla="*/ 279 w 291"/>
                <a:gd name="T29" fmla="*/ 165 h 513"/>
                <a:gd name="T30" fmla="*/ 12 w 291"/>
                <a:gd name="T31" fmla="*/ 16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2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83"/>
            <p:cNvSpPr>
              <a:spLocks noEditPoints="1"/>
            </p:cNvSpPr>
            <p:nvPr/>
          </p:nvSpPr>
          <p:spPr bwMode="auto">
            <a:xfrm>
              <a:off x="10204341" y="6462071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6 h 513"/>
                <a:gd name="T28" fmla="*/ 279 w 291"/>
                <a:gd name="T29" fmla="*/ 348 h 513"/>
                <a:gd name="T30" fmla="*/ 279 w 291"/>
                <a:gd name="T31" fmla="*/ 16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2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84"/>
            <p:cNvSpPr>
              <a:spLocks/>
            </p:cNvSpPr>
            <p:nvPr/>
          </p:nvSpPr>
          <p:spPr bwMode="auto">
            <a:xfrm>
              <a:off x="10582166" y="6663683"/>
              <a:ext cx="455613" cy="839788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2 h 518"/>
                <a:gd name="T16" fmla="*/ 279 w 282"/>
                <a:gd name="T17" fmla="*/ 357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0" y="356"/>
                    <a:pt x="279" y="357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8"/>
                    <a:pt x="8" y="518"/>
                    <a:pt x="7" y="5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85"/>
            <p:cNvSpPr>
              <a:spLocks/>
            </p:cNvSpPr>
            <p:nvPr/>
          </p:nvSpPr>
          <p:spPr bwMode="auto">
            <a:xfrm>
              <a:off x="10494854" y="6625583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09 h 512"/>
                <a:gd name="T4" fmla="*/ 4 w 280"/>
                <a:gd name="T5" fmla="*/ 501 h 512"/>
                <a:gd name="T6" fmla="*/ 268 w 280"/>
                <a:gd name="T7" fmla="*/ 341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1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09"/>
                  </a:cubicBezTo>
                  <a:cubicBezTo>
                    <a:pt x="0" y="506"/>
                    <a:pt x="1" y="503"/>
                    <a:pt x="4" y="50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2"/>
                    <a:pt x="271" y="0"/>
                    <a:pt x="274" y="0"/>
                  </a:cubicBezTo>
                  <a:cubicBezTo>
                    <a:pt x="277" y="0"/>
                    <a:pt x="280" y="2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1"/>
                    <a:pt x="10" y="511"/>
                    <a:pt x="10" y="511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86"/>
            <p:cNvSpPr>
              <a:spLocks/>
            </p:cNvSpPr>
            <p:nvPr/>
          </p:nvSpPr>
          <p:spPr bwMode="auto">
            <a:xfrm>
              <a:off x="10399604" y="6570021"/>
              <a:ext cx="457200" cy="831850"/>
            </a:xfrm>
            <a:custGeom>
              <a:avLst/>
              <a:gdLst>
                <a:gd name="T0" fmla="*/ 7 w 283"/>
                <a:gd name="T1" fmla="*/ 514 h 514"/>
                <a:gd name="T2" fmla="*/ 2 w 283"/>
                <a:gd name="T3" fmla="*/ 511 h 514"/>
                <a:gd name="T4" fmla="*/ 4 w 283"/>
                <a:gd name="T5" fmla="*/ 502 h 514"/>
                <a:gd name="T6" fmla="*/ 271 w 283"/>
                <a:gd name="T7" fmla="*/ 339 h 514"/>
                <a:gd name="T8" fmla="*/ 271 w 283"/>
                <a:gd name="T9" fmla="*/ 6 h 514"/>
                <a:gd name="T10" fmla="*/ 277 w 283"/>
                <a:gd name="T11" fmla="*/ 0 h 514"/>
                <a:gd name="T12" fmla="*/ 283 w 283"/>
                <a:gd name="T13" fmla="*/ 6 h 514"/>
                <a:gd name="T14" fmla="*/ 283 w 283"/>
                <a:gd name="T15" fmla="*/ 342 h 514"/>
                <a:gd name="T16" fmla="*/ 280 w 283"/>
                <a:gd name="T17" fmla="*/ 347 h 514"/>
                <a:gd name="T18" fmla="*/ 10 w 283"/>
                <a:gd name="T19" fmla="*/ 513 h 514"/>
                <a:gd name="T20" fmla="*/ 7 w 283"/>
                <a:gd name="T2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4">
                  <a:moveTo>
                    <a:pt x="7" y="514"/>
                  </a:moveTo>
                  <a:cubicBezTo>
                    <a:pt x="5" y="514"/>
                    <a:pt x="3" y="513"/>
                    <a:pt x="2" y="511"/>
                  </a:cubicBezTo>
                  <a:cubicBezTo>
                    <a:pt x="0" y="508"/>
                    <a:pt x="1" y="504"/>
                    <a:pt x="4" y="502"/>
                  </a:cubicBezTo>
                  <a:cubicBezTo>
                    <a:pt x="271" y="339"/>
                    <a:pt x="271" y="339"/>
                    <a:pt x="271" y="339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3"/>
                    <a:pt x="274" y="0"/>
                    <a:pt x="277" y="0"/>
                  </a:cubicBezTo>
                  <a:cubicBezTo>
                    <a:pt x="281" y="0"/>
                    <a:pt x="283" y="3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3"/>
                    <a:pt x="10" y="513"/>
                    <a:pt x="10" y="513"/>
                  </a:cubicBezTo>
                  <a:cubicBezTo>
                    <a:pt x="9" y="513"/>
                    <a:pt x="8" y="514"/>
                    <a:pt x="7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87"/>
            <p:cNvSpPr>
              <a:spLocks/>
            </p:cNvSpPr>
            <p:nvPr/>
          </p:nvSpPr>
          <p:spPr bwMode="auto">
            <a:xfrm>
              <a:off x="10299591" y="6520808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4 h 510"/>
                <a:gd name="T16" fmla="*/ 287 w 290"/>
                <a:gd name="T17" fmla="*/ 349 h 510"/>
                <a:gd name="T18" fmla="*/ 10 w 290"/>
                <a:gd name="T19" fmla="*/ 509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4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2"/>
                    <a:pt x="280" y="0"/>
                    <a:pt x="284" y="0"/>
                  </a:cubicBezTo>
                  <a:cubicBezTo>
                    <a:pt x="287" y="0"/>
                    <a:pt x="290" y="2"/>
                    <a:pt x="290" y="6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290" y="346"/>
                    <a:pt x="289" y="348"/>
                    <a:pt x="287" y="349"/>
                  </a:cubicBezTo>
                  <a:cubicBezTo>
                    <a:pt x="10" y="509"/>
                    <a:pt x="10" y="509"/>
                    <a:pt x="10" y="509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88"/>
            <p:cNvSpPr>
              <a:spLocks/>
            </p:cNvSpPr>
            <p:nvPr/>
          </p:nvSpPr>
          <p:spPr bwMode="auto">
            <a:xfrm>
              <a:off x="10290066" y="6663683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89"/>
            <p:cNvSpPr>
              <a:spLocks/>
            </p:cNvSpPr>
            <p:nvPr/>
          </p:nvSpPr>
          <p:spPr bwMode="auto">
            <a:xfrm>
              <a:off x="10378966" y="66255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90"/>
            <p:cNvSpPr>
              <a:spLocks/>
            </p:cNvSpPr>
            <p:nvPr/>
          </p:nvSpPr>
          <p:spPr bwMode="auto">
            <a:xfrm>
              <a:off x="10469454" y="65700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91"/>
            <p:cNvSpPr>
              <a:spLocks/>
            </p:cNvSpPr>
            <p:nvPr/>
          </p:nvSpPr>
          <p:spPr bwMode="auto">
            <a:xfrm>
              <a:off x="10559941" y="6520808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90"/>
            <p:cNvSpPr>
              <a:spLocks noEditPoints="1"/>
            </p:cNvSpPr>
            <p:nvPr/>
          </p:nvSpPr>
          <p:spPr bwMode="auto">
            <a:xfrm>
              <a:off x="11125091" y="4838058"/>
              <a:ext cx="920750" cy="522288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7 w 570"/>
                <a:gd name="T15" fmla="*/ 156 h 323"/>
                <a:gd name="T16" fmla="*/ 570 w 570"/>
                <a:gd name="T17" fmla="*/ 162 h 323"/>
                <a:gd name="T18" fmla="*/ 567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2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2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2" y="162"/>
                    <a:pt x="552" y="162"/>
                    <a:pt x="552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91"/>
            <p:cNvSpPr>
              <a:spLocks noEditPoints="1"/>
            </p:cNvSpPr>
            <p:nvPr/>
          </p:nvSpPr>
          <p:spPr bwMode="auto">
            <a:xfrm>
              <a:off x="11125091" y="5088883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92"/>
            <p:cNvSpPr>
              <a:spLocks noEditPoints="1"/>
            </p:cNvSpPr>
            <p:nvPr/>
          </p:nvSpPr>
          <p:spPr bwMode="auto">
            <a:xfrm>
              <a:off x="11575941" y="5088883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93"/>
            <p:cNvSpPr>
              <a:spLocks/>
            </p:cNvSpPr>
            <p:nvPr/>
          </p:nvSpPr>
          <p:spPr bwMode="auto">
            <a:xfrm>
              <a:off x="11212403" y="4876158"/>
              <a:ext cx="455613" cy="841375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8 h 519"/>
                <a:gd name="T6" fmla="*/ 3 w 282"/>
                <a:gd name="T7" fmla="*/ 162 h 519"/>
                <a:gd name="T8" fmla="*/ 272 w 282"/>
                <a:gd name="T9" fmla="*/ 2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2" y="7"/>
                    <a:pt x="281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94"/>
            <p:cNvSpPr>
              <a:spLocks/>
            </p:cNvSpPr>
            <p:nvPr/>
          </p:nvSpPr>
          <p:spPr bwMode="auto">
            <a:xfrm>
              <a:off x="11302891" y="4925371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8 h 514"/>
                <a:gd name="T6" fmla="*/ 3 w 280"/>
                <a:gd name="T7" fmla="*/ 163 h 514"/>
                <a:gd name="T8" fmla="*/ 270 w 280"/>
                <a:gd name="T9" fmla="*/ 2 h 514"/>
                <a:gd name="T10" fmla="*/ 278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2" y="514"/>
                    <a:pt x="0" y="511"/>
                    <a:pt x="0" y="50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6" y="1"/>
                    <a:pt x="278" y="4"/>
                  </a:cubicBezTo>
                  <a:cubicBezTo>
                    <a:pt x="280" y="7"/>
                    <a:pt x="279" y="10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95"/>
            <p:cNvSpPr>
              <a:spLocks/>
            </p:cNvSpPr>
            <p:nvPr/>
          </p:nvSpPr>
          <p:spPr bwMode="auto">
            <a:xfrm>
              <a:off x="11391791" y="4979346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1 h 514"/>
                <a:gd name="T10" fmla="*/ 282 w 283"/>
                <a:gd name="T11" fmla="*/ 3 h 514"/>
                <a:gd name="T12" fmla="*/ 280 w 283"/>
                <a:gd name="T13" fmla="*/ 12 h 514"/>
                <a:gd name="T14" fmla="*/ 12 w 283"/>
                <a:gd name="T15" fmla="*/ 175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76" y="0"/>
                    <a:pt x="280" y="1"/>
                    <a:pt x="282" y="3"/>
                  </a:cubicBezTo>
                  <a:cubicBezTo>
                    <a:pt x="283" y="6"/>
                    <a:pt x="283" y="10"/>
                    <a:pt x="280" y="12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96"/>
            <p:cNvSpPr>
              <a:spLocks/>
            </p:cNvSpPr>
            <p:nvPr/>
          </p:nvSpPr>
          <p:spPr bwMode="auto">
            <a:xfrm>
              <a:off x="11482278" y="5033321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2 h 511"/>
                <a:gd name="T8" fmla="*/ 279 w 289"/>
                <a:gd name="T9" fmla="*/ 2 h 511"/>
                <a:gd name="T10" fmla="*/ 288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3" y="511"/>
                    <a:pt x="0" y="509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8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9"/>
                    <a:pt x="9" y="511"/>
                    <a:pt x="6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697"/>
            <p:cNvSpPr>
              <a:spLocks/>
            </p:cNvSpPr>
            <p:nvPr/>
          </p:nvSpPr>
          <p:spPr bwMode="auto">
            <a:xfrm>
              <a:off x="11941066" y="5139683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698"/>
            <p:cNvSpPr>
              <a:spLocks/>
            </p:cNvSpPr>
            <p:nvPr/>
          </p:nvSpPr>
          <p:spPr bwMode="auto">
            <a:xfrm>
              <a:off x="11850578" y="5187308"/>
              <a:ext cx="19050" cy="569913"/>
            </a:xfrm>
            <a:custGeom>
              <a:avLst/>
              <a:gdLst>
                <a:gd name="T0" fmla="*/ 6 w 12"/>
                <a:gd name="T1" fmla="*/ 352 h 352"/>
                <a:gd name="T2" fmla="*/ 0 w 12"/>
                <a:gd name="T3" fmla="*/ 346 h 352"/>
                <a:gd name="T4" fmla="*/ 0 w 12"/>
                <a:gd name="T5" fmla="*/ 6 h 352"/>
                <a:gd name="T6" fmla="*/ 6 w 12"/>
                <a:gd name="T7" fmla="*/ 0 h 352"/>
                <a:gd name="T8" fmla="*/ 12 w 12"/>
                <a:gd name="T9" fmla="*/ 6 h 352"/>
                <a:gd name="T10" fmla="*/ 12 w 12"/>
                <a:gd name="T11" fmla="*/ 346 h 352"/>
                <a:gd name="T12" fmla="*/ 6 w 12"/>
                <a:gd name="T1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2">
                  <a:moveTo>
                    <a:pt x="6" y="352"/>
                  </a:moveTo>
                  <a:cubicBezTo>
                    <a:pt x="3" y="352"/>
                    <a:pt x="0" y="349"/>
                    <a:pt x="0" y="3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12" y="349"/>
                    <a:pt x="10" y="352"/>
                    <a:pt x="6" y="3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699"/>
            <p:cNvSpPr>
              <a:spLocks/>
            </p:cNvSpPr>
            <p:nvPr/>
          </p:nvSpPr>
          <p:spPr bwMode="auto">
            <a:xfrm>
              <a:off x="11761678" y="5247633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00"/>
            <p:cNvSpPr>
              <a:spLocks/>
            </p:cNvSpPr>
            <p:nvPr/>
          </p:nvSpPr>
          <p:spPr bwMode="auto">
            <a:xfrm>
              <a:off x="11671191" y="5295258"/>
              <a:ext cx="19050" cy="565150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01"/>
            <p:cNvSpPr>
              <a:spLocks noEditPoints="1"/>
            </p:cNvSpPr>
            <p:nvPr/>
          </p:nvSpPr>
          <p:spPr bwMode="auto">
            <a:xfrm>
              <a:off x="8400941" y="6471596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02"/>
            <p:cNvSpPr>
              <a:spLocks noEditPoints="1"/>
            </p:cNvSpPr>
            <p:nvPr/>
          </p:nvSpPr>
          <p:spPr bwMode="auto">
            <a:xfrm>
              <a:off x="8400941" y="6722421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03"/>
            <p:cNvSpPr>
              <a:spLocks noEditPoints="1"/>
            </p:cNvSpPr>
            <p:nvPr/>
          </p:nvSpPr>
          <p:spPr bwMode="auto">
            <a:xfrm>
              <a:off x="8851791" y="6722421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04"/>
            <p:cNvSpPr>
              <a:spLocks/>
            </p:cNvSpPr>
            <p:nvPr/>
          </p:nvSpPr>
          <p:spPr bwMode="auto">
            <a:xfrm>
              <a:off x="8488253" y="650969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05"/>
            <p:cNvSpPr>
              <a:spLocks/>
            </p:cNvSpPr>
            <p:nvPr/>
          </p:nvSpPr>
          <p:spPr bwMode="auto">
            <a:xfrm>
              <a:off x="8577153" y="6558908"/>
              <a:ext cx="454025" cy="830263"/>
            </a:xfrm>
            <a:custGeom>
              <a:avLst/>
              <a:gdLst>
                <a:gd name="T0" fmla="*/ 6 w 281"/>
                <a:gd name="T1" fmla="*/ 513 h 513"/>
                <a:gd name="T2" fmla="*/ 0 w 281"/>
                <a:gd name="T3" fmla="*/ 507 h 513"/>
                <a:gd name="T4" fmla="*/ 0 w 281"/>
                <a:gd name="T5" fmla="*/ 168 h 513"/>
                <a:gd name="T6" fmla="*/ 3 w 281"/>
                <a:gd name="T7" fmla="*/ 163 h 513"/>
                <a:gd name="T8" fmla="*/ 271 w 281"/>
                <a:gd name="T9" fmla="*/ 2 h 513"/>
                <a:gd name="T10" fmla="*/ 279 w 281"/>
                <a:gd name="T11" fmla="*/ 4 h 513"/>
                <a:gd name="T12" fmla="*/ 277 w 281"/>
                <a:gd name="T13" fmla="*/ 12 h 513"/>
                <a:gd name="T14" fmla="*/ 12 w 281"/>
                <a:gd name="T15" fmla="*/ 172 h 513"/>
                <a:gd name="T16" fmla="*/ 12 w 281"/>
                <a:gd name="T17" fmla="*/ 507 h 513"/>
                <a:gd name="T18" fmla="*/ 6 w 281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06"/>
            <p:cNvSpPr>
              <a:spLocks/>
            </p:cNvSpPr>
            <p:nvPr/>
          </p:nvSpPr>
          <p:spPr bwMode="auto">
            <a:xfrm>
              <a:off x="8667641" y="6611296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2 w 283"/>
                <a:gd name="T11" fmla="*/ 4 h 515"/>
                <a:gd name="T12" fmla="*/ 280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2" y="4"/>
                  </a:cubicBezTo>
                  <a:cubicBezTo>
                    <a:pt x="283" y="7"/>
                    <a:pt x="282" y="11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707"/>
            <p:cNvSpPr>
              <a:spLocks/>
            </p:cNvSpPr>
            <p:nvPr/>
          </p:nvSpPr>
          <p:spPr bwMode="auto">
            <a:xfrm>
              <a:off x="8758128" y="6666858"/>
              <a:ext cx="466725" cy="828675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708"/>
            <p:cNvSpPr>
              <a:spLocks/>
            </p:cNvSpPr>
            <p:nvPr/>
          </p:nvSpPr>
          <p:spPr bwMode="auto">
            <a:xfrm>
              <a:off x="9216916" y="6771633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709"/>
            <p:cNvSpPr>
              <a:spLocks/>
            </p:cNvSpPr>
            <p:nvPr/>
          </p:nvSpPr>
          <p:spPr bwMode="auto">
            <a:xfrm>
              <a:off x="9126428" y="6820846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710"/>
            <p:cNvSpPr>
              <a:spLocks/>
            </p:cNvSpPr>
            <p:nvPr/>
          </p:nvSpPr>
          <p:spPr bwMode="auto">
            <a:xfrm>
              <a:off x="9037528" y="688117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711"/>
            <p:cNvSpPr>
              <a:spLocks/>
            </p:cNvSpPr>
            <p:nvPr/>
          </p:nvSpPr>
          <p:spPr bwMode="auto">
            <a:xfrm>
              <a:off x="8947041" y="6928796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712"/>
            <p:cNvSpPr>
              <a:spLocks noEditPoints="1"/>
            </p:cNvSpPr>
            <p:nvPr/>
          </p:nvSpPr>
          <p:spPr bwMode="auto">
            <a:xfrm>
              <a:off x="8851791" y="5661971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713"/>
            <p:cNvSpPr>
              <a:spLocks noEditPoints="1"/>
            </p:cNvSpPr>
            <p:nvPr/>
          </p:nvSpPr>
          <p:spPr bwMode="auto">
            <a:xfrm>
              <a:off x="8851791" y="5912796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2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2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714"/>
            <p:cNvSpPr>
              <a:spLocks noEditPoints="1"/>
            </p:cNvSpPr>
            <p:nvPr/>
          </p:nvSpPr>
          <p:spPr bwMode="auto">
            <a:xfrm>
              <a:off x="9302641" y="5912796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2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2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715"/>
            <p:cNvSpPr>
              <a:spLocks/>
            </p:cNvSpPr>
            <p:nvPr/>
          </p:nvSpPr>
          <p:spPr bwMode="auto">
            <a:xfrm>
              <a:off x="8939103" y="5700071"/>
              <a:ext cx="454025" cy="839788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716"/>
            <p:cNvSpPr>
              <a:spLocks/>
            </p:cNvSpPr>
            <p:nvPr/>
          </p:nvSpPr>
          <p:spPr bwMode="auto">
            <a:xfrm>
              <a:off x="9028003" y="5747696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717"/>
            <p:cNvSpPr>
              <a:spLocks/>
            </p:cNvSpPr>
            <p:nvPr/>
          </p:nvSpPr>
          <p:spPr bwMode="auto">
            <a:xfrm>
              <a:off x="9118491" y="5801671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80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718"/>
            <p:cNvSpPr>
              <a:spLocks/>
            </p:cNvSpPr>
            <p:nvPr/>
          </p:nvSpPr>
          <p:spPr bwMode="auto">
            <a:xfrm>
              <a:off x="9208978" y="5855646"/>
              <a:ext cx="466725" cy="830263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719"/>
            <p:cNvSpPr>
              <a:spLocks/>
            </p:cNvSpPr>
            <p:nvPr/>
          </p:nvSpPr>
          <p:spPr bwMode="auto">
            <a:xfrm>
              <a:off x="9667766" y="5962008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720"/>
            <p:cNvSpPr>
              <a:spLocks/>
            </p:cNvSpPr>
            <p:nvPr/>
          </p:nvSpPr>
          <p:spPr bwMode="auto">
            <a:xfrm>
              <a:off x="9577278" y="6011221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721"/>
            <p:cNvSpPr>
              <a:spLocks/>
            </p:cNvSpPr>
            <p:nvPr/>
          </p:nvSpPr>
          <p:spPr bwMode="auto">
            <a:xfrm>
              <a:off x="9488378" y="6069958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722"/>
            <p:cNvSpPr>
              <a:spLocks/>
            </p:cNvSpPr>
            <p:nvPr/>
          </p:nvSpPr>
          <p:spPr bwMode="auto">
            <a:xfrm>
              <a:off x="9397891" y="61175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7499241" y="4613666"/>
              <a:ext cx="4788009" cy="2939017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1255145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4" name="Picture Placeholder 8"/>
          <p:cNvSpPr>
            <a:spLocks noGrp="1" noChangeAspect="1"/>
          </p:cNvSpPr>
          <p:nvPr>
            <p:ph type="pic" sz="quarter" idx="33"/>
          </p:nvPr>
        </p:nvSpPr>
        <p:spPr>
          <a:xfrm>
            <a:off x="3756901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5" name="Picture Placeholder 8"/>
          <p:cNvSpPr>
            <a:spLocks noGrp="1" noChangeAspect="1"/>
          </p:cNvSpPr>
          <p:nvPr>
            <p:ph type="pic" sz="quarter" idx="34"/>
          </p:nvPr>
        </p:nvSpPr>
        <p:spPr>
          <a:xfrm>
            <a:off x="6352748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6" name="Picture Placeholder 8"/>
          <p:cNvSpPr>
            <a:spLocks noGrp="1" noChangeAspect="1"/>
          </p:cNvSpPr>
          <p:nvPr>
            <p:ph type="pic" sz="quarter" idx="35"/>
          </p:nvPr>
        </p:nvSpPr>
        <p:spPr>
          <a:xfrm>
            <a:off x="8948112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84031" y="4259179"/>
            <a:ext cx="5181600" cy="780653"/>
          </a:xfrm>
          <a:prstGeom prst="rect">
            <a:avLst/>
          </a:prstGeom>
        </p:spPr>
        <p:txBody>
          <a:bodyPr l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0" kern="1200" cap="none" baseline="0" dirty="0">
                <a:solidFill>
                  <a:schemeClr val="bg2"/>
                </a:solidFill>
                <a:latin typeface="Lato Light" panose="020F030202020403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/>
              <a:t>Prepared for: Dell Financial Services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August 10, 2017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0" y="-20520"/>
            <a:ext cx="12192000" cy="6915448"/>
          </a:xfrm>
          <a:prstGeom prst="rect">
            <a:avLst/>
          </a:prstGeom>
          <a:gradFill flip="none" rotWithShape="1">
            <a:gsLst>
              <a:gs pos="1000">
                <a:schemeClr val="bg2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2" name="Rectangle 301"/>
          <p:cNvSpPr/>
          <p:nvPr/>
        </p:nvSpPr>
        <p:spPr>
          <a:xfrm>
            <a:off x="0" y="3841518"/>
            <a:ext cx="12192000" cy="118992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4320" b="1" dirty="0">
                <a:solidFill>
                  <a:schemeClr val="tx1"/>
                </a:solidFill>
                <a:latin typeface="Maison Neue Book" panose="020B0504040000000000" pitchFamily="34" charset="0"/>
                <a:cs typeface="Raleway"/>
              </a:rPr>
              <a:t>Q&amp;A</a:t>
            </a:r>
            <a:endParaRPr lang="en-US" sz="840" b="1" dirty="0">
              <a:solidFill>
                <a:schemeClr val="tx1"/>
              </a:solidFill>
              <a:latin typeface="Maison Neue Book" panose="020B0504040000000000" pitchFamily="34" charset="0"/>
              <a:cs typeface="Raleway"/>
            </a:endParaRPr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7" y="2108971"/>
            <a:ext cx="1732547" cy="17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9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84031" y="4259179"/>
            <a:ext cx="5181600" cy="780653"/>
          </a:xfrm>
          <a:prstGeom prst="rect">
            <a:avLst/>
          </a:prstGeom>
        </p:spPr>
        <p:txBody>
          <a:bodyPr l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0" kern="1200" cap="none" baseline="0" dirty="0">
                <a:solidFill>
                  <a:schemeClr val="bg2"/>
                </a:solidFill>
                <a:latin typeface="Lato Light" panose="020F030202020403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/>
              <a:t>Prepared for: Dell Financial Services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August 10, 2017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0" y="-20520"/>
            <a:ext cx="12192000" cy="6915448"/>
          </a:xfrm>
          <a:prstGeom prst="rect">
            <a:avLst/>
          </a:prstGeom>
          <a:gradFill flip="none" rotWithShape="1">
            <a:gsLst>
              <a:gs pos="1000">
                <a:schemeClr val="bg2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3" name="Group 2"/>
          <p:cNvGrpSpPr/>
          <p:nvPr/>
        </p:nvGrpSpPr>
        <p:grpSpPr>
          <a:xfrm>
            <a:off x="0" y="2858876"/>
            <a:ext cx="12192000" cy="1245790"/>
            <a:chOff x="0" y="2858876"/>
            <a:chExt cx="12192000" cy="1245790"/>
          </a:xfrm>
        </p:grpSpPr>
        <p:sp>
          <p:nvSpPr>
            <p:cNvPr id="302" name="Rectangle 301"/>
            <p:cNvSpPr>
              <a:spLocks noChangeAspect="1"/>
            </p:cNvSpPr>
            <p:nvPr/>
          </p:nvSpPr>
          <p:spPr>
            <a:xfrm>
              <a:off x="0" y="2858876"/>
              <a:ext cx="12192000" cy="1189923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7000" b="1" dirty="0">
                  <a:solidFill>
                    <a:schemeClr val="tx1"/>
                  </a:solidFill>
                  <a:latin typeface="Maison Neue Book" panose="020B0504040000000000" pitchFamily="34" charset="0"/>
                  <a:cs typeface="Raleway"/>
                </a:rPr>
                <a:t>thank y</a:t>
              </a:r>
              <a:r>
                <a:rPr lang="en-US" sz="4800" b="1" baseline="0" dirty="0">
                  <a:solidFill>
                    <a:schemeClr val="tx1"/>
                  </a:solidFill>
                  <a:latin typeface="Maison Neue Book" panose="020B0504040000000000" pitchFamily="34" charset="0"/>
                  <a:cs typeface="Raleway"/>
                </a:rPr>
                <a:t>   </a:t>
              </a:r>
              <a:r>
                <a:rPr lang="en-US" sz="7000" b="1" dirty="0">
                  <a:solidFill>
                    <a:schemeClr val="tx1"/>
                  </a:solidFill>
                  <a:latin typeface="Maison Neue Book" panose="020B0504040000000000" pitchFamily="34" charset="0"/>
                  <a:cs typeface="Raleway"/>
                </a:rPr>
                <a:t>u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447" y="3304566"/>
              <a:ext cx="800100" cy="800100"/>
            </a:xfrm>
            <a:prstGeom prst="rect">
              <a:avLst/>
            </a:prstGeom>
          </p:spPr>
        </p:pic>
      </p:grpSp>
      <p:sp>
        <p:nvSpPr>
          <p:cNvPr id="304" name="TextBox 303"/>
          <p:cNvSpPr txBox="1"/>
          <p:nvPr/>
        </p:nvSpPr>
        <p:spPr>
          <a:xfrm>
            <a:off x="-16040" y="4566767"/>
            <a:ext cx="1220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ato Light" panose="020F0302020204030203" pitchFamily="34" charset="0"/>
              </a:rPr>
              <a:t>For more information, please visit: </a:t>
            </a:r>
            <a:r>
              <a:rPr lang="en-US" sz="1600" dirty="0">
                <a:solidFill>
                  <a:schemeClr val="accent1"/>
                </a:solidFill>
                <a:latin typeface="Lato Light" panose="020F0302020204030203" pitchFamily="34" charset="0"/>
              </a:rPr>
              <a:t>https://www.odessatech.com</a:t>
            </a:r>
          </a:p>
        </p:txBody>
      </p:sp>
    </p:spTree>
    <p:extLst>
      <p:ext uri="{BB962C8B-B14F-4D97-AF65-F5344CB8AC3E}">
        <p14:creationId xmlns:p14="http://schemas.microsoft.com/office/powerpoint/2010/main" val="73427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imag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_Color_Blo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53744" y="410881"/>
            <a:ext cx="7157527" cy="50998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ctr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221924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_Layout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7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5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_Layout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bg1"/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7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791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2340"/>
            <a:ext cx="12192000" cy="5988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ctr">
              <a:lnSpc>
                <a:spcPct val="90000"/>
              </a:lnSpc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Medium" panose="020B06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0" y="5043677"/>
            <a:ext cx="12192000" cy="37855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1396" y="-5819"/>
            <a:ext cx="12203395" cy="37971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0">
                <a:schemeClr val="accent2">
                  <a:alpha val="68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5276600" y="2521485"/>
            <a:ext cx="1638799" cy="1638799"/>
          </a:xfrm>
          <a:prstGeom prst="ellipse">
            <a:avLst/>
          </a:prstGeom>
          <a:ln w="117475">
            <a:solidFill>
              <a:schemeClr val="tx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0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286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840832"/>
            <a:ext cx="12192000" cy="50271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235B-5A6C-4DD3-AA85-71F13E5DE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87BC7-D9BB-457B-8700-7AD42F346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E491-2206-4874-9D95-48914C97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B1E7-BC7F-4B8A-9638-3A77937C7601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955E-9C61-4D32-A8B1-5D116D61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BA22A-4C2C-4CD0-91D9-77BF1C8B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ADF6-F216-4FB1-ACCD-775609C94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heading_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0"/>
            <a:ext cx="12192000" cy="2770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endParaRPr lang="en-US" sz="11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664892">
            <a:off x="1913058" y="2181433"/>
            <a:ext cx="1097280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endParaRPr lang="en-US" sz="11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6984" y="3736211"/>
            <a:ext cx="5829300" cy="736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Maison Neue Medium" panose="020B0604040000000000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2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77" y="-21636"/>
            <a:ext cx="12192000" cy="594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6020682" y="-291284"/>
            <a:ext cx="6582537" cy="2823211"/>
            <a:chOff x="6020682" y="-291284"/>
            <a:chExt cx="6582537" cy="2823211"/>
          </a:xfrm>
        </p:grpSpPr>
        <p:sp>
          <p:nvSpPr>
            <p:cNvPr id="4" name="Freeform 27"/>
            <p:cNvSpPr>
              <a:spLocks noEditPoints="1"/>
            </p:cNvSpPr>
            <p:nvPr/>
          </p:nvSpPr>
          <p:spPr bwMode="auto">
            <a:xfrm flipV="1">
              <a:off x="6020682" y="296473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8"/>
            <p:cNvSpPr>
              <a:spLocks noEditPoints="1"/>
            </p:cNvSpPr>
            <p:nvPr/>
          </p:nvSpPr>
          <p:spPr bwMode="auto">
            <a:xfrm flipV="1">
              <a:off x="6020682" y="-284679"/>
              <a:ext cx="488696" cy="861822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9"/>
            <p:cNvSpPr>
              <a:spLocks noEditPoints="1"/>
            </p:cNvSpPr>
            <p:nvPr/>
          </p:nvSpPr>
          <p:spPr bwMode="auto">
            <a:xfrm flipV="1">
              <a:off x="6489566" y="-284679"/>
              <a:ext cx="488696" cy="861822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90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 flipV="1">
              <a:off x="6111487" y="-75003"/>
              <a:ext cx="472186" cy="875030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 flipV="1">
              <a:off x="6203943" y="-116277"/>
              <a:ext cx="470535" cy="865124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2"/>
            <p:cNvSpPr>
              <a:spLocks/>
            </p:cNvSpPr>
            <p:nvPr/>
          </p:nvSpPr>
          <p:spPr bwMode="auto">
            <a:xfrm flipV="1">
              <a:off x="6298050" y="-172411"/>
              <a:ext cx="475488" cy="865124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3"/>
            <p:cNvSpPr>
              <a:spLocks/>
            </p:cNvSpPr>
            <p:nvPr/>
          </p:nvSpPr>
          <p:spPr bwMode="auto">
            <a:xfrm flipV="1">
              <a:off x="6392157" y="-225243"/>
              <a:ext cx="485394" cy="861822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4"/>
            <p:cNvSpPr>
              <a:spLocks/>
            </p:cNvSpPr>
            <p:nvPr/>
          </p:nvSpPr>
          <p:spPr bwMode="auto">
            <a:xfrm flipV="1">
              <a:off x="6869296" y="-75003"/>
              <a:ext cx="19812" cy="600964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5"/>
            <p:cNvSpPr>
              <a:spLocks/>
            </p:cNvSpPr>
            <p:nvPr/>
          </p:nvSpPr>
          <p:spPr bwMode="auto">
            <a:xfrm flipV="1">
              <a:off x="6775189" y="-116277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6"/>
            <p:cNvSpPr>
              <a:spLocks/>
            </p:cNvSpPr>
            <p:nvPr/>
          </p:nvSpPr>
          <p:spPr bwMode="auto">
            <a:xfrm flipV="1">
              <a:off x="6681082" y="-172412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7"/>
            <p:cNvSpPr>
              <a:spLocks/>
            </p:cNvSpPr>
            <p:nvPr/>
          </p:nvSpPr>
          <p:spPr bwMode="auto">
            <a:xfrm flipV="1">
              <a:off x="6588626" y="-225244"/>
              <a:ext cx="19812" cy="58940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0"/>
            <p:cNvSpPr>
              <a:spLocks noEditPoints="1"/>
            </p:cNvSpPr>
            <p:nvPr/>
          </p:nvSpPr>
          <p:spPr bwMode="auto">
            <a:xfrm flipV="1">
              <a:off x="7896218" y="296473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 flipV="1">
              <a:off x="7896218" y="-284679"/>
              <a:ext cx="488696" cy="861822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 flipV="1">
              <a:off x="8365102" y="-284679"/>
              <a:ext cx="488696" cy="861822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"/>
            <p:cNvSpPr>
              <a:spLocks/>
            </p:cNvSpPr>
            <p:nvPr/>
          </p:nvSpPr>
          <p:spPr bwMode="auto">
            <a:xfrm flipV="1">
              <a:off x="7987023" y="-75003"/>
              <a:ext cx="472186" cy="875030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4"/>
            <p:cNvSpPr>
              <a:spLocks/>
            </p:cNvSpPr>
            <p:nvPr/>
          </p:nvSpPr>
          <p:spPr bwMode="auto">
            <a:xfrm flipV="1">
              <a:off x="8079479" y="-116277"/>
              <a:ext cx="470535" cy="865124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 flipV="1">
              <a:off x="8173586" y="-172411"/>
              <a:ext cx="475488" cy="865124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 flipV="1">
              <a:off x="8267693" y="-225243"/>
              <a:ext cx="485394" cy="861822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 flipV="1">
              <a:off x="8744832" y="-75003"/>
              <a:ext cx="19812" cy="600964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/>
            <p:cNvSpPr>
              <a:spLocks/>
            </p:cNvSpPr>
            <p:nvPr/>
          </p:nvSpPr>
          <p:spPr bwMode="auto">
            <a:xfrm flipV="1">
              <a:off x="8650725" y="-116277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/>
            <p:cNvSpPr>
              <a:spLocks/>
            </p:cNvSpPr>
            <p:nvPr/>
          </p:nvSpPr>
          <p:spPr bwMode="auto">
            <a:xfrm flipV="1">
              <a:off x="8556618" y="-172412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0"/>
            <p:cNvSpPr>
              <a:spLocks/>
            </p:cNvSpPr>
            <p:nvPr/>
          </p:nvSpPr>
          <p:spPr bwMode="auto">
            <a:xfrm flipV="1">
              <a:off x="8464162" y="-225244"/>
              <a:ext cx="19812" cy="58940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 flipV="1">
              <a:off x="9771754" y="296473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 flipV="1">
              <a:off x="9771754" y="-284679"/>
              <a:ext cx="488696" cy="861822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8 w 291"/>
                <a:gd name="T13" fmla="*/ 1 h 512"/>
                <a:gd name="T14" fmla="*/ 287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89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 flipV="1">
              <a:off x="10240638" y="-284679"/>
              <a:ext cx="488696" cy="861822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7 w 291"/>
                <a:gd name="T19" fmla="*/ 357 h 512"/>
                <a:gd name="T20" fmla="*/ 8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4" y="512"/>
                    <a:pt x="3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 flipV="1">
              <a:off x="9862559" y="-75003"/>
              <a:ext cx="472186" cy="875030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79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79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 flipV="1">
              <a:off x="9955015" y="-116277"/>
              <a:ext cx="470535" cy="865124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 flipV="1">
              <a:off x="10049122" y="-172411"/>
              <a:ext cx="475488" cy="865124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 flipV="1">
              <a:off x="10141578" y="-225243"/>
              <a:ext cx="487045" cy="861822"/>
            </a:xfrm>
            <a:custGeom>
              <a:avLst/>
              <a:gdLst>
                <a:gd name="T0" fmla="*/ 6 w 290"/>
                <a:gd name="T1" fmla="*/ 512 h 512"/>
                <a:gd name="T2" fmla="*/ 0 w 290"/>
                <a:gd name="T3" fmla="*/ 506 h 512"/>
                <a:gd name="T4" fmla="*/ 0 w 290"/>
                <a:gd name="T5" fmla="*/ 167 h 512"/>
                <a:gd name="T6" fmla="*/ 3 w 290"/>
                <a:gd name="T7" fmla="*/ 162 h 512"/>
                <a:gd name="T8" fmla="*/ 280 w 290"/>
                <a:gd name="T9" fmla="*/ 2 h 512"/>
                <a:gd name="T10" fmla="*/ 288 w 290"/>
                <a:gd name="T11" fmla="*/ 4 h 512"/>
                <a:gd name="T12" fmla="*/ 286 w 290"/>
                <a:gd name="T13" fmla="*/ 12 h 512"/>
                <a:gd name="T14" fmla="*/ 12 w 290"/>
                <a:gd name="T15" fmla="*/ 171 h 512"/>
                <a:gd name="T16" fmla="*/ 12 w 290"/>
                <a:gd name="T17" fmla="*/ 506 h 512"/>
                <a:gd name="T18" fmla="*/ 6 w 290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2">
                  <a:moveTo>
                    <a:pt x="6" y="512"/>
                  </a:moveTo>
                  <a:cubicBezTo>
                    <a:pt x="3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2" y="163"/>
                    <a:pt x="3" y="16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3" y="0"/>
                    <a:pt x="287" y="1"/>
                    <a:pt x="288" y="4"/>
                  </a:cubicBezTo>
                  <a:cubicBezTo>
                    <a:pt x="290" y="7"/>
                    <a:pt x="289" y="11"/>
                    <a:pt x="286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10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0"/>
            <p:cNvSpPr>
              <a:spLocks/>
            </p:cNvSpPr>
            <p:nvPr/>
          </p:nvSpPr>
          <p:spPr bwMode="auto">
            <a:xfrm flipV="1">
              <a:off x="10620368" y="-75003"/>
              <a:ext cx="19812" cy="600964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1"/>
            <p:cNvSpPr>
              <a:spLocks/>
            </p:cNvSpPr>
            <p:nvPr/>
          </p:nvSpPr>
          <p:spPr bwMode="auto">
            <a:xfrm flipV="1">
              <a:off x="10526261" y="-116277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2"/>
            <p:cNvSpPr>
              <a:spLocks/>
            </p:cNvSpPr>
            <p:nvPr/>
          </p:nvSpPr>
          <p:spPr bwMode="auto">
            <a:xfrm flipV="1">
              <a:off x="10432154" y="-172412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3"/>
            <p:cNvSpPr>
              <a:spLocks/>
            </p:cNvSpPr>
            <p:nvPr/>
          </p:nvSpPr>
          <p:spPr bwMode="auto">
            <a:xfrm flipV="1">
              <a:off x="10339698" y="-225244"/>
              <a:ext cx="19812" cy="58940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6"/>
            <p:cNvSpPr>
              <a:spLocks noEditPoints="1"/>
            </p:cNvSpPr>
            <p:nvPr/>
          </p:nvSpPr>
          <p:spPr bwMode="auto">
            <a:xfrm flipV="1">
              <a:off x="11645639" y="296473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3 w 570"/>
                <a:gd name="T3" fmla="*/ 321 h 322"/>
                <a:gd name="T4" fmla="*/ 4 w 570"/>
                <a:gd name="T5" fmla="*/ 166 h 322"/>
                <a:gd name="T6" fmla="*/ 0 w 570"/>
                <a:gd name="T7" fmla="*/ 161 h 322"/>
                <a:gd name="T8" fmla="*/ 4 w 570"/>
                <a:gd name="T9" fmla="*/ 156 h 322"/>
                <a:gd name="T10" fmla="*/ 283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9 w 570"/>
                <a:gd name="T25" fmla="*/ 161 h 322"/>
                <a:gd name="T26" fmla="*/ 285 w 570"/>
                <a:gd name="T27" fmla="*/ 309 h 322"/>
                <a:gd name="T28" fmla="*/ 552 w 570"/>
                <a:gd name="T29" fmla="*/ 161 h 322"/>
                <a:gd name="T30" fmla="*/ 285 w 570"/>
                <a:gd name="T31" fmla="*/ 13 h 322"/>
                <a:gd name="T32" fmla="*/ 19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3" y="321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2" y="165"/>
                    <a:pt x="0" y="163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9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2" y="161"/>
                    <a:pt x="552" y="161"/>
                    <a:pt x="552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9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7"/>
            <p:cNvSpPr>
              <a:spLocks noEditPoints="1"/>
            </p:cNvSpPr>
            <p:nvPr/>
          </p:nvSpPr>
          <p:spPr bwMode="auto">
            <a:xfrm flipV="1">
              <a:off x="11645639" y="-284679"/>
              <a:ext cx="488696" cy="861822"/>
            </a:xfrm>
            <a:custGeom>
              <a:avLst/>
              <a:gdLst>
                <a:gd name="T0" fmla="*/ 285 w 291"/>
                <a:gd name="T1" fmla="*/ 512 h 512"/>
                <a:gd name="T2" fmla="*/ 283 w 291"/>
                <a:gd name="T3" fmla="*/ 512 h 512"/>
                <a:gd name="T4" fmla="*/ 4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8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 flipV="1">
              <a:off x="12114523" y="-284679"/>
              <a:ext cx="488696" cy="861822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4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2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90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 flipV="1">
              <a:off x="11736444" y="-75003"/>
              <a:ext cx="473837" cy="875030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8 h 519"/>
                <a:gd name="T6" fmla="*/ 3 w 282"/>
                <a:gd name="T7" fmla="*/ 163 h 519"/>
                <a:gd name="T8" fmla="*/ 272 w 282"/>
                <a:gd name="T9" fmla="*/ 2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5" y="0"/>
                    <a:pt x="279" y="1"/>
                    <a:pt x="280" y="4"/>
                  </a:cubicBezTo>
                  <a:cubicBezTo>
                    <a:pt x="282" y="7"/>
                    <a:pt x="281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10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/>
            <p:cNvSpPr>
              <a:spLocks/>
            </p:cNvSpPr>
            <p:nvPr/>
          </p:nvSpPr>
          <p:spPr bwMode="auto">
            <a:xfrm flipV="1">
              <a:off x="11830551" y="-116277"/>
              <a:ext cx="470535" cy="865124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8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8" y="4"/>
                  </a:cubicBezTo>
                  <a:cubicBezTo>
                    <a:pt x="280" y="7"/>
                    <a:pt x="279" y="11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1"/>
            <p:cNvSpPr>
              <a:spLocks/>
            </p:cNvSpPr>
            <p:nvPr/>
          </p:nvSpPr>
          <p:spPr bwMode="auto">
            <a:xfrm flipV="1">
              <a:off x="11924658" y="-172411"/>
              <a:ext cx="475488" cy="865124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2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79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2"/>
            <p:cNvSpPr>
              <a:spLocks/>
            </p:cNvSpPr>
            <p:nvPr/>
          </p:nvSpPr>
          <p:spPr bwMode="auto">
            <a:xfrm flipV="1">
              <a:off x="12017114" y="-225243"/>
              <a:ext cx="487045" cy="861822"/>
            </a:xfrm>
            <a:custGeom>
              <a:avLst/>
              <a:gdLst>
                <a:gd name="T0" fmla="*/ 6 w 290"/>
                <a:gd name="T1" fmla="*/ 512 h 512"/>
                <a:gd name="T2" fmla="*/ 0 w 290"/>
                <a:gd name="T3" fmla="*/ 506 h 512"/>
                <a:gd name="T4" fmla="*/ 0 w 290"/>
                <a:gd name="T5" fmla="*/ 167 h 512"/>
                <a:gd name="T6" fmla="*/ 3 w 290"/>
                <a:gd name="T7" fmla="*/ 162 h 512"/>
                <a:gd name="T8" fmla="*/ 280 w 290"/>
                <a:gd name="T9" fmla="*/ 2 h 512"/>
                <a:gd name="T10" fmla="*/ 288 w 290"/>
                <a:gd name="T11" fmla="*/ 4 h 512"/>
                <a:gd name="T12" fmla="*/ 286 w 290"/>
                <a:gd name="T13" fmla="*/ 12 h 512"/>
                <a:gd name="T14" fmla="*/ 12 w 290"/>
                <a:gd name="T15" fmla="*/ 171 h 512"/>
                <a:gd name="T16" fmla="*/ 12 w 290"/>
                <a:gd name="T17" fmla="*/ 506 h 512"/>
                <a:gd name="T18" fmla="*/ 6 w 290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2">
                  <a:moveTo>
                    <a:pt x="6" y="512"/>
                  </a:moveTo>
                  <a:cubicBezTo>
                    <a:pt x="3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3" y="0"/>
                    <a:pt x="286" y="1"/>
                    <a:pt x="288" y="4"/>
                  </a:cubicBezTo>
                  <a:cubicBezTo>
                    <a:pt x="290" y="7"/>
                    <a:pt x="289" y="11"/>
                    <a:pt x="286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10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6"/>
            <p:cNvSpPr>
              <a:spLocks/>
            </p:cNvSpPr>
            <p:nvPr/>
          </p:nvSpPr>
          <p:spPr bwMode="auto">
            <a:xfrm flipV="1">
              <a:off x="12215234" y="-225244"/>
              <a:ext cx="19812" cy="58940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3"/>
            <p:cNvSpPr>
              <a:spLocks noEditPoints="1"/>
            </p:cNvSpPr>
            <p:nvPr/>
          </p:nvSpPr>
          <p:spPr bwMode="auto">
            <a:xfrm flipV="1">
              <a:off x="12114523" y="823141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4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2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8"/>
            <p:cNvSpPr>
              <a:spLocks/>
            </p:cNvSpPr>
            <p:nvPr/>
          </p:nvSpPr>
          <p:spPr bwMode="auto">
            <a:xfrm flipV="1">
              <a:off x="12203677" y="872671"/>
              <a:ext cx="19812" cy="602616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10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7"/>
            <p:cNvSpPr>
              <a:spLocks noEditPoints="1"/>
            </p:cNvSpPr>
            <p:nvPr/>
          </p:nvSpPr>
          <p:spPr bwMode="auto">
            <a:xfrm flipV="1">
              <a:off x="11176755" y="562283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3 w 570"/>
                <a:gd name="T3" fmla="*/ 321 h 322"/>
                <a:gd name="T4" fmla="*/ 4 w 570"/>
                <a:gd name="T5" fmla="*/ 166 h 322"/>
                <a:gd name="T6" fmla="*/ 0 w 570"/>
                <a:gd name="T7" fmla="*/ 161 h 322"/>
                <a:gd name="T8" fmla="*/ 4 w 570"/>
                <a:gd name="T9" fmla="*/ 156 h 322"/>
                <a:gd name="T10" fmla="*/ 283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9 w 570"/>
                <a:gd name="T25" fmla="*/ 161 h 322"/>
                <a:gd name="T26" fmla="*/ 285 w 570"/>
                <a:gd name="T27" fmla="*/ 309 h 322"/>
                <a:gd name="T28" fmla="*/ 552 w 570"/>
                <a:gd name="T29" fmla="*/ 161 h 322"/>
                <a:gd name="T30" fmla="*/ 285 w 570"/>
                <a:gd name="T31" fmla="*/ 13 h 322"/>
                <a:gd name="T32" fmla="*/ 19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3" y="321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2" y="165"/>
                    <a:pt x="0" y="163"/>
                    <a:pt x="0" y="161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9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2" y="161"/>
                    <a:pt x="552" y="161"/>
                    <a:pt x="552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9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8"/>
            <p:cNvSpPr>
              <a:spLocks noEditPoints="1"/>
            </p:cNvSpPr>
            <p:nvPr/>
          </p:nvSpPr>
          <p:spPr bwMode="auto">
            <a:xfrm flipV="1">
              <a:off x="11645639" y="823141"/>
              <a:ext cx="488696" cy="863474"/>
            </a:xfrm>
            <a:custGeom>
              <a:avLst/>
              <a:gdLst>
                <a:gd name="T0" fmla="*/ 285 w 291"/>
                <a:gd name="T1" fmla="*/ 513 h 513"/>
                <a:gd name="T2" fmla="*/ 283 w 291"/>
                <a:gd name="T3" fmla="*/ 512 h 513"/>
                <a:gd name="T4" fmla="*/ 4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9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8" y="513"/>
                    <a:pt x="286" y="513"/>
                    <a:pt x="285" y="513"/>
                  </a:cubicBezTo>
                  <a:close/>
                  <a:moveTo>
                    <a:pt x="12" y="349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9"/>
            <p:cNvSpPr>
              <a:spLocks noEditPoints="1"/>
            </p:cNvSpPr>
            <p:nvPr/>
          </p:nvSpPr>
          <p:spPr bwMode="auto">
            <a:xfrm flipV="1">
              <a:off x="11176755" y="823141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4 w 291"/>
                <a:gd name="T9" fmla="*/ 156 h 513"/>
                <a:gd name="T10" fmla="*/ 283 w 291"/>
                <a:gd name="T11" fmla="*/ 1 h 513"/>
                <a:gd name="T12" fmla="*/ 289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2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2" y="157"/>
                    <a:pt x="4" y="156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84" y="0"/>
                    <a:pt x="287" y="0"/>
                    <a:pt x="289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0"/>
            <p:cNvSpPr>
              <a:spLocks/>
            </p:cNvSpPr>
            <p:nvPr/>
          </p:nvSpPr>
          <p:spPr bwMode="auto">
            <a:xfrm flipV="1">
              <a:off x="11571344" y="601907"/>
              <a:ext cx="472186" cy="873380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1 h 518"/>
                <a:gd name="T16" fmla="*/ 279 w 281"/>
                <a:gd name="T17" fmla="*/ 356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2"/>
                    <a:pt x="272" y="0"/>
                    <a:pt x="275" y="0"/>
                  </a:cubicBezTo>
                  <a:cubicBezTo>
                    <a:pt x="279" y="0"/>
                    <a:pt x="281" y="2"/>
                    <a:pt x="281" y="6"/>
                  </a:cubicBezTo>
                  <a:cubicBezTo>
                    <a:pt x="281" y="351"/>
                    <a:pt x="281" y="351"/>
                    <a:pt x="281" y="351"/>
                  </a:cubicBezTo>
                  <a:cubicBezTo>
                    <a:pt x="281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1"/>
            <p:cNvSpPr>
              <a:spLocks/>
            </p:cNvSpPr>
            <p:nvPr/>
          </p:nvSpPr>
          <p:spPr bwMode="auto">
            <a:xfrm flipV="1">
              <a:off x="11480539" y="653088"/>
              <a:ext cx="470535" cy="863474"/>
            </a:xfrm>
            <a:custGeom>
              <a:avLst/>
              <a:gdLst>
                <a:gd name="T0" fmla="*/ 7 w 280"/>
                <a:gd name="T1" fmla="*/ 513 h 513"/>
                <a:gd name="T2" fmla="*/ 1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1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0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2"/>
            <p:cNvSpPr>
              <a:spLocks/>
            </p:cNvSpPr>
            <p:nvPr/>
          </p:nvSpPr>
          <p:spPr bwMode="auto">
            <a:xfrm flipV="1">
              <a:off x="11381479" y="709222"/>
              <a:ext cx="475488" cy="863474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0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3"/>
            <p:cNvSpPr>
              <a:spLocks/>
            </p:cNvSpPr>
            <p:nvPr/>
          </p:nvSpPr>
          <p:spPr bwMode="auto">
            <a:xfrm flipV="1">
              <a:off x="11277466" y="765356"/>
              <a:ext cx="487045" cy="860172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8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4"/>
            <p:cNvSpPr>
              <a:spLocks/>
            </p:cNvSpPr>
            <p:nvPr/>
          </p:nvSpPr>
          <p:spPr bwMode="auto">
            <a:xfrm flipV="1">
              <a:off x="11265909" y="872671"/>
              <a:ext cx="19812" cy="602616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10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5"/>
            <p:cNvSpPr>
              <a:spLocks/>
            </p:cNvSpPr>
            <p:nvPr/>
          </p:nvSpPr>
          <p:spPr bwMode="auto">
            <a:xfrm flipV="1">
              <a:off x="11360016" y="925503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6"/>
            <p:cNvSpPr>
              <a:spLocks/>
            </p:cNvSpPr>
            <p:nvPr/>
          </p:nvSpPr>
          <p:spPr bwMode="auto">
            <a:xfrm flipV="1">
              <a:off x="11454123" y="986590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7"/>
            <p:cNvSpPr>
              <a:spLocks/>
            </p:cNvSpPr>
            <p:nvPr/>
          </p:nvSpPr>
          <p:spPr bwMode="auto">
            <a:xfrm flipV="1">
              <a:off x="11546579" y="1034469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8"/>
            <p:cNvSpPr>
              <a:spLocks noEditPoints="1"/>
            </p:cNvSpPr>
            <p:nvPr/>
          </p:nvSpPr>
          <p:spPr bwMode="auto">
            <a:xfrm flipV="1">
              <a:off x="10240638" y="562283"/>
              <a:ext cx="955929" cy="541528"/>
            </a:xfrm>
            <a:custGeom>
              <a:avLst/>
              <a:gdLst>
                <a:gd name="T0" fmla="*/ 285 w 569"/>
                <a:gd name="T1" fmla="*/ 322 h 322"/>
                <a:gd name="T2" fmla="*/ 282 w 569"/>
                <a:gd name="T3" fmla="*/ 321 h 322"/>
                <a:gd name="T4" fmla="*/ 3 w 569"/>
                <a:gd name="T5" fmla="*/ 166 h 322"/>
                <a:gd name="T6" fmla="*/ 0 w 569"/>
                <a:gd name="T7" fmla="*/ 161 h 322"/>
                <a:gd name="T8" fmla="*/ 3 w 569"/>
                <a:gd name="T9" fmla="*/ 156 h 322"/>
                <a:gd name="T10" fmla="*/ 282 w 569"/>
                <a:gd name="T11" fmla="*/ 1 h 322"/>
                <a:gd name="T12" fmla="*/ 287 w 569"/>
                <a:gd name="T13" fmla="*/ 1 h 322"/>
                <a:gd name="T14" fmla="*/ 566 w 569"/>
                <a:gd name="T15" fmla="*/ 156 h 322"/>
                <a:gd name="T16" fmla="*/ 569 w 569"/>
                <a:gd name="T17" fmla="*/ 161 h 322"/>
                <a:gd name="T18" fmla="*/ 566 w 569"/>
                <a:gd name="T19" fmla="*/ 166 h 322"/>
                <a:gd name="T20" fmla="*/ 287 w 569"/>
                <a:gd name="T21" fmla="*/ 321 h 322"/>
                <a:gd name="T22" fmla="*/ 285 w 569"/>
                <a:gd name="T23" fmla="*/ 322 h 322"/>
                <a:gd name="T24" fmla="*/ 18 w 569"/>
                <a:gd name="T25" fmla="*/ 161 h 322"/>
                <a:gd name="T26" fmla="*/ 285 w 569"/>
                <a:gd name="T27" fmla="*/ 309 h 322"/>
                <a:gd name="T28" fmla="*/ 551 w 569"/>
                <a:gd name="T29" fmla="*/ 161 h 322"/>
                <a:gd name="T30" fmla="*/ 285 w 569"/>
                <a:gd name="T31" fmla="*/ 13 h 322"/>
                <a:gd name="T32" fmla="*/ 18 w 569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1"/>
                  </a:cubicBezTo>
                  <a:cubicBezTo>
                    <a:pt x="569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9"/>
            <p:cNvSpPr>
              <a:spLocks noEditPoints="1"/>
            </p:cNvSpPr>
            <p:nvPr/>
          </p:nvSpPr>
          <p:spPr bwMode="auto">
            <a:xfrm flipV="1">
              <a:off x="10709522" y="823141"/>
              <a:ext cx="487045" cy="863474"/>
            </a:xfrm>
            <a:custGeom>
              <a:avLst/>
              <a:gdLst>
                <a:gd name="T0" fmla="*/ 284 w 290"/>
                <a:gd name="T1" fmla="*/ 513 h 513"/>
                <a:gd name="T2" fmla="*/ 282 w 290"/>
                <a:gd name="T3" fmla="*/ 512 h 513"/>
                <a:gd name="T4" fmla="*/ 3 w 290"/>
                <a:gd name="T5" fmla="*/ 357 h 513"/>
                <a:gd name="T6" fmla="*/ 0 w 290"/>
                <a:gd name="T7" fmla="*/ 352 h 513"/>
                <a:gd name="T8" fmla="*/ 0 w 290"/>
                <a:gd name="T9" fmla="*/ 7 h 513"/>
                <a:gd name="T10" fmla="*/ 2 w 290"/>
                <a:gd name="T11" fmla="*/ 1 h 513"/>
                <a:gd name="T12" fmla="*/ 8 w 290"/>
                <a:gd name="T13" fmla="*/ 1 h 513"/>
                <a:gd name="T14" fmla="*/ 287 w 290"/>
                <a:gd name="T15" fmla="*/ 156 h 513"/>
                <a:gd name="T16" fmla="*/ 290 w 290"/>
                <a:gd name="T17" fmla="*/ 162 h 513"/>
                <a:gd name="T18" fmla="*/ 290 w 290"/>
                <a:gd name="T19" fmla="*/ 507 h 513"/>
                <a:gd name="T20" fmla="*/ 288 w 290"/>
                <a:gd name="T21" fmla="*/ 512 h 513"/>
                <a:gd name="T22" fmla="*/ 284 w 290"/>
                <a:gd name="T23" fmla="*/ 513 h 513"/>
                <a:gd name="T24" fmla="*/ 12 w 290"/>
                <a:gd name="T25" fmla="*/ 349 h 513"/>
                <a:gd name="T26" fmla="*/ 278 w 290"/>
                <a:gd name="T27" fmla="*/ 497 h 513"/>
                <a:gd name="T28" fmla="*/ 278 w 290"/>
                <a:gd name="T29" fmla="*/ 165 h 513"/>
                <a:gd name="T30" fmla="*/ 12 w 290"/>
                <a:gd name="T31" fmla="*/ 17 h 513"/>
                <a:gd name="T32" fmla="*/ 12 w 290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284" y="513"/>
                  </a:moveTo>
                  <a:cubicBezTo>
                    <a:pt x="283" y="513"/>
                    <a:pt x="282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0" y="159"/>
                    <a:pt x="290" y="162"/>
                  </a:cubicBezTo>
                  <a:cubicBezTo>
                    <a:pt x="290" y="507"/>
                    <a:pt x="290" y="507"/>
                    <a:pt x="290" y="507"/>
                  </a:cubicBezTo>
                  <a:cubicBezTo>
                    <a:pt x="290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4" y="513"/>
                  </a:cubicBezTo>
                  <a:close/>
                  <a:moveTo>
                    <a:pt x="12" y="349"/>
                  </a:moveTo>
                  <a:cubicBezTo>
                    <a:pt x="278" y="497"/>
                    <a:pt x="278" y="497"/>
                    <a:pt x="278" y="497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0"/>
            <p:cNvSpPr>
              <a:spLocks noEditPoints="1"/>
            </p:cNvSpPr>
            <p:nvPr/>
          </p:nvSpPr>
          <p:spPr bwMode="auto">
            <a:xfrm flipV="1">
              <a:off x="10240638" y="823141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8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4" y="513"/>
                    <a:pt x="3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1"/>
            <p:cNvSpPr>
              <a:spLocks/>
            </p:cNvSpPr>
            <p:nvPr/>
          </p:nvSpPr>
          <p:spPr bwMode="auto">
            <a:xfrm flipV="1">
              <a:off x="10633576" y="601907"/>
              <a:ext cx="472186" cy="873380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1 h 518"/>
                <a:gd name="T16" fmla="*/ 279 w 281"/>
                <a:gd name="T17" fmla="*/ 356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2"/>
                    <a:pt x="272" y="0"/>
                    <a:pt x="275" y="0"/>
                  </a:cubicBezTo>
                  <a:cubicBezTo>
                    <a:pt x="279" y="0"/>
                    <a:pt x="281" y="2"/>
                    <a:pt x="281" y="6"/>
                  </a:cubicBezTo>
                  <a:cubicBezTo>
                    <a:pt x="281" y="351"/>
                    <a:pt x="281" y="351"/>
                    <a:pt x="281" y="351"/>
                  </a:cubicBezTo>
                  <a:cubicBezTo>
                    <a:pt x="281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2"/>
            <p:cNvSpPr>
              <a:spLocks/>
            </p:cNvSpPr>
            <p:nvPr/>
          </p:nvSpPr>
          <p:spPr bwMode="auto">
            <a:xfrm flipV="1">
              <a:off x="10542771" y="653088"/>
              <a:ext cx="470535" cy="863474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3"/>
            <p:cNvSpPr>
              <a:spLocks/>
            </p:cNvSpPr>
            <p:nvPr/>
          </p:nvSpPr>
          <p:spPr bwMode="auto">
            <a:xfrm flipV="1">
              <a:off x="10443711" y="709222"/>
              <a:ext cx="475488" cy="863474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4"/>
            <p:cNvSpPr>
              <a:spLocks/>
            </p:cNvSpPr>
            <p:nvPr/>
          </p:nvSpPr>
          <p:spPr bwMode="auto">
            <a:xfrm flipV="1">
              <a:off x="10339698" y="765356"/>
              <a:ext cx="487045" cy="860172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8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5"/>
            <p:cNvSpPr>
              <a:spLocks/>
            </p:cNvSpPr>
            <p:nvPr/>
          </p:nvSpPr>
          <p:spPr bwMode="auto">
            <a:xfrm flipV="1">
              <a:off x="10329792" y="872671"/>
              <a:ext cx="19812" cy="602616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6"/>
            <p:cNvSpPr>
              <a:spLocks/>
            </p:cNvSpPr>
            <p:nvPr/>
          </p:nvSpPr>
          <p:spPr bwMode="auto">
            <a:xfrm flipV="1">
              <a:off x="10422248" y="925503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7"/>
            <p:cNvSpPr>
              <a:spLocks/>
            </p:cNvSpPr>
            <p:nvPr/>
          </p:nvSpPr>
          <p:spPr bwMode="auto">
            <a:xfrm flipV="1">
              <a:off x="10516355" y="986590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8"/>
            <p:cNvSpPr>
              <a:spLocks/>
            </p:cNvSpPr>
            <p:nvPr/>
          </p:nvSpPr>
          <p:spPr bwMode="auto">
            <a:xfrm flipV="1">
              <a:off x="10608811" y="1034469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9"/>
            <p:cNvSpPr>
              <a:spLocks noEditPoints="1"/>
            </p:cNvSpPr>
            <p:nvPr/>
          </p:nvSpPr>
          <p:spPr bwMode="auto">
            <a:xfrm flipV="1">
              <a:off x="10709522" y="-281378"/>
              <a:ext cx="955929" cy="543180"/>
            </a:xfrm>
            <a:custGeom>
              <a:avLst/>
              <a:gdLst>
                <a:gd name="T0" fmla="*/ 284 w 569"/>
                <a:gd name="T1" fmla="*/ 323 h 323"/>
                <a:gd name="T2" fmla="*/ 282 w 569"/>
                <a:gd name="T3" fmla="*/ 322 h 323"/>
                <a:gd name="T4" fmla="*/ 3 w 569"/>
                <a:gd name="T5" fmla="*/ 167 h 323"/>
                <a:gd name="T6" fmla="*/ 0 w 569"/>
                <a:gd name="T7" fmla="*/ 162 h 323"/>
                <a:gd name="T8" fmla="*/ 3 w 569"/>
                <a:gd name="T9" fmla="*/ 156 h 323"/>
                <a:gd name="T10" fmla="*/ 282 w 569"/>
                <a:gd name="T11" fmla="*/ 1 h 323"/>
                <a:gd name="T12" fmla="*/ 287 w 569"/>
                <a:gd name="T13" fmla="*/ 1 h 323"/>
                <a:gd name="T14" fmla="*/ 566 w 569"/>
                <a:gd name="T15" fmla="*/ 156 h 323"/>
                <a:gd name="T16" fmla="*/ 569 w 569"/>
                <a:gd name="T17" fmla="*/ 162 h 323"/>
                <a:gd name="T18" fmla="*/ 566 w 569"/>
                <a:gd name="T19" fmla="*/ 167 h 323"/>
                <a:gd name="T20" fmla="*/ 287 w 569"/>
                <a:gd name="T21" fmla="*/ 322 h 323"/>
                <a:gd name="T22" fmla="*/ 284 w 569"/>
                <a:gd name="T23" fmla="*/ 323 h 323"/>
                <a:gd name="T24" fmla="*/ 18 w 569"/>
                <a:gd name="T25" fmla="*/ 162 h 323"/>
                <a:gd name="T26" fmla="*/ 284 w 569"/>
                <a:gd name="T27" fmla="*/ 310 h 323"/>
                <a:gd name="T28" fmla="*/ 551 w 569"/>
                <a:gd name="T29" fmla="*/ 162 h 323"/>
                <a:gd name="T30" fmla="*/ 284 w 569"/>
                <a:gd name="T31" fmla="*/ 13 h 323"/>
                <a:gd name="T32" fmla="*/ 18 w 569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3">
                  <a:moveTo>
                    <a:pt x="284" y="323"/>
                  </a:moveTo>
                  <a:cubicBezTo>
                    <a:pt x="283" y="323"/>
                    <a:pt x="282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2"/>
                  </a:cubicBezTo>
                  <a:cubicBezTo>
                    <a:pt x="569" y="164"/>
                    <a:pt x="568" y="166"/>
                    <a:pt x="566" y="167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6" y="322"/>
                    <a:pt x="285" y="323"/>
                    <a:pt x="284" y="323"/>
                  </a:cubicBezTo>
                  <a:close/>
                  <a:moveTo>
                    <a:pt x="18" y="162"/>
                  </a:moveTo>
                  <a:cubicBezTo>
                    <a:pt x="284" y="310"/>
                    <a:pt x="284" y="310"/>
                    <a:pt x="284" y="310"/>
                  </a:cubicBezTo>
                  <a:cubicBezTo>
                    <a:pt x="551" y="162"/>
                    <a:pt x="551" y="162"/>
                    <a:pt x="551" y="162"/>
                  </a:cubicBezTo>
                  <a:cubicBezTo>
                    <a:pt x="284" y="13"/>
                    <a:pt x="284" y="13"/>
                    <a:pt x="284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0"/>
            <p:cNvSpPr>
              <a:spLocks noEditPoints="1"/>
            </p:cNvSpPr>
            <p:nvPr/>
          </p:nvSpPr>
          <p:spPr bwMode="auto">
            <a:xfrm flipV="1">
              <a:off x="11176755" y="-20520"/>
              <a:ext cx="488696" cy="863474"/>
            </a:xfrm>
            <a:custGeom>
              <a:avLst/>
              <a:gdLst>
                <a:gd name="T0" fmla="*/ 285 w 291"/>
                <a:gd name="T1" fmla="*/ 513 h 513"/>
                <a:gd name="T2" fmla="*/ 283 w 291"/>
                <a:gd name="T3" fmla="*/ 512 h 513"/>
                <a:gd name="T4" fmla="*/ 4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9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6 h 513"/>
                <a:gd name="T28" fmla="*/ 279 w 291"/>
                <a:gd name="T29" fmla="*/ 165 h 513"/>
                <a:gd name="T30" fmla="*/ 12 w 291"/>
                <a:gd name="T31" fmla="*/ 16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2"/>
                    <a:pt x="283" y="512"/>
                  </a:cubicBezTo>
                  <a:cubicBezTo>
                    <a:pt x="4" y="357"/>
                    <a:pt x="4" y="357"/>
                    <a:pt x="4" y="357"/>
                  </a:cubicBezTo>
                  <a:cubicBezTo>
                    <a:pt x="2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9" y="512"/>
                  </a:cubicBezTo>
                  <a:cubicBezTo>
                    <a:pt x="288" y="512"/>
                    <a:pt x="287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1"/>
            <p:cNvSpPr>
              <a:spLocks noEditPoints="1"/>
            </p:cNvSpPr>
            <p:nvPr/>
          </p:nvSpPr>
          <p:spPr bwMode="auto">
            <a:xfrm flipV="1">
              <a:off x="10709522" y="-20520"/>
              <a:ext cx="487045" cy="863474"/>
            </a:xfrm>
            <a:custGeom>
              <a:avLst/>
              <a:gdLst>
                <a:gd name="T0" fmla="*/ 6 w 290"/>
                <a:gd name="T1" fmla="*/ 513 h 513"/>
                <a:gd name="T2" fmla="*/ 2 w 290"/>
                <a:gd name="T3" fmla="*/ 512 h 513"/>
                <a:gd name="T4" fmla="*/ 0 w 290"/>
                <a:gd name="T5" fmla="*/ 507 h 513"/>
                <a:gd name="T6" fmla="*/ 0 w 290"/>
                <a:gd name="T7" fmla="*/ 161 h 513"/>
                <a:gd name="T8" fmla="*/ 3 w 290"/>
                <a:gd name="T9" fmla="*/ 156 h 513"/>
                <a:gd name="T10" fmla="*/ 282 w 290"/>
                <a:gd name="T11" fmla="*/ 1 h 513"/>
                <a:gd name="T12" fmla="*/ 288 w 290"/>
                <a:gd name="T13" fmla="*/ 1 h 513"/>
                <a:gd name="T14" fmla="*/ 290 w 290"/>
                <a:gd name="T15" fmla="*/ 6 h 513"/>
                <a:gd name="T16" fmla="*/ 290 w 290"/>
                <a:gd name="T17" fmla="*/ 352 h 513"/>
                <a:gd name="T18" fmla="*/ 287 w 290"/>
                <a:gd name="T19" fmla="*/ 357 h 513"/>
                <a:gd name="T20" fmla="*/ 8 w 290"/>
                <a:gd name="T21" fmla="*/ 512 h 513"/>
                <a:gd name="T22" fmla="*/ 6 w 290"/>
                <a:gd name="T23" fmla="*/ 513 h 513"/>
                <a:gd name="T24" fmla="*/ 12 w 290"/>
                <a:gd name="T25" fmla="*/ 165 h 513"/>
                <a:gd name="T26" fmla="*/ 12 w 290"/>
                <a:gd name="T27" fmla="*/ 496 h 513"/>
                <a:gd name="T28" fmla="*/ 278 w 290"/>
                <a:gd name="T29" fmla="*/ 348 h 513"/>
                <a:gd name="T30" fmla="*/ 278 w 290"/>
                <a:gd name="T31" fmla="*/ 16 h 513"/>
                <a:gd name="T32" fmla="*/ 12 w 290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6" y="513"/>
                  </a:moveTo>
                  <a:cubicBezTo>
                    <a:pt x="4" y="513"/>
                    <a:pt x="3" y="512"/>
                    <a:pt x="2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0" y="4"/>
                    <a:pt x="290" y="6"/>
                  </a:cubicBezTo>
                  <a:cubicBezTo>
                    <a:pt x="290" y="352"/>
                    <a:pt x="290" y="352"/>
                    <a:pt x="290" y="352"/>
                  </a:cubicBezTo>
                  <a:cubicBezTo>
                    <a:pt x="290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16"/>
                    <a:pt x="278" y="16"/>
                    <a:pt x="278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2"/>
            <p:cNvSpPr>
              <a:spLocks/>
            </p:cNvSpPr>
            <p:nvPr/>
          </p:nvSpPr>
          <p:spPr bwMode="auto">
            <a:xfrm flipV="1">
              <a:off x="11102460" y="-240103"/>
              <a:ext cx="472186" cy="873380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2 h 518"/>
                <a:gd name="T16" fmla="*/ 279 w 281"/>
                <a:gd name="T17" fmla="*/ 357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9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3"/>
                    <a:pt x="272" y="0"/>
                    <a:pt x="275" y="0"/>
                  </a:cubicBezTo>
                  <a:cubicBezTo>
                    <a:pt x="279" y="0"/>
                    <a:pt x="281" y="3"/>
                    <a:pt x="281" y="6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4"/>
                    <a:pt x="280" y="356"/>
                    <a:pt x="279" y="357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8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3"/>
            <p:cNvSpPr>
              <a:spLocks/>
            </p:cNvSpPr>
            <p:nvPr/>
          </p:nvSpPr>
          <p:spPr bwMode="auto">
            <a:xfrm flipV="1">
              <a:off x="11011655" y="-188921"/>
              <a:ext cx="470535" cy="861822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09 h 512"/>
                <a:gd name="T4" fmla="*/ 4 w 280"/>
                <a:gd name="T5" fmla="*/ 501 h 512"/>
                <a:gd name="T6" fmla="*/ 268 w 280"/>
                <a:gd name="T7" fmla="*/ 341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1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09"/>
                  </a:cubicBezTo>
                  <a:cubicBezTo>
                    <a:pt x="0" y="506"/>
                    <a:pt x="1" y="503"/>
                    <a:pt x="4" y="50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2"/>
                    <a:pt x="271" y="0"/>
                    <a:pt x="274" y="0"/>
                  </a:cubicBezTo>
                  <a:cubicBezTo>
                    <a:pt x="277" y="0"/>
                    <a:pt x="280" y="2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1"/>
                    <a:pt x="10" y="511"/>
                    <a:pt x="10" y="511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4"/>
            <p:cNvSpPr>
              <a:spLocks/>
            </p:cNvSpPr>
            <p:nvPr/>
          </p:nvSpPr>
          <p:spPr bwMode="auto">
            <a:xfrm flipV="1">
              <a:off x="10912595" y="-134439"/>
              <a:ext cx="475488" cy="865124"/>
            </a:xfrm>
            <a:custGeom>
              <a:avLst/>
              <a:gdLst>
                <a:gd name="T0" fmla="*/ 7 w 283"/>
                <a:gd name="T1" fmla="*/ 514 h 514"/>
                <a:gd name="T2" fmla="*/ 2 w 283"/>
                <a:gd name="T3" fmla="*/ 511 h 514"/>
                <a:gd name="T4" fmla="*/ 4 w 283"/>
                <a:gd name="T5" fmla="*/ 502 h 514"/>
                <a:gd name="T6" fmla="*/ 271 w 283"/>
                <a:gd name="T7" fmla="*/ 339 h 514"/>
                <a:gd name="T8" fmla="*/ 271 w 283"/>
                <a:gd name="T9" fmla="*/ 6 h 514"/>
                <a:gd name="T10" fmla="*/ 277 w 283"/>
                <a:gd name="T11" fmla="*/ 0 h 514"/>
                <a:gd name="T12" fmla="*/ 283 w 283"/>
                <a:gd name="T13" fmla="*/ 6 h 514"/>
                <a:gd name="T14" fmla="*/ 283 w 283"/>
                <a:gd name="T15" fmla="*/ 342 h 514"/>
                <a:gd name="T16" fmla="*/ 280 w 283"/>
                <a:gd name="T17" fmla="*/ 347 h 514"/>
                <a:gd name="T18" fmla="*/ 10 w 283"/>
                <a:gd name="T19" fmla="*/ 513 h 514"/>
                <a:gd name="T20" fmla="*/ 7 w 283"/>
                <a:gd name="T2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4">
                  <a:moveTo>
                    <a:pt x="7" y="514"/>
                  </a:moveTo>
                  <a:cubicBezTo>
                    <a:pt x="5" y="514"/>
                    <a:pt x="3" y="513"/>
                    <a:pt x="2" y="511"/>
                  </a:cubicBezTo>
                  <a:cubicBezTo>
                    <a:pt x="0" y="508"/>
                    <a:pt x="1" y="504"/>
                    <a:pt x="4" y="502"/>
                  </a:cubicBezTo>
                  <a:cubicBezTo>
                    <a:pt x="271" y="339"/>
                    <a:pt x="271" y="339"/>
                    <a:pt x="271" y="339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3"/>
                    <a:pt x="274" y="0"/>
                    <a:pt x="277" y="0"/>
                  </a:cubicBezTo>
                  <a:cubicBezTo>
                    <a:pt x="281" y="0"/>
                    <a:pt x="283" y="3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3"/>
                    <a:pt x="10" y="513"/>
                    <a:pt x="10" y="513"/>
                  </a:cubicBezTo>
                  <a:cubicBezTo>
                    <a:pt x="9" y="513"/>
                    <a:pt x="8" y="514"/>
                    <a:pt x="7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65"/>
            <p:cNvSpPr>
              <a:spLocks/>
            </p:cNvSpPr>
            <p:nvPr/>
          </p:nvSpPr>
          <p:spPr bwMode="auto">
            <a:xfrm flipV="1">
              <a:off x="10808582" y="-76653"/>
              <a:ext cx="487045" cy="85852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4 h 510"/>
                <a:gd name="T16" fmla="*/ 287 w 290"/>
                <a:gd name="T17" fmla="*/ 349 h 510"/>
                <a:gd name="T18" fmla="*/ 10 w 290"/>
                <a:gd name="T19" fmla="*/ 509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4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2"/>
                    <a:pt x="280" y="0"/>
                    <a:pt x="284" y="0"/>
                  </a:cubicBezTo>
                  <a:cubicBezTo>
                    <a:pt x="287" y="0"/>
                    <a:pt x="290" y="2"/>
                    <a:pt x="290" y="6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290" y="346"/>
                    <a:pt x="288" y="348"/>
                    <a:pt x="287" y="349"/>
                  </a:cubicBezTo>
                  <a:cubicBezTo>
                    <a:pt x="10" y="509"/>
                    <a:pt x="10" y="509"/>
                    <a:pt x="10" y="509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66"/>
            <p:cNvSpPr>
              <a:spLocks/>
            </p:cNvSpPr>
            <p:nvPr/>
          </p:nvSpPr>
          <p:spPr bwMode="auto">
            <a:xfrm flipV="1">
              <a:off x="10798676" y="30661"/>
              <a:ext cx="19812" cy="602616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67"/>
            <p:cNvSpPr>
              <a:spLocks/>
            </p:cNvSpPr>
            <p:nvPr/>
          </p:nvSpPr>
          <p:spPr bwMode="auto">
            <a:xfrm flipV="1">
              <a:off x="10891132" y="81843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68"/>
            <p:cNvSpPr>
              <a:spLocks/>
            </p:cNvSpPr>
            <p:nvPr/>
          </p:nvSpPr>
          <p:spPr bwMode="auto">
            <a:xfrm flipV="1">
              <a:off x="10985239" y="144580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9"/>
            <p:cNvSpPr>
              <a:spLocks/>
            </p:cNvSpPr>
            <p:nvPr/>
          </p:nvSpPr>
          <p:spPr bwMode="auto">
            <a:xfrm flipV="1">
              <a:off x="11077695" y="192459"/>
              <a:ext cx="19812" cy="58940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10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0"/>
            <p:cNvSpPr>
              <a:spLocks noEditPoints="1"/>
            </p:cNvSpPr>
            <p:nvPr/>
          </p:nvSpPr>
          <p:spPr bwMode="auto">
            <a:xfrm flipV="1">
              <a:off x="9302870" y="562283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1"/>
            <p:cNvSpPr>
              <a:spLocks noEditPoints="1"/>
            </p:cNvSpPr>
            <p:nvPr/>
          </p:nvSpPr>
          <p:spPr bwMode="auto">
            <a:xfrm flipV="1">
              <a:off x="9771754" y="823141"/>
              <a:ext cx="488696" cy="863474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9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9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2"/>
            <p:cNvSpPr>
              <a:spLocks noEditPoints="1"/>
            </p:cNvSpPr>
            <p:nvPr/>
          </p:nvSpPr>
          <p:spPr bwMode="auto">
            <a:xfrm flipV="1">
              <a:off x="9302870" y="823141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3"/>
            <p:cNvSpPr>
              <a:spLocks/>
            </p:cNvSpPr>
            <p:nvPr/>
          </p:nvSpPr>
          <p:spPr bwMode="auto">
            <a:xfrm flipV="1">
              <a:off x="9695808" y="601907"/>
              <a:ext cx="473837" cy="873380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1 h 518"/>
                <a:gd name="T16" fmla="*/ 279 w 282"/>
                <a:gd name="T17" fmla="*/ 356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2"/>
                    <a:pt x="272" y="0"/>
                    <a:pt x="276" y="0"/>
                  </a:cubicBezTo>
                  <a:cubicBezTo>
                    <a:pt x="279" y="0"/>
                    <a:pt x="282" y="2"/>
                    <a:pt x="282" y="6"/>
                  </a:cubicBezTo>
                  <a:cubicBezTo>
                    <a:pt x="282" y="351"/>
                    <a:pt x="282" y="351"/>
                    <a:pt x="282" y="351"/>
                  </a:cubicBezTo>
                  <a:cubicBezTo>
                    <a:pt x="282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74"/>
            <p:cNvSpPr>
              <a:spLocks/>
            </p:cNvSpPr>
            <p:nvPr/>
          </p:nvSpPr>
          <p:spPr bwMode="auto">
            <a:xfrm flipV="1">
              <a:off x="9605003" y="653088"/>
              <a:ext cx="470535" cy="863474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75"/>
            <p:cNvSpPr>
              <a:spLocks/>
            </p:cNvSpPr>
            <p:nvPr/>
          </p:nvSpPr>
          <p:spPr bwMode="auto">
            <a:xfrm flipV="1">
              <a:off x="9505943" y="709222"/>
              <a:ext cx="475488" cy="863474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76"/>
            <p:cNvSpPr>
              <a:spLocks/>
            </p:cNvSpPr>
            <p:nvPr/>
          </p:nvSpPr>
          <p:spPr bwMode="auto">
            <a:xfrm flipV="1">
              <a:off x="9401930" y="765356"/>
              <a:ext cx="487045" cy="860172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77"/>
            <p:cNvSpPr>
              <a:spLocks/>
            </p:cNvSpPr>
            <p:nvPr/>
          </p:nvSpPr>
          <p:spPr bwMode="auto">
            <a:xfrm flipV="1">
              <a:off x="9392024" y="872671"/>
              <a:ext cx="19812" cy="602616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78"/>
            <p:cNvSpPr>
              <a:spLocks/>
            </p:cNvSpPr>
            <p:nvPr/>
          </p:nvSpPr>
          <p:spPr bwMode="auto">
            <a:xfrm flipV="1">
              <a:off x="9484480" y="925503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79"/>
            <p:cNvSpPr>
              <a:spLocks/>
            </p:cNvSpPr>
            <p:nvPr/>
          </p:nvSpPr>
          <p:spPr bwMode="auto">
            <a:xfrm flipV="1">
              <a:off x="9578587" y="986590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0"/>
            <p:cNvSpPr>
              <a:spLocks/>
            </p:cNvSpPr>
            <p:nvPr/>
          </p:nvSpPr>
          <p:spPr bwMode="auto">
            <a:xfrm flipV="1">
              <a:off x="9671043" y="1034469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1"/>
            <p:cNvSpPr>
              <a:spLocks noEditPoints="1"/>
            </p:cNvSpPr>
            <p:nvPr/>
          </p:nvSpPr>
          <p:spPr bwMode="auto">
            <a:xfrm flipV="1">
              <a:off x="8833986" y="-281378"/>
              <a:ext cx="957580" cy="543180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6 w 570"/>
                <a:gd name="T15" fmla="*/ 156 h 323"/>
                <a:gd name="T16" fmla="*/ 570 w 570"/>
                <a:gd name="T17" fmla="*/ 162 h 323"/>
                <a:gd name="T18" fmla="*/ 566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1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2"/>
                  </a:cubicBezTo>
                  <a:cubicBezTo>
                    <a:pt x="570" y="164"/>
                    <a:pt x="568" y="166"/>
                    <a:pt x="566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1" y="162"/>
                    <a:pt x="551" y="162"/>
                    <a:pt x="551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2"/>
            <p:cNvSpPr>
              <a:spLocks noEditPoints="1"/>
            </p:cNvSpPr>
            <p:nvPr/>
          </p:nvSpPr>
          <p:spPr bwMode="auto">
            <a:xfrm flipV="1">
              <a:off x="9302870" y="-20520"/>
              <a:ext cx="488696" cy="863474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6 h 513"/>
                <a:gd name="T28" fmla="*/ 279 w 291"/>
                <a:gd name="T29" fmla="*/ 165 h 513"/>
                <a:gd name="T30" fmla="*/ 12 w 291"/>
                <a:gd name="T31" fmla="*/ 16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2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3"/>
            <p:cNvSpPr>
              <a:spLocks noEditPoints="1"/>
            </p:cNvSpPr>
            <p:nvPr/>
          </p:nvSpPr>
          <p:spPr bwMode="auto">
            <a:xfrm flipV="1">
              <a:off x="8833986" y="-20520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6 h 513"/>
                <a:gd name="T28" fmla="*/ 279 w 291"/>
                <a:gd name="T29" fmla="*/ 348 h 513"/>
                <a:gd name="T30" fmla="*/ 279 w 291"/>
                <a:gd name="T31" fmla="*/ 16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2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84"/>
            <p:cNvSpPr>
              <a:spLocks/>
            </p:cNvSpPr>
            <p:nvPr/>
          </p:nvSpPr>
          <p:spPr bwMode="auto">
            <a:xfrm flipV="1">
              <a:off x="9226924" y="-240103"/>
              <a:ext cx="473837" cy="873380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2 h 518"/>
                <a:gd name="T16" fmla="*/ 279 w 282"/>
                <a:gd name="T17" fmla="*/ 357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0" y="356"/>
                    <a:pt x="279" y="357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8"/>
                    <a:pt x="8" y="518"/>
                    <a:pt x="7" y="51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85"/>
            <p:cNvSpPr>
              <a:spLocks/>
            </p:cNvSpPr>
            <p:nvPr/>
          </p:nvSpPr>
          <p:spPr bwMode="auto">
            <a:xfrm flipV="1">
              <a:off x="9136119" y="-188921"/>
              <a:ext cx="470535" cy="861822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09 h 512"/>
                <a:gd name="T4" fmla="*/ 4 w 280"/>
                <a:gd name="T5" fmla="*/ 501 h 512"/>
                <a:gd name="T6" fmla="*/ 268 w 280"/>
                <a:gd name="T7" fmla="*/ 341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1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09"/>
                  </a:cubicBezTo>
                  <a:cubicBezTo>
                    <a:pt x="0" y="506"/>
                    <a:pt x="1" y="503"/>
                    <a:pt x="4" y="50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2"/>
                    <a:pt x="271" y="0"/>
                    <a:pt x="274" y="0"/>
                  </a:cubicBezTo>
                  <a:cubicBezTo>
                    <a:pt x="277" y="0"/>
                    <a:pt x="280" y="2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1"/>
                    <a:pt x="10" y="511"/>
                    <a:pt x="10" y="511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6"/>
            <p:cNvSpPr>
              <a:spLocks/>
            </p:cNvSpPr>
            <p:nvPr/>
          </p:nvSpPr>
          <p:spPr bwMode="auto">
            <a:xfrm flipV="1">
              <a:off x="9037059" y="-134439"/>
              <a:ext cx="475488" cy="865124"/>
            </a:xfrm>
            <a:custGeom>
              <a:avLst/>
              <a:gdLst>
                <a:gd name="T0" fmla="*/ 7 w 283"/>
                <a:gd name="T1" fmla="*/ 514 h 514"/>
                <a:gd name="T2" fmla="*/ 2 w 283"/>
                <a:gd name="T3" fmla="*/ 511 h 514"/>
                <a:gd name="T4" fmla="*/ 4 w 283"/>
                <a:gd name="T5" fmla="*/ 502 h 514"/>
                <a:gd name="T6" fmla="*/ 271 w 283"/>
                <a:gd name="T7" fmla="*/ 339 h 514"/>
                <a:gd name="T8" fmla="*/ 271 w 283"/>
                <a:gd name="T9" fmla="*/ 6 h 514"/>
                <a:gd name="T10" fmla="*/ 277 w 283"/>
                <a:gd name="T11" fmla="*/ 0 h 514"/>
                <a:gd name="T12" fmla="*/ 283 w 283"/>
                <a:gd name="T13" fmla="*/ 6 h 514"/>
                <a:gd name="T14" fmla="*/ 283 w 283"/>
                <a:gd name="T15" fmla="*/ 342 h 514"/>
                <a:gd name="T16" fmla="*/ 280 w 283"/>
                <a:gd name="T17" fmla="*/ 347 h 514"/>
                <a:gd name="T18" fmla="*/ 10 w 283"/>
                <a:gd name="T19" fmla="*/ 513 h 514"/>
                <a:gd name="T20" fmla="*/ 7 w 283"/>
                <a:gd name="T2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4">
                  <a:moveTo>
                    <a:pt x="7" y="514"/>
                  </a:moveTo>
                  <a:cubicBezTo>
                    <a:pt x="5" y="514"/>
                    <a:pt x="3" y="513"/>
                    <a:pt x="2" y="511"/>
                  </a:cubicBezTo>
                  <a:cubicBezTo>
                    <a:pt x="0" y="508"/>
                    <a:pt x="1" y="504"/>
                    <a:pt x="4" y="502"/>
                  </a:cubicBezTo>
                  <a:cubicBezTo>
                    <a:pt x="271" y="339"/>
                    <a:pt x="271" y="339"/>
                    <a:pt x="271" y="339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3"/>
                    <a:pt x="274" y="0"/>
                    <a:pt x="277" y="0"/>
                  </a:cubicBezTo>
                  <a:cubicBezTo>
                    <a:pt x="281" y="0"/>
                    <a:pt x="283" y="3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3"/>
                    <a:pt x="10" y="513"/>
                    <a:pt x="10" y="513"/>
                  </a:cubicBezTo>
                  <a:cubicBezTo>
                    <a:pt x="9" y="513"/>
                    <a:pt x="8" y="514"/>
                    <a:pt x="7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87"/>
            <p:cNvSpPr>
              <a:spLocks/>
            </p:cNvSpPr>
            <p:nvPr/>
          </p:nvSpPr>
          <p:spPr bwMode="auto">
            <a:xfrm flipV="1">
              <a:off x="8933046" y="-76653"/>
              <a:ext cx="487045" cy="85852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4 h 510"/>
                <a:gd name="T16" fmla="*/ 287 w 290"/>
                <a:gd name="T17" fmla="*/ 349 h 510"/>
                <a:gd name="T18" fmla="*/ 10 w 290"/>
                <a:gd name="T19" fmla="*/ 509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4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2"/>
                    <a:pt x="280" y="0"/>
                    <a:pt x="284" y="0"/>
                  </a:cubicBezTo>
                  <a:cubicBezTo>
                    <a:pt x="287" y="0"/>
                    <a:pt x="290" y="2"/>
                    <a:pt x="290" y="6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290" y="346"/>
                    <a:pt x="289" y="348"/>
                    <a:pt x="287" y="349"/>
                  </a:cubicBezTo>
                  <a:cubicBezTo>
                    <a:pt x="10" y="509"/>
                    <a:pt x="10" y="509"/>
                    <a:pt x="10" y="509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88"/>
            <p:cNvSpPr>
              <a:spLocks/>
            </p:cNvSpPr>
            <p:nvPr/>
          </p:nvSpPr>
          <p:spPr bwMode="auto">
            <a:xfrm flipV="1">
              <a:off x="8923140" y="30661"/>
              <a:ext cx="19812" cy="602616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89"/>
            <p:cNvSpPr>
              <a:spLocks/>
            </p:cNvSpPr>
            <p:nvPr/>
          </p:nvSpPr>
          <p:spPr bwMode="auto">
            <a:xfrm flipV="1">
              <a:off x="9015596" y="81843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0"/>
            <p:cNvSpPr>
              <a:spLocks/>
            </p:cNvSpPr>
            <p:nvPr/>
          </p:nvSpPr>
          <p:spPr bwMode="auto">
            <a:xfrm flipV="1">
              <a:off x="9109703" y="144580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91"/>
            <p:cNvSpPr>
              <a:spLocks/>
            </p:cNvSpPr>
            <p:nvPr/>
          </p:nvSpPr>
          <p:spPr bwMode="auto">
            <a:xfrm flipV="1">
              <a:off x="9203810" y="192459"/>
              <a:ext cx="19812" cy="58940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90"/>
            <p:cNvSpPr>
              <a:spLocks noEditPoints="1"/>
            </p:cNvSpPr>
            <p:nvPr/>
          </p:nvSpPr>
          <p:spPr bwMode="auto">
            <a:xfrm flipV="1">
              <a:off x="9791566" y="1988747"/>
              <a:ext cx="957580" cy="543180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7 w 570"/>
                <a:gd name="T15" fmla="*/ 156 h 323"/>
                <a:gd name="T16" fmla="*/ 570 w 570"/>
                <a:gd name="T17" fmla="*/ 162 h 323"/>
                <a:gd name="T18" fmla="*/ 567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2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2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2" y="162"/>
                    <a:pt x="552" y="162"/>
                    <a:pt x="552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91"/>
            <p:cNvSpPr>
              <a:spLocks noEditPoints="1"/>
            </p:cNvSpPr>
            <p:nvPr/>
          </p:nvSpPr>
          <p:spPr bwMode="auto">
            <a:xfrm flipV="1">
              <a:off x="9791566" y="1407595"/>
              <a:ext cx="488696" cy="863474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92"/>
            <p:cNvSpPr>
              <a:spLocks noEditPoints="1"/>
            </p:cNvSpPr>
            <p:nvPr/>
          </p:nvSpPr>
          <p:spPr bwMode="auto">
            <a:xfrm flipV="1">
              <a:off x="10260450" y="1407595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93"/>
            <p:cNvSpPr>
              <a:spLocks/>
            </p:cNvSpPr>
            <p:nvPr/>
          </p:nvSpPr>
          <p:spPr bwMode="auto">
            <a:xfrm flipV="1">
              <a:off x="9882370" y="1617273"/>
              <a:ext cx="473837" cy="875030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8 h 519"/>
                <a:gd name="T6" fmla="*/ 3 w 282"/>
                <a:gd name="T7" fmla="*/ 162 h 519"/>
                <a:gd name="T8" fmla="*/ 272 w 282"/>
                <a:gd name="T9" fmla="*/ 2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2" y="7"/>
                    <a:pt x="281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94"/>
            <p:cNvSpPr>
              <a:spLocks/>
            </p:cNvSpPr>
            <p:nvPr/>
          </p:nvSpPr>
          <p:spPr bwMode="auto">
            <a:xfrm flipV="1">
              <a:off x="9976478" y="1575997"/>
              <a:ext cx="470535" cy="865124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8 h 514"/>
                <a:gd name="T6" fmla="*/ 3 w 280"/>
                <a:gd name="T7" fmla="*/ 163 h 514"/>
                <a:gd name="T8" fmla="*/ 270 w 280"/>
                <a:gd name="T9" fmla="*/ 2 h 514"/>
                <a:gd name="T10" fmla="*/ 278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2" y="514"/>
                    <a:pt x="0" y="511"/>
                    <a:pt x="0" y="50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6" y="1"/>
                    <a:pt x="278" y="4"/>
                  </a:cubicBezTo>
                  <a:cubicBezTo>
                    <a:pt x="280" y="7"/>
                    <a:pt x="279" y="10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95"/>
            <p:cNvSpPr>
              <a:spLocks/>
            </p:cNvSpPr>
            <p:nvPr/>
          </p:nvSpPr>
          <p:spPr bwMode="auto">
            <a:xfrm flipV="1">
              <a:off x="10068934" y="1519863"/>
              <a:ext cx="475488" cy="865124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1 h 514"/>
                <a:gd name="T10" fmla="*/ 282 w 283"/>
                <a:gd name="T11" fmla="*/ 3 h 514"/>
                <a:gd name="T12" fmla="*/ 280 w 283"/>
                <a:gd name="T13" fmla="*/ 12 h 514"/>
                <a:gd name="T14" fmla="*/ 12 w 283"/>
                <a:gd name="T15" fmla="*/ 175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76" y="0"/>
                    <a:pt x="280" y="1"/>
                    <a:pt x="282" y="3"/>
                  </a:cubicBezTo>
                  <a:cubicBezTo>
                    <a:pt x="283" y="6"/>
                    <a:pt x="283" y="10"/>
                    <a:pt x="280" y="12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96"/>
            <p:cNvSpPr>
              <a:spLocks/>
            </p:cNvSpPr>
            <p:nvPr/>
          </p:nvSpPr>
          <p:spPr bwMode="auto">
            <a:xfrm flipV="1">
              <a:off x="10163040" y="1468682"/>
              <a:ext cx="485394" cy="860172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2 h 511"/>
                <a:gd name="T8" fmla="*/ 279 w 289"/>
                <a:gd name="T9" fmla="*/ 2 h 511"/>
                <a:gd name="T10" fmla="*/ 288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3" y="511"/>
                    <a:pt x="0" y="509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8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9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97"/>
            <p:cNvSpPr>
              <a:spLocks/>
            </p:cNvSpPr>
            <p:nvPr/>
          </p:nvSpPr>
          <p:spPr bwMode="auto">
            <a:xfrm flipV="1">
              <a:off x="10640180" y="1617273"/>
              <a:ext cx="19812" cy="600964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98"/>
            <p:cNvSpPr>
              <a:spLocks/>
            </p:cNvSpPr>
            <p:nvPr/>
          </p:nvSpPr>
          <p:spPr bwMode="auto">
            <a:xfrm flipV="1">
              <a:off x="10546072" y="1575997"/>
              <a:ext cx="19812" cy="592710"/>
            </a:xfrm>
            <a:custGeom>
              <a:avLst/>
              <a:gdLst>
                <a:gd name="T0" fmla="*/ 6 w 12"/>
                <a:gd name="T1" fmla="*/ 352 h 352"/>
                <a:gd name="T2" fmla="*/ 0 w 12"/>
                <a:gd name="T3" fmla="*/ 346 h 352"/>
                <a:gd name="T4" fmla="*/ 0 w 12"/>
                <a:gd name="T5" fmla="*/ 6 h 352"/>
                <a:gd name="T6" fmla="*/ 6 w 12"/>
                <a:gd name="T7" fmla="*/ 0 h 352"/>
                <a:gd name="T8" fmla="*/ 12 w 12"/>
                <a:gd name="T9" fmla="*/ 6 h 352"/>
                <a:gd name="T10" fmla="*/ 12 w 12"/>
                <a:gd name="T11" fmla="*/ 346 h 352"/>
                <a:gd name="T12" fmla="*/ 6 w 12"/>
                <a:gd name="T1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2">
                  <a:moveTo>
                    <a:pt x="6" y="352"/>
                  </a:moveTo>
                  <a:cubicBezTo>
                    <a:pt x="3" y="352"/>
                    <a:pt x="0" y="349"/>
                    <a:pt x="0" y="3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12" y="349"/>
                    <a:pt x="10" y="352"/>
                    <a:pt x="6" y="35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99"/>
            <p:cNvSpPr>
              <a:spLocks/>
            </p:cNvSpPr>
            <p:nvPr/>
          </p:nvSpPr>
          <p:spPr bwMode="auto">
            <a:xfrm flipV="1">
              <a:off x="10453616" y="1519863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00"/>
            <p:cNvSpPr>
              <a:spLocks/>
            </p:cNvSpPr>
            <p:nvPr/>
          </p:nvSpPr>
          <p:spPr bwMode="auto">
            <a:xfrm flipV="1">
              <a:off x="10359510" y="1468683"/>
              <a:ext cx="19812" cy="587756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1"/>
            <p:cNvSpPr>
              <a:spLocks noEditPoints="1"/>
            </p:cNvSpPr>
            <p:nvPr/>
          </p:nvSpPr>
          <p:spPr bwMode="auto">
            <a:xfrm flipV="1">
              <a:off x="6958450" y="291519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02"/>
            <p:cNvSpPr>
              <a:spLocks noEditPoints="1"/>
            </p:cNvSpPr>
            <p:nvPr/>
          </p:nvSpPr>
          <p:spPr bwMode="auto">
            <a:xfrm flipV="1">
              <a:off x="6958450" y="-291284"/>
              <a:ext cx="488696" cy="863474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03"/>
            <p:cNvSpPr>
              <a:spLocks noEditPoints="1"/>
            </p:cNvSpPr>
            <p:nvPr/>
          </p:nvSpPr>
          <p:spPr bwMode="auto">
            <a:xfrm flipV="1">
              <a:off x="7427334" y="-291284"/>
              <a:ext cx="488696" cy="863474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04"/>
            <p:cNvSpPr>
              <a:spLocks/>
            </p:cNvSpPr>
            <p:nvPr/>
          </p:nvSpPr>
          <p:spPr bwMode="auto">
            <a:xfrm flipV="1">
              <a:off x="7049254" y="-81607"/>
              <a:ext cx="472186" cy="875030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05"/>
            <p:cNvSpPr>
              <a:spLocks/>
            </p:cNvSpPr>
            <p:nvPr/>
          </p:nvSpPr>
          <p:spPr bwMode="auto">
            <a:xfrm flipV="1">
              <a:off x="7141710" y="-121231"/>
              <a:ext cx="472186" cy="863474"/>
            </a:xfrm>
            <a:custGeom>
              <a:avLst/>
              <a:gdLst>
                <a:gd name="T0" fmla="*/ 6 w 281"/>
                <a:gd name="T1" fmla="*/ 513 h 513"/>
                <a:gd name="T2" fmla="*/ 0 w 281"/>
                <a:gd name="T3" fmla="*/ 507 h 513"/>
                <a:gd name="T4" fmla="*/ 0 w 281"/>
                <a:gd name="T5" fmla="*/ 168 h 513"/>
                <a:gd name="T6" fmla="*/ 3 w 281"/>
                <a:gd name="T7" fmla="*/ 163 h 513"/>
                <a:gd name="T8" fmla="*/ 271 w 281"/>
                <a:gd name="T9" fmla="*/ 2 h 513"/>
                <a:gd name="T10" fmla="*/ 279 w 281"/>
                <a:gd name="T11" fmla="*/ 4 h 513"/>
                <a:gd name="T12" fmla="*/ 277 w 281"/>
                <a:gd name="T13" fmla="*/ 12 h 513"/>
                <a:gd name="T14" fmla="*/ 12 w 281"/>
                <a:gd name="T15" fmla="*/ 172 h 513"/>
                <a:gd name="T16" fmla="*/ 12 w 281"/>
                <a:gd name="T17" fmla="*/ 507 h 513"/>
                <a:gd name="T18" fmla="*/ 6 w 281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06"/>
            <p:cNvSpPr>
              <a:spLocks/>
            </p:cNvSpPr>
            <p:nvPr/>
          </p:nvSpPr>
          <p:spPr bwMode="auto">
            <a:xfrm flipV="1">
              <a:off x="7235818" y="-179016"/>
              <a:ext cx="475488" cy="866776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2 w 283"/>
                <a:gd name="T11" fmla="*/ 4 h 515"/>
                <a:gd name="T12" fmla="*/ 280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2" y="4"/>
                  </a:cubicBezTo>
                  <a:cubicBezTo>
                    <a:pt x="283" y="7"/>
                    <a:pt x="282" y="11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7"/>
            <p:cNvSpPr>
              <a:spLocks/>
            </p:cNvSpPr>
            <p:nvPr/>
          </p:nvSpPr>
          <p:spPr bwMode="auto">
            <a:xfrm flipV="1">
              <a:off x="7329924" y="-231847"/>
              <a:ext cx="485394" cy="861822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08"/>
            <p:cNvSpPr>
              <a:spLocks/>
            </p:cNvSpPr>
            <p:nvPr/>
          </p:nvSpPr>
          <p:spPr bwMode="auto">
            <a:xfrm flipV="1">
              <a:off x="7807064" y="-81607"/>
              <a:ext cx="19812" cy="602616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09"/>
            <p:cNvSpPr>
              <a:spLocks/>
            </p:cNvSpPr>
            <p:nvPr/>
          </p:nvSpPr>
          <p:spPr bwMode="auto">
            <a:xfrm flipV="1">
              <a:off x="7712956" y="-121231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10"/>
            <p:cNvSpPr>
              <a:spLocks/>
            </p:cNvSpPr>
            <p:nvPr/>
          </p:nvSpPr>
          <p:spPr bwMode="auto">
            <a:xfrm flipV="1">
              <a:off x="7620500" y="-179016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11"/>
            <p:cNvSpPr>
              <a:spLocks/>
            </p:cNvSpPr>
            <p:nvPr/>
          </p:nvSpPr>
          <p:spPr bwMode="auto">
            <a:xfrm flipV="1">
              <a:off x="7526394" y="-231848"/>
              <a:ext cx="19812" cy="58940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12"/>
            <p:cNvSpPr>
              <a:spLocks noEditPoints="1"/>
            </p:cNvSpPr>
            <p:nvPr/>
          </p:nvSpPr>
          <p:spPr bwMode="auto">
            <a:xfrm flipV="1">
              <a:off x="7427334" y="1133529"/>
              <a:ext cx="957580" cy="541528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13"/>
            <p:cNvSpPr>
              <a:spLocks noEditPoints="1"/>
            </p:cNvSpPr>
            <p:nvPr/>
          </p:nvSpPr>
          <p:spPr bwMode="auto">
            <a:xfrm flipV="1">
              <a:off x="7427334" y="552377"/>
              <a:ext cx="488696" cy="861822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2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2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14"/>
            <p:cNvSpPr>
              <a:spLocks noEditPoints="1"/>
            </p:cNvSpPr>
            <p:nvPr/>
          </p:nvSpPr>
          <p:spPr bwMode="auto">
            <a:xfrm flipV="1">
              <a:off x="7896218" y="552377"/>
              <a:ext cx="488696" cy="861822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2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2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15"/>
            <p:cNvSpPr>
              <a:spLocks/>
            </p:cNvSpPr>
            <p:nvPr/>
          </p:nvSpPr>
          <p:spPr bwMode="auto">
            <a:xfrm flipV="1">
              <a:off x="7518138" y="762054"/>
              <a:ext cx="472186" cy="873380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16"/>
            <p:cNvSpPr>
              <a:spLocks/>
            </p:cNvSpPr>
            <p:nvPr/>
          </p:nvSpPr>
          <p:spPr bwMode="auto">
            <a:xfrm flipV="1">
              <a:off x="7610594" y="720779"/>
              <a:ext cx="470535" cy="865124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7"/>
            <p:cNvSpPr>
              <a:spLocks/>
            </p:cNvSpPr>
            <p:nvPr/>
          </p:nvSpPr>
          <p:spPr bwMode="auto">
            <a:xfrm flipV="1">
              <a:off x="7704702" y="664645"/>
              <a:ext cx="475488" cy="865124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80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18"/>
            <p:cNvSpPr>
              <a:spLocks/>
            </p:cNvSpPr>
            <p:nvPr/>
          </p:nvSpPr>
          <p:spPr bwMode="auto">
            <a:xfrm flipV="1">
              <a:off x="7798808" y="610162"/>
              <a:ext cx="485394" cy="863474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19"/>
            <p:cNvSpPr>
              <a:spLocks/>
            </p:cNvSpPr>
            <p:nvPr/>
          </p:nvSpPr>
          <p:spPr bwMode="auto">
            <a:xfrm flipV="1">
              <a:off x="8275948" y="762055"/>
              <a:ext cx="19812" cy="600964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20"/>
            <p:cNvSpPr>
              <a:spLocks/>
            </p:cNvSpPr>
            <p:nvPr/>
          </p:nvSpPr>
          <p:spPr bwMode="auto">
            <a:xfrm flipV="1">
              <a:off x="8181840" y="720779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21"/>
            <p:cNvSpPr>
              <a:spLocks/>
            </p:cNvSpPr>
            <p:nvPr/>
          </p:nvSpPr>
          <p:spPr bwMode="auto">
            <a:xfrm flipV="1">
              <a:off x="8089384" y="664645"/>
              <a:ext cx="19812" cy="586106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22"/>
            <p:cNvSpPr>
              <a:spLocks/>
            </p:cNvSpPr>
            <p:nvPr/>
          </p:nvSpPr>
          <p:spPr bwMode="auto">
            <a:xfrm flipV="1">
              <a:off x="7995278" y="610163"/>
              <a:ext cx="19812" cy="59105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rgbClr val="02A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4329112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1" name="Text Placeholder 139"/>
          <p:cNvSpPr>
            <a:spLocks noGrp="1"/>
          </p:cNvSpPr>
          <p:nvPr>
            <p:ph type="body" sz="quarter" idx="15"/>
          </p:nvPr>
        </p:nvSpPr>
        <p:spPr>
          <a:xfrm>
            <a:off x="5213247" y="1674813"/>
            <a:ext cx="4329112" cy="39258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600">
                <a:solidFill>
                  <a:schemeClr val="accent1"/>
                </a:solidFill>
                <a:latin typeface="Maison Neue Medium" panose="020B0604040000000000" pitchFamily="34" charset="0"/>
              </a:defRPr>
            </a:lvl1pPr>
            <a:lvl2pPr marL="457200" indent="0">
              <a:buFontTx/>
              <a:buNone/>
              <a:defRPr sz="1500">
                <a:solidFill>
                  <a:schemeClr val="accent1"/>
                </a:solidFill>
                <a:latin typeface="Maison Neue Medium" panose="020B0604040000000000" pitchFamily="34" charset="0"/>
              </a:defRPr>
            </a:lvl2pPr>
            <a:lvl3pPr marL="914400" indent="0">
              <a:buFontTx/>
              <a:buNone/>
              <a:defRPr sz="1400">
                <a:solidFill>
                  <a:schemeClr val="accent1"/>
                </a:solidFill>
                <a:latin typeface="Maison Neue Medium" panose="020B0604040000000000" pitchFamily="34" charset="0"/>
              </a:defRPr>
            </a:lvl3pPr>
            <a:lvl4pPr marL="1371600" indent="0">
              <a:buFontTx/>
              <a:buNone/>
              <a:defRPr sz="1300">
                <a:solidFill>
                  <a:schemeClr val="accent1"/>
                </a:solidFill>
                <a:latin typeface="Maison Neue Medium" panose="020B0604040000000000" pitchFamily="34" charset="0"/>
              </a:defRPr>
            </a:lvl4pPr>
            <a:lvl5pPr marL="1828800" indent="0">
              <a:buFontTx/>
              <a:buNone/>
              <a:defRPr sz="1200">
                <a:solidFill>
                  <a:schemeClr val="accent1"/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4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895833" y="6305548"/>
            <a:ext cx="61476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 content of this presentation is proprietary and confidential information of Odessa.</a:t>
            </a:r>
            <a:r>
              <a:rPr lang="en-US" sz="85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It is not intended to be distributed to any third party without the express written consent of Odessa. © 1998-2018 Odessa Technologies. All Rights Reserved.</a:t>
            </a:r>
            <a:endParaRPr lang="en-US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7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5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ub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7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 flipH="1">
            <a:off x="10661062" y="1127543"/>
            <a:ext cx="3371393" cy="4754641"/>
            <a:chOff x="-985769" y="1127543"/>
            <a:chExt cx="3371393" cy="4754641"/>
          </a:xfrm>
        </p:grpSpPr>
        <p:grpSp>
          <p:nvGrpSpPr>
            <p:cNvPr id="156" name="Group 155"/>
            <p:cNvGrpSpPr/>
            <p:nvPr/>
          </p:nvGrpSpPr>
          <p:grpSpPr>
            <a:xfrm>
              <a:off x="-911156" y="1423613"/>
              <a:ext cx="3175000" cy="4333875"/>
              <a:chOff x="-839312" y="2245060"/>
              <a:chExt cx="3175000" cy="4333875"/>
            </a:xfrm>
          </p:grpSpPr>
          <p:sp>
            <p:nvSpPr>
              <p:cNvPr id="158" name="Freeform 115"/>
              <p:cNvSpPr>
                <a:spLocks noEditPoints="1"/>
              </p:cNvSpPr>
              <p:nvPr/>
            </p:nvSpPr>
            <p:spPr bwMode="auto">
              <a:xfrm>
                <a:off x="-839312" y="3059447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2 w 570"/>
                  <a:gd name="T3" fmla="*/ 322 h 322"/>
                  <a:gd name="T4" fmla="*/ 4 w 570"/>
                  <a:gd name="T5" fmla="*/ 167 h 322"/>
                  <a:gd name="T6" fmla="*/ 0 w 570"/>
                  <a:gd name="T7" fmla="*/ 161 h 322"/>
                  <a:gd name="T8" fmla="*/ 4 w 570"/>
                  <a:gd name="T9" fmla="*/ 156 h 322"/>
                  <a:gd name="T10" fmla="*/ 282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7 h 322"/>
                  <a:gd name="T20" fmla="*/ 288 w 570"/>
                  <a:gd name="T21" fmla="*/ 322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2"/>
                    </a:cubicBezTo>
                    <a:cubicBezTo>
                      <a:pt x="4" y="167"/>
                      <a:pt x="4" y="167"/>
                      <a:pt x="4" y="167"/>
                    </a:cubicBezTo>
                    <a:cubicBezTo>
                      <a:pt x="2" y="166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6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17"/>
              <p:cNvSpPr>
                <a:spLocks noEditPoints="1"/>
              </p:cNvSpPr>
              <p:nvPr/>
            </p:nvSpPr>
            <p:spPr bwMode="auto">
              <a:xfrm>
                <a:off x="-388462" y="3310272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3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7 h 513"/>
                  <a:gd name="T28" fmla="*/ 279 w 291"/>
                  <a:gd name="T29" fmla="*/ 348 h 513"/>
                  <a:gd name="T30" fmla="*/ 279 w 291"/>
                  <a:gd name="T31" fmla="*/ 17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3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7"/>
                      <a:pt x="279" y="17"/>
                      <a:pt x="279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19"/>
              <p:cNvSpPr>
                <a:spLocks/>
              </p:cNvSpPr>
              <p:nvPr/>
            </p:nvSpPr>
            <p:spPr bwMode="auto">
              <a:xfrm>
                <a:off x="-661512" y="3146760"/>
                <a:ext cx="452438" cy="830263"/>
              </a:xfrm>
              <a:custGeom>
                <a:avLst/>
                <a:gdLst>
                  <a:gd name="T0" fmla="*/ 6 w 280"/>
                  <a:gd name="T1" fmla="*/ 513 h 513"/>
                  <a:gd name="T2" fmla="*/ 0 w 280"/>
                  <a:gd name="T3" fmla="*/ 507 h 513"/>
                  <a:gd name="T4" fmla="*/ 0 w 280"/>
                  <a:gd name="T5" fmla="*/ 168 h 513"/>
                  <a:gd name="T6" fmla="*/ 3 w 280"/>
                  <a:gd name="T7" fmla="*/ 163 h 513"/>
                  <a:gd name="T8" fmla="*/ 270 w 280"/>
                  <a:gd name="T9" fmla="*/ 2 h 513"/>
                  <a:gd name="T10" fmla="*/ 278 w 280"/>
                  <a:gd name="T11" fmla="*/ 4 h 513"/>
                  <a:gd name="T12" fmla="*/ 276 w 280"/>
                  <a:gd name="T13" fmla="*/ 12 h 513"/>
                  <a:gd name="T14" fmla="*/ 12 w 280"/>
                  <a:gd name="T15" fmla="*/ 172 h 513"/>
                  <a:gd name="T16" fmla="*/ 12 w 280"/>
                  <a:gd name="T17" fmla="*/ 507 h 513"/>
                  <a:gd name="T18" fmla="*/ 6 w 280"/>
                  <a:gd name="T19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3">
                    <a:moveTo>
                      <a:pt x="6" y="513"/>
                    </a:moveTo>
                    <a:cubicBezTo>
                      <a:pt x="3" y="513"/>
                      <a:pt x="0" y="511"/>
                      <a:pt x="0" y="50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0" y="2"/>
                      <a:pt x="270" y="2"/>
                      <a:pt x="270" y="2"/>
                    </a:cubicBezTo>
                    <a:cubicBezTo>
                      <a:pt x="273" y="0"/>
                      <a:pt x="277" y="1"/>
                      <a:pt x="278" y="4"/>
                    </a:cubicBezTo>
                    <a:cubicBezTo>
                      <a:pt x="280" y="6"/>
                      <a:pt x="279" y="10"/>
                      <a:pt x="276" y="1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12" y="507"/>
                      <a:pt x="12" y="507"/>
                      <a:pt x="12" y="507"/>
                    </a:cubicBezTo>
                    <a:cubicBezTo>
                      <a:pt x="12" y="511"/>
                      <a:pt x="9" y="513"/>
                      <a:pt x="6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0"/>
              <p:cNvSpPr>
                <a:spLocks/>
              </p:cNvSpPr>
              <p:nvPr/>
            </p:nvSpPr>
            <p:spPr bwMode="auto">
              <a:xfrm>
                <a:off x="-571025" y="3199147"/>
                <a:ext cx="457200" cy="833438"/>
              </a:xfrm>
              <a:custGeom>
                <a:avLst/>
                <a:gdLst>
                  <a:gd name="T0" fmla="*/ 6 w 283"/>
                  <a:gd name="T1" fmla="*/ 515 h 515"/>
                  <a:gd name="T2" fmla="*/ 0 w 283"/>
                  <a:gd name="T3" fmla="*/ 509 h 515"/>
                  <a:gd name="T4" fmla="*/ 0 w 283"/>
                  <a:gd name="T5" fmla="*/ 173 h 515"/>
                  <a:gd name="T6" fmla="*/ 3 w 283"/>
                  <a:gd name="T7" fmla="*/ 168 h 515"/>
                  <a:gd name="T8" fmla="*/ 273 w 283"/>
                  <a:gd name="T9" fmla="*/ 2 h 515"/>
                  <a:gd name="T10" fmla="*/ 281 w 283"/>
                  <a:gd name="T11" fmla="*/ 4 h 515"/>
                  <a:gd name="T12" fmla="*/ 279 w 283"/>
                  <a:gd name="T13" fmla="*/ 12 h 515"/>
                  <a:gd name="T14" fmla="*/ 12 w 283"/>
                  <a:gd name="T15" fmla="*/ 176 h 515"/>
                  <a:gd name="T16" fmla="*/ 12 w 283"/>
                  <a:gd name="T17" fmla="*/ 509 h 515"/>
                  <a:gd name="T18" fmla="*/ 6 w 283"/>
                  <a:gd name="T19" fmla="*/ 515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5">
                    <a:moveTo>
                      <a:pt x="6" y="515"/>
                    </a:moveTo>
                    <a:cubicBezTo>
                      <a:pt x="2" y="515"/>
                      <a:pt x="0" y="512"/>
                      <a:pt x="0" y="50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1"/>
                      <a:pt x="1" y="169"/>
                      <a:pt x="3" y="168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6" y="0"/>
                      <a:pt x="279" y="1"/>
                      <a:pt x="281" y="4"/>
                    </a:cubicBezTo>
                    <a:cubicBezTo>
                      <a:pt x="283" y="7"/>
                      <a:pt x="282" y="11"/>
                      <a:pt x="279" y="12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509"/>
                      <a:pt x="12" y="509"/>
                      <a:pt x="12" y="509"/>
                    </a:cubicBezTo>
                    <a:cubicBezTo>
                      <a:pt x="12" y="512"/>
                      <a:pt x="9" y="515"/>
                      <a:pt x="6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1"/>
              <p:cNvSpPr>
                <a:spLocks/>
              </p:cNvSpPr>
              <p:nvPr/>
            </p:nvSpPr>
            <p:spPr bwMode="auto">
              <a:xfrm>
                <a:off x="-482125" y="3254710"/>
                <a:ext cx="468313" cy="827088"/>
              </a:xfrm>
              <a:custGeom>
                <a:avLst/>
                <a:gdLst>
                  <a:gd name="T0" fmla="*/ 6 w 290"/>
                  <a:gd name="T1" fmla="*/ 511 h 511"/>
                  <a:gd name="T2" fmla="*/ 0 w 290"/>
                  <a:gd name="T3" fmla="*/ 505 h 511"/>
                  <a:gd name="T4" fmla="*/ 0 w 290"/>
                  <a:gd name="T5" fmla="*/ 167 h 511"/>
                  <a:gd name="T6" fmla="*/ 3 w 290"/>
                  <a:gd name="T7" fmla="*/ 161 h 511"/>
                  <a:gd name="T8" fmla="*/ 280 w 290"/>
                  <a:gd name="T9" fmla="*/ 1 h 511"/>
                  <a:gd name="T10" fmla="*/ 288 w 290"/>
                  <a:gd name="T11" fmla="*/ 4 h 511"/>
                  <a:gd name="T12" fmla="*/ 286 w 290"/>
                  <a:gd name="T13" fmla="*/ 12 h 511"/>
                  <a:gd name="T14" fmla="*/ 12 w 290"/>
                  <a:gd name="T15" fmla="*/ 170 h 511"/>
                  <a:gd name="T16" fmla="*/ 12 w 290"/>
                  <a:gd name="T17" fmla="*/ 505 h 511"/>
                  <a:gd name="T18" fmla="*/ 6 w 290"/>
                  <a:gd name="T1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1">
                    <a:moveTo>
                      <a:pt x="6" y="511"/>
                    </a:moveTo>
                    <a:cubicBezTo>
                      <a:pt x="3" y="511"/>
                      <a:pt x="0" y="508"/>
                      <a:pt x="0" y="505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4"/>
                      <a:pt x="1" y="162"/>
                      <a:pt x="3" y="161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3" y="0"/>
                      <a:pt x="286" y="1"/>
                      <a:pt x="288" y="4"/>
                    </a:cubicBezTo>
                    <a:cubicBezTo>
                      <a:pt x="290" y="7"/>
                      <a:pt x="289" y="10"/>
                      <a:pt x="286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05"/>
                      <a:pt x="12" y="505"/>
                      <a:pt x="12" y="505"/>
                    </a:cubicBezTo>
                    <a:cubicBezTo>
                      <a:pt x="12" y="508"/>
                      <a:pt x="10" y="511"/>
                      <a:pt x="6" y="51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2"/>
              <p:cNvSpPr>
                <a:spLocks/>
              </p:cNvSpPr>
              <p:nvPr/>
            </p:nvSpPr>
            <p:spPr bwMode="auto">
              <a:xfrm>
                <a:off x="-23337" y="3359485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3"/>
              <p:cNvSpPr>
                <a:spLocks/>
              </p:cNvSpPr>
              <p:nvPr/>
            </p:nvSpPr>
            <p:spPr bwMode="auto">
              <a:xfrm>
                <a:off x="-112237" y="3408697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9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9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4"/>
              <p:cNvSpPr>
                <a:spLocks/>
              </p:cNvSpPr>
              <p:nvPr/>
            </p:nvSpPr>
            <p:spPr bwMode="auto">
              <a:xfrm>
                <a:off x="-202725" y="3469022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5"/>
              <p:cNvSpPr>
                <a:spLocks/>
              </p:cNvSpPr>
              <p:nvPr/>
            </p:nvSpPr>
            <p:spPr bwMode="auto">
              <a:xfrm>
                <a:off x="-293212" y="3515060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3" y="350"/>
                      <a:pt x="0" y="347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0" y="0"/>
                      <a:pt x="12" y="2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7"/>
                      <a:pt x="10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7"/>
              <p:cNvSpPr>
                <a:spLocks noEditPoints="1"/>
              </p:cNvSpPr>
              <p:nvPr/>
            </p:nvSpPr>
            <p:spPr bwMode="auto">
              <a:xfrm>
                <a:off x="62388" y="3059447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2 w 570"/>
                  <a:gd name="T3" fmla="*/ 322 h 322"/>
                  <a:gd name="T4" fmla="*/ 3 w 570"/>
                  <a:gd name="T5" fmla="*/ 167 h 322"/>
                  <a:gd name="T6" fmla="*/ 0 w 570"/>
                  <a:gd name="T7" fmla="*/ 161 h 322"/>
                  <a:gd name="T8" fmla="*/ 3 w 570"/>
                  <a:gd name="T9" fmla="*/ 156 h 322"/>
                  <a:gd name="T10" fmla="*/ 282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7 h 322"/>
                  <a:gd name="T20" fmla="*/ 288 w 570"/>
                  <a:gd name="T21" fmla="*/ 322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2"/>
                    </a:cubicBezTo>
                    <a:cubicBezTo>
                      <a:pt x="3" y="167"/>
                      <a:pt x="3" y="167"/>
                      <a:pt x="3" y="167"/>
                    </a:cubicBezTo>
                    <a:cubicBezTo>
                      <a:pt x="2" y="166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6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8"/>
              <p:cNvSpPr>
                <a:spLocks noEditPoints="1"/>
              </p:cNvSpPr>
              <p:nvPr/>
            </p:nvSpPr>
            <p:spPr bwMode="auto">
              <a:xfrm>
                <a:off x="62388" y="3310272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2 w 291"/>
                  <a:gd name="T3" fmla="*/ 512 h 513"/>
                  <a:gd name="T4" fmla="*/ 3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7 h 513"/>
                  <a:gd name="T28" fmla="*/ 279 w 291"/>
                  <a:gd name="T29" fmla="*/ 165 h 513"/>
                  <a:gd name="T30" fmla="*/ 12 w 291"/>
                  <a:gd name="T31" fmla="*/ 17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3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7" y="513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7"/>
                      <a:pt x="279" y="497"/>
                      <a:pt x="279" y="497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7"/>
                      <a:pt x="12" y="17"/>
                      <a:pt x="12" y="17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9"/>
              <p:cNvSpPr>
                <a:spLocks noEditPoints="1"/>
              </p:cNvSpPr>
              <p:nvPr/>
            </p:nvSpPr>
            <p:spPr bwMode="auto">
              <a:xfrm>
                <a:off x="513238" y="3310272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3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7 h 513"/>
                  <a:gd name="T28" fmla="*/ 279 w 291"/>
                  <a:gd name="T29" fmla="*/ 348 h 513"/>
                  <a:gd name="T30" fmla="*/ 279 w 291"/>
                  <a:gd name="T31" fmla="*/ 17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3"/>
                      <a:pt x="3" y="512"/>
                    </a:cubicBezTo>
                    <a:cubicBezTo>
                      <a:pt x="1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7"/>
                      <a:pt x="279" y="17"/>
                      <a:pt x="279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40"/>
              <p:cNvSpPr>
                <a:spLocks/>
              </p:cNvSpPr>
              <p:nvPr/>
            </p:nvSpPr>
            <p:spPr bwMode="auto">
              <a:xfrm>
                <a:off x="149700" y="3097547"/>
                <a:ext cx="455613" cy="841375"/>
              </a:xfrm>
              <a:custGeom>
                <a:avLst/>
                <a:gdLst>
                  <a:gd name="T0" fmla="*/ 6 w 282"/>
                  <a:gd name="T1" fmla="*/ 519 h 519"/>
                  <a:gd name="T2" fmla="*/ 0 w 282"/>
                  <a:gd name="T3" fmla="*/ 513 h 519"/>
                  <a:gd name="T4" fmla="*/ 0 w 282"/>
                  <a:gd name="T5" fmla="*/ 167 h 519"/>
                  <a:gd name="T6" fmla="*/ 3 w 282"/>
                  <a:gd name="T7" fmla="*/ 162 h 519"/>
                  <a:gd name="T8" fmla="*/ 272 w 282"/>
                  <a:gd name="T9" fmla="*/ 1 h 519"/>
                  <a:gd name="T10" fmla="*/ 280 w 282"/>
                  <a:gd name="T11" fmla="*/ 4 h 519"/>
                  <a:gd name="T12" fmla="*/ 278 w 282"/>
                  <a:gd name="T13" fmla="*/ 12 h 519"/>
                  <a:gd name="T14" fmla="*/ 12 w 282"/>
                  <a:gd name="T15" fmla="*/ 171 h 519"/>
                  <a:gd name="T16" fmla="*/ 12 w 282"/>
                  <a:gd name="T17" fmla="*/ 513 h 519"/>
                  <a:gd name="T18" fmla="*/ 6 w 282"/>
                  <a:gd name="T1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519">
                    <a:moveTo>
                      <a:pt x="6" y="519"/>
                    </a:moveTo>
                    <a:cubicBezTo>
                      <a:pt x="3" y="519"/>
                      <a:pt x="0" y="516"/>
                      <a:pt x="0" y="51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5"/>
                      <a:pt x="1" y="163"/>
                      <a:pt x="3" y="162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5" y="0"/>
                      <a:pt x="279" y="1"/>
                      <a:pt x="280" y="4"/>
                    </a:cubicBezTo>
                    <a:cubicBezTo>
                      <a:pt x="282" y="6"/>
                      <a:pt x="281" y="10"/>
                      <a:pt x="278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13"/>
                      <a:pt x="12" y="513"/>
                      <a:pt x="12" y="513"/>
                    </a:cubicBezTo>
                    <a:cubicBezTo>
                      <a:pt x="12" y="516"/>
                      <a:pt x="10" y="519"/>
                      <a:pt x="6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1"/>
              <p:cNvSpPr>
                <a:spLocks/>
              </p:cNvSpPr>
              <p:nvPr/>
            </p:nvSpPr>
            <p:spPr bwMode="auto">
              <a:xfrm>
                <a:off x="240188" y="3146760"/>
                <a:ext cx="452438" cy="830263"/>
              </a:xfrm>
              <a:custGeom>
                <a:avLst/>
                <a:gdLst>
                  <a:gd name="T0" fmla="*/ 6 w 280"/>
                  <a:gd name="T1" fmla="*/ 513 h 513"/>
                  <a:gd name="T2" fmla="*/ 0 w 280"/>
                  <a:gd name="T3" fmla="*/ 507 h 513"/>
                  <a:gd name="T4" fmla="*/ 0 w 280"/>
                  <a:gd name="T5" fmla="*/ 168 h 513"/>
                  <a:gd name="T6" fmla="*/ 3 w 280"/>
                  <a:gd name="T7" fmla="*/ 163 h 513"/>
                  <a:gd name="T8" fmla="*/ 270 w 280"/>
                  <a:gd name="T9" fmla="*/ 2 h 513"/>
                  <a:gd name="T10" fmla="*/ 278 w 280"/>
                  <a:gd name="T11" fmla="*/ 4 h 513"/>
                  <a:gd name="T12" fmla="*/ 276 w 280"/>
                  <a:gd name="T13" fmla="*/ 12 h 513"/>
                  <a:gd name="T14" fmla="*/ 12 w 280"/>
                  <a:gd name="T15" fmla="*/ 172 h 513"/>
                  <a:gd name="T16" fmla="*/ 12 w 280"/>
                  <a:gd name="T17" fmla="*/ 507 h 513"/>
                  <a:gd name="T18" fmla="*/ 6 w 280"/>
                  <a:gd name="T19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3">
                    <a:moveTo>
                      <a:pt x="6" y="513"/>
                    </a:moveTo>
                    <a:cubicBezTo>
                      <a:pt x="3" y="513"/>
                      <a:pt x="0" y="511"/>
                      <a:pt x="0" y="50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0" y="2"/>
                      <a:pt x="270" y="2"/>
                      <a:pt x="270" y="2"/>
                    </a:cubicBezTo>
                    <a:cubicBezTo>
                      <a:pt x="273" y="0"/>
                      <a:pt x="277" y="1"/>
                      <a:pt x="278" y="4"/>
                    </a:cubicBezTo>
                    <a:cubicBezTo>
                      <a:pt x="280" y="6"/>
                      <a:pt x="279" y="10"/>
                      <a:pt x="276" y="1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12" y="507"/>
                      <a:pt x="12" y="507"/>
                      <a:pt x="12" y="507"/>
                    </a:cubicBezTo>
                    <a:cubicBezTo>
                      <a:pt x="12" y="511"/>
                      <a:pt x="9" y="513"/>
                      <a:pt x="6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2"/>
              <p:cNvSpPr>
                <a:spLocks/>
              </p:cNvSpPr>
              <p:nvPr/>
            </p:nvSpPr>
            <p:spPr bwMode="auto">
              <a:xfrm>
                <a:off x="330675" y="3199147"/>
                <a:ext cx="457200" cy="833438"/>
              </a:xfrm>
              <a:custGeom>
                <a:avLst/>
                <a:gdLst>
                  <a:gd name="T0" fmla="*/ 6 w 283"/>
                  <a:gd name="T1" fmla="*/ 515 h 515"/>
                  <a:gd name="T2" fmla="*/ 0 w 283"/>
                  <a:gd name="T3" fmla="*/ 509 h 515"/>
                  <a:gd name="T4" fmla="*/ 0 w 283"/>
                  <a:gd name="T5" fmla="*/ 173 h 515"/>
                  <a:gd name="T6" fmla="*/ 2 w 283"/>
                  <a:gd name="T7" fmla="*/ 168 h 515"/>
                  <a:gd name="T8" fmla="*/ 273 w 283"/>
                  <a:gd name="T9" fmla="*/ 2 h 515"/>
                  <a:gd name="T10" fmla="*/ 281 w 283"/>
                  <a:gd name="T11" fmla="*/ 4 h 515"/>
                  <a:gd name="T12" fmla="*/ 279 w 283"/>
                  <a:gd name="T13" fmla="*/ 12 h 515"/>
                  <a:gd name="T14" fmla="*/ 12 w 283"/>
                  <a:gd name="T15" fmla="*/ 176 h 515"/>
                  <a:gd name="T16" fmla="*/ 12 w 283"/>
                  <a:gd name="T17" fmla="*/ 509 h 515"/>
                  <a:gd name="T18" fmla="*/ 6 w 283"/>
                  <a:gd name="T19" fmla="*/ 515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5">
                    <a:moveTo>
                      <a:pt x="6" y="515"/>
                    </a:moveTo>
                    <a:cubicBezTo>
                      <a:pt x="2" y="515"/>
                      <a:pt x="0" y="512"/>
                      <a:pt x="0" y="50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1"/>
                      <a:pt x="1" y="169"/>
                      <a:pt x="2" y="168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6" y="0"/>
                      <a:pt x="279" y="1"/>
                      <a:pt x="281" y="4"/>
                    </a:cubicBezTo>
                    <a:cubicBezTo>
                      <a:pt x="283" y="7"/>
                      <a:pt x="282" y="11"/>
                      <a:pt x="279" y="12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509"/>
                      <a:pt x="12" y="509"/>
                      <a:pt x="12" y="509"/>
                    </a:cubicBezTo>
                    <a:cubicBezTo>
                      <a:pt x="12" y="512"/>
                      <a:pt x="9" y="515"/>
                      <a:pt x="6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43"/>
              <p:cNvSpPr>
                <a:spLocks/>
              </p:cNvSpPr>
              <p:nvPr/>
            </p:nvSpPr>
            <p:spPr bwMode="auto">
              <a:xfrm>
                <a:off x="419575" y="3254710"/>
                <a:ext cx="468313" cy="827088"/>
              </a:xfrm>
              <a:custGeom>
                <a:avLst/>
                <a:gdLst>
                  <a:gd name="T0" fmla="*/ 6 w 290"/>
                  <a:gd name="T1" fmla="*/ 511 h 511"/>
                  <a:gd name="T2" fmla="*/ 0 w 290"/>
                  <a:gd name="T3" fmla="*/ 505 h 511"/>
                  <a:gd name="T4" fmla="*/ 0 w 290"/>
                  <a:gd name="T5" fmla="*/ 167 h 511"/>
                  <a:gd name="T6" fmla="*/ 3 w 290"/>
                  <a:gd name="T7" fmla="*/ 161 h 511"/>
                  <a:gd name="T8" fmla="*/ 280 w 290"/>
                  <a:gd name="T9" fmla="*/ 1 h 511"/>
                  <a:gd name="T10" fmla="*/ 288 w 290"/>
                  <a:gd name="T11" fmla="*/ 4 h 511"/>
                  <a:gd name="T12" fmla="*/ 286 w 290"/>
                  <a:gd name="T13" fmla="*/ 12 h 511"/>
                  <a:gd name="T14" fmla="*/ 12 w 290"/>
                  <a:gd name="T15" fmla="*/ 170 h 511"/>
                  <a:gd name="T16" fmla="*/ 12 w 290"/>
                  <a:gd name="T17" fmla="*/ 505 h 511"/>
                  <a:gd name="T18" fmla="*/ 6 w 290"/>
                  <a:gd name="T1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1">
                    <a:moveTo>
                      <a:pt x="6" y="511"/>
                    </a:moveTo>
                    <a:cubicBezTo>
                      <a:pt x="3" y="511"/>
                      <a:pt x="0" y="508"/>
                      <a:pt x="0" y="505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4"/>
                      <a:pt x="1" y="162"/>
                      <a:pt x="3" y="161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3" y="0"/>
                      <a:pt x="286" y="1"/>
                      <a:pt x="288" y="4"/>
                    </a:cubicBezTo>
                    <a:cubicBezTo>
                      <a:pt x="290" y="7"/>
                      <a:pt x="289" y="10"/>
                      <a:pt x="286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05"/>
                      <a:pt x="12" y="505"/>
                      <a:pt x="12" y="505"/>
                    </a:cubicBezTo>
                    <a:cubicBezTo>
                      <a:pt x="12" y="508"/>
                      <a:pt x="10" y="511"/>
                      <a:pt x="6" y="51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44"/>
              <p:cNvSpPr>
                <a:spLocks/>
              </p:cNvSpPr>
              <p:nvPr/>
            </p:nvSpPr>
            <p:spPr bwMode="auto">
              <a:xfrm>
                <a:off x="878363" y="3359485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45"/>
              <p:cNvSpPr>
                <a:spLocks/>
              </p:cNvSpPr>
              <p:nvPr/>
            </p:nvSpPr>
            <p:spPr bwMode="auto">
              <a:xfrm>
                <a:off x="789463" y="3408697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9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9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46"/>
              <p:cNvSpPr>
                <a:spLocks/>
              </p:cNvSpPr>
              <p:nvPr/>
            </p:nvSpPr>
            <p:spPr bwMode="auto">
              <a:xfrm>
                <a:off x="698975" y="3469022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7"/>
              <p:cNvSpPr>
                <a:spLocks/>
              </p:cNvSpPr>
              <p:nvPr/>
            </p:nvSpPr>
            <p:spPr bwMode="auto">
              <a:xfrm>
                <a:off x="608488" y="3515060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3" y="350"/>
                      <a:pt x="0" y="347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0" y="0"/>
                      <a:pt x="12" y="2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7"/>
                      <a:pt x="10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8"/>
              <p:cNvSpPr>
                <a:spLocks noEditPoints="1"/>
              </p:cNvSpPr>
              <p:nvPr/>
            </p:nvSpPr>
            <p:spPr bwMode="auto">
              <a:xfrm>
                <a:off x="964088" y="3059447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2 w 570"/>
                  <a:gd name="T3" fmla="*/ 322 h 322"/>
                  <a:gd name="T4" fmla="*/ 3 w 570"/>
                  <a:gd name="T5" fmla="*/ 167 h 322"/>
                  <a:gd name="T6" fmla="*/ 0 w 570"/>
                  <a:gd name="T7" fmla="*/ 161 h 322"/>
                  <a:gd name="T8" fmla="*/ 3 w 570"/>
                  <a:gd name="T9" fmla="*/ 156 h 322"/>
                  <a:gd name="T10" fmla="*/ 282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7 h 322"/>
                  <a:gd name="T20" fmla="*/ 288 w 570"/>
                  <a:gd name="T21" fmla="*/ 322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2"/>
                    </a:cubicBezTo>
                    <a:cubicBezTo>
                      <a:pt x="3" y="167"/>
                      <a:pt x="3" y="167"/>
                      <a:pt x="3" y="167"/>
                    </a:cubicBezTo>
                    <a:cubicBezTo>
                      <a:pt x="1" y="166"/>
                      <a:pt x="0" y="163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6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9"/>
              <p:cNvSpPr>
                <a:spLocks noEditPoints="1"/>
              </p:cNvSpPr>
              <p:nvPr/>
            </p:nvSpPr>
            <p:spPr bwMode="auto">
              <a:xfrm>
                <a:off x="964088" y="3310272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2 w 291"/>
                  <a:gd name="T3" fmla="*/ 512 h 513"/>
                  <a:gd name="T4" fmla="*/ 3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7 h 513"/>
                  <a:gd name="T28" fmla="*/ 279 w 291"/>
                  <a:gd name="T29" fmla="*/ 165 h 513"/>
                  <a:gd name="T30" fmla="*/ 12 w 291"/>
                  <a:gd name="T31" fmla="*/ 17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3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1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7" y="513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7"/>
                      <a:pt x="279" y="497"/>
                      <a:pt x="279" y="497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7"/>
                      <a:pt x="12" y="17"/>
                      <a:pt x="12" y="17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50"/>
              <p:cNvSpPr>
                <a:spLocks noEditPoints="1"/>
              </p:cNvSpPr>
              <p:nvPr/>
            </p:nvSpPr>
            <p:spPr bwMode="auto">
              <a:xfrm>
                <a:off x="1414938" y="3310272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3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7 h 513"/>
                  <a:gd name="T28" fmla="*/ 279 w 291"/>
                  <a:gd name="T29" fmla="*/ 348 h 513"/>
                  <a:gd name="T30" fmla="*/ 279 w 291"/>
                  <a:gd name="T31" fmla="*/ 17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3"/>
                      <a:pt x="3" y="512"/>
                    </a:cubicBezTo>
                    <a:cubicBezTo>
                      <a:pt x="1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7"/>
                      <a:pt x="279" y="17"/>
                      <a:pt x="279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51"/>
              <p:cNvSpPr>
                <a:spLocks/>
              </p:cNvSpPr>
              <p:nvPr/>
            </p:nvSpPr>
            <p:spPr bwMode="auto">
              <a:xfrm>
                <a:off x="1051400" y="3097547"/>
                <a:ext cx="455613" cy="841375"/>
              </a:xfrm>
              <a:custGeom>
                <a:avLst/>
                <a:gdLst>
                  <a:gd name="T0" fmla="*/ 6 w 282"/>
                  <a:gd name="T1" fmla="*/ 519 h 519"/>
                  <a:gd name="T2" fmla="*/ 0 w 282"/>
                  <a:gd name="T3" fmla="*/ 513 h 519"/>
                  <a:gd name="T4" fmla="*/ 0 w 282"/>
                  <a:gd name="T5" fmla="*/ 167 h 519"/>
                  <a:gd name="T6" fmla="*/ 3 w 282"/>
                  <a:gd name="T7" fmla="*/ 162 h 519"/>
                  <a:gd name="T8" fmla="*/ 272 w 282"/>
                  <a:gd name="T9" fmla="*/ 1 h 519"/>
                  <a:gd name="T10" fmla="*/ 280 w 282"/>
                  <a:gd name="T11" fmla="*/ 4 h 519"/>
                  <a:gd name="T12" fmla="*/ 278 w 282"/>
                  <a:gd name="T13" fmla="*/ 12 h 519"/>
                  <a:gd name="T14" fmla="*/ 12 w 282"/>
                  <a:gd name="T15" fmla="*/ 171 h 519"/>
                  <a:gd name="T16" fmla="*/ 12 w 282"/>
                  <a:gd name="T17" fmla="*/ 513 h 519"/>
                  <a:gd name="T18" fmla="*/ 6 w 282"/>
                  <a:gd name="T1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519">
                    <a:moveTo>
                      <a:pt x="6" y="519"/>
                    </a:moveTo>
                    <a:cubicBezTo>
                      <a:pt x="3" y="519"/>
                      <a:pt x="0" y="516"/>
                      <a:pt x="0" y="51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5"/>
                      <a:pt x="1" y="163"/>
                      <a:pt x="3" y="162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5" y="0"/>
                      <a:pt x="278" y="1"/>
                      <a:pt x="280" y="4"/>
                    </a:cubicBezTo>
                    <a:cubicBezTo>
                      <a:pt x="282" y="6"/>
                      <a:pt x="281" y="10"/>
                      <a:pt x="278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13"/>
                      <a:pt x="12" y="513"/>
                      <a:pt x="12" y="513"/>
                    </a:cubicBezTo>
                    <a:cubicBezTo>
                      <a:pt x="12" y="516"/>
                      <a:pt x="10" y="519"/>
                      <a:pt x="6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52"/>
              <p:cNvSpPr>
                <a:spLocks/>
              </p:cNvSpPr>
              <p:nvPr/>
            </p:nvSpPr>
            <p:spPr bwMode="auto">
              <a:xfrm>
                <a:off x="1141888" y="3146760"/>
                <a:ext cx="452438" cy="830263"/>
              </a:xfrm>
              <a:custGeom>
                <a:avLst/>
                <a:gdLst>
                  <a:gd name="T0" fmla="*/ 6 w 280"/>
                  <a:gd name="T1" fmla="*/ 513 h 513"/>
                  <a:gd name="T2" fmla="*/ 0 w 280"/>
                  <a:gd name="T3" fmla="*/ 507 h 513"/>
                  <a:gd name="T4" fmla="*/ 0 w 280"/>
                  <a:gd name="T5" fmla="*/ 168 h 513"/>
                  <a:gd name="T6" fmla="*/ 3 w 280"/>
                  <a:gd name="T7" fmla="*/ 163 h 513"/>
                  <a:gd name="T8" fmla="*/ 270 w 280"/>
                  <a:gd name="T9" fmla="*/ 2 h 513"/>
                  <a:gd name="T10" fmla="*/ 278 w 280"/>
                  <a:gd name="T11" fmla="*/ 4 h 513"/>
                  <a:gd name="T12" fmla="*/ 276 w 280"/>
                  <a:gd name="T13" fmla="*/ 12 h 513"/>
                  <a:gd name="T14" fmla="*/ 12 w 280"/>
                  <a:gd name="T15" fmla="*/ 172 h 513"/>
                  <a:gd name="T16" fmla="*/ 12 w 280"/>
                  <a:gd name="T17" fmla="*/ 507 h 513"/>
                  <a:gd name="T18" fmla="*/ 6 w 280"/>
                  <a:gd name="T19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3">
                    <a:moveTo>
                      <a:pt x="6" y="513"/>
                    </a:moveTo>
                    <a:cubicBezTo>
                      <a:pt x="3" y="513"/>
                      <a:pt x="0" y="511"/>
                      <a:pt x="0" y="50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0" y="2"/>
                      <a:pt x="270" y="2"/>
                      <a:pt x="270" y="2"/>
                    </a:cubicBezTo>
                    <a:cubicBezTo>
                      <a:pt x="273" y="0"/>
                      <a:pt x="277" y="1"/>
                      <a:pt x="278" y="4"/>
                    </a:cubicBezTo>
                    <a:cubicBezTo>
                      <a:pt x="280" y="6"/>
                      <a:pt x="279" y="10"/>
                      <a:pt x="276" y="1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12" y="507"/>
                      <a:pt x="12" y="507"/>
                      <a:pt x="12" y="507"/>
                    </a:cubicBezTo>
                    <a:cubicBezTo>
                      <a:pt x="12" y="511"/>
                      <a:pt x="9" y="513"/>
                      <a:pt x="6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3"/>
              <p:cNvSpPr>
                <a:spLocks/>
              </p:cNvSpPr>
              <p:nvPr/>
            </p:nvSpPr>
            <p:spPr bwMode="auto">
              <a:xfrm>
                <a:off x="1232375" y="3199147"/>
                <a:ext cx="457200" cy="833438"/>
              </a:xfrm>
              <a:custGeom>
                <a:avLst/>
                <a:gdLst>
                  <a:gd name="T0" fmla="*/ 6 w 283"/>
                  <a:gd name="T1" fmla="*/ 515 h 515"/>
                  <a:gd name="T2" fmla="*/ 0 w 283"/>
                  <a:gd name="T3" fmla="*/ 509 h 515"/>
                  <a:gd name="T4" fmla="*/ 0 w 283"/>
                  <a:gd name="T5" fmla="*/ 173 h 515"/>
                  <a:gd name="T6" fmla="*/ 2 w 283"/>
                  <a:gd name="T7" fmla="*/ 168 h 515"/>
                  <a:gd name="T8" fmla="*/ 273 w 283"/>
                  <a:gd name="T9" fmla="*/ 2 h 515"/>
                  <a:gd name="T10" fmla="*/ 281 w 283"/>
                  <a:gd name="T11" fmla="*/ 4 h 515"/>
                  <a:gd name="T12" fmla="*/ 279 w 283"/>
                  <a:gd name="T13" fmla="*/ 12 h 515"/>
                  <a:gd name="T14" fmla="*/ 12 w 283"/>
                  <a:gd name="T15" fmla="*/ 176 h 515"/>
                  <a:gd name="T16" fmla="*/ 12 w 283"/>
                  <a:gd name="T17" fmla="*/ 509 h 515"/>
                  <a:gd name="T18" fmla="*/ 6 w 283"/>
                  <a:gd name="T19" fmla="*/ 515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5">
                    <a:moveTo>
                      <a:pt x="6" y="515"/>
                    </a:moveTo>
                    <a:cubicBezTo>
                      <a:pt x="2" y="515"/>
                      <a:pt x="0" y="512"/>
                      <a:pt x="0" y="50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1"/>
                      <a:pt x="1" y="169"/>
                      <a:pt x="2" y="168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6" y="0"/>
                      <a:pt x="279" y="1"/>
                      <a:pt x="281" y="4"/>
                    </a:cubicBezTo>
                    <a:cubicBezTo>
                      <a:pt x="283" y="7"/>
                      <a:pt x="282" y="11"/>
                      <a:pt x="279" y="12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509"/>
                      <a:pt x="12" y="509"/>
                      <a:pt x="12" y="509"/>
                    </a:cubicBezTo>
                    <a:cubicBezTo>
                      <a:pt x="12" y="512"/>
                      <a:pt x="9" y="515"/>
                      <a:pt x="6" y="5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4"/>
              <p:cNvSpPr>
                <a:spLocks/>
              </p:cNvSpPr>
              <p:nvPr/>
            </p:nvSpPr>
            <p:spPr bwMode="auto">
              <a:xfrm>
                <a:off x="1321275" y="3254710"/>
                <a:ext cx="468313" cy="827088"/>
              </a:xfrm>
              <a:custGeom>
                <a:avLst/>
                <a:gdLst>
                  <a:gd name="T0" fmla="*/ 6 w 290"/>
                  <a:gd name="T1" fmla="*/ 511 h 511"/>
                  <a:gd name="T2" fmla="*/ 0 w 290"/>
                  <a:gd name="T3" fmla="*/ 505 h 511"/>
                  <a:gd name="T4" fmla="*/ 0 w 290"/>
                  <a:gd name="T5" fmla="*/ 167 h 511"/>
                  <a:gd name="T6" fmla="*/ 3 w 290"/>
                  <a:gd name="T7" fmla="*/ 161 h 511"/>
                  <a:gd name="T8" fmla="*/ 280 w 290"/>
                  <a:gd name="T9" fmla="*/ 1 h 511"/>
                  <a:gd name="T10" fmla="*/ 288 w 290"/>
                  <a:gd name="T11" fmla="*/ 4 h 511"/>
                  <a:gd name="T12" fmla="*/ 286 w 290"/>
                  <a:gd name="T13" fmla="*/ 12 h 511"/>
                  <a:gd name="T14" fmla="*/ 12 w 290"/>
                  <a:gd name="T15" fmla="*/ 170 h 511"/>
                  <a:gd name="T16" fmla="*/ 12 w 290"/>
                  <a:gd name="T17" fmla="*/ 505 h 511"/>
                  <a:gd name="T18" fmla="*/ 6 w 290"/>
                  <a:gd name="T1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1">
                    <a:moveTo>
                      <a:pt x="6" y="511"/>
                    </a:moveTo>
                    <a:cubicBezTo>
                      <a:pt x="3" y="511"/>
                      <a:pt x="0" y="508"/>
                      <a:pt x="0" y="505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4"/>
                      <a:pt x="1" y="162"/>
                      <a:pt x="3" y="161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3" y="0"/>
                      <a:pt x="286" y="1"/>
                      <a:pt x="288" y="4"/>
                    </a:cubicBezTo>
                    <a:cubicBezTo>
                      <a:pt x="290" y="7"/>
                      <a:pt x="289" y="10"/>
                      <a:pt x="286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05"/>
                      <a:pt x="12" y="505"/>
                      <a:pt x="12" y="505"/>
                    </a:cubicBezTo>
                    <a:cubicBezTo>
                      <a:pt x="12" y="508"/>
                      <a:pt x="10" y="511"/>
                      <a:pt x="6" y="51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55"/>
              <p:cNvSpPr>
                <a:spLocks/>
              </p:cNvSpPr>
              <p:nvPr/>
            </p:nvSpPr>
            <p:spPr bwMode="auto">
              <a:xfrm>
                <a:off x="1780063" y="3359485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56"/>
              <p:cNvSpPr>
                <a:spLocks/>
              </p:cNvSpPr>
              <p:nvPr/>
            </p:nvSpPr>
            <p:spPr bwMode="auto">
              <a:xfrm>
                <a:off x="1691163" y="3408697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9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9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7"/>
              <p:cNvSpPr>
                <a:spLocks/>
              </p:cNvSpPr>
              <p:nvPr/>
            </p:nvSpPr>
            <p:spPr bwMode="auto">
              <a:xfrm>
                <a:off x="1600675" y="3469022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8"/>
              <p:cNvSpPr>
                <a:spLocks/>
              </p:cNvSpPr>
              <p:nvPr/>
            </p:nvSpPr>
            <p:spPr bwMode="auto">
              <a:xfrm>
                <a:off x="1510188" y="3515060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3" y="350"/>
                      <a:pt x="0" y="347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0" y="0"/>
                      <a:pt x="12" y="2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7"/>
                      <a:pt x="10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9"/>
              <p:cNvSpPr>
                <a:spLocks noEditPoints="1"/>
              </p:cNvSpPr>
              <p:nvPr/>
            </p:nvSpPr>
            <p:spPr bwMode="auto">
              <a:xfrm>
                <a:off x="513238" y="2249822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2 w 570"/>
                  <a:gd name="T3" fmla="*/ 321 h 322"/>
                  <a:gd name="T4" fmla="*/ 3 w 570"/>
                  <a:gd name="T5" fmla="*/ 166 h 322"/>
                  <a:gd name="T6" fmla="*/ 0 w 570"/>
                  <a:gd name="T7" fmla="*/ 161 h 322"/>
                  <a:gd name="T8" fmla="*/ 3 w 570"/>
                  <a:gd name="T9" fmla="*/ 156 h 322"/>
                  <a:gd name="T10" fmla="*/ 282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6 h 322"/>
                  <a:gd name="T20" fmla="*/ 288 w 570"/>
                  <a:gd name="T21" fmla="*/ 321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1"/>
                    </a:cubicBezTo>
                    <a:cubicBezTo>
                      <a:pt x="3" y="166"/>
                      <a:pt x="3" y="166"/>
                      <a:pt x="3" y="166"/>
                    </a:cubicBezTo>
                    <a:cubicBezTo>
                      <a:pt x="2" y="165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5"/>
                      <a:pt x="567" y="166"/>
                    </a:cubicBezTo>
                    <a:cubicBezTo>
                      <a:pt x="288" y="321"/>
                      <a:pt x="288" y="321"/>
                      <a:pt x="288" y="321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60"/>
              <p:cNvSpPr>
                <a:spLocks noEditPoints="1"/>
              </p:cNvSpPr>
              <p:nvPr/>
            </p:nvSpPr>
            <p:spPr bwMode="auto">
              <a:xfrm>
                <a:off x="513238" y="2500647"/>
                <a:ext cx="469900" cy="828675"/>
              </a:xfrm>
              <a:custGeom>
                <a:avLst/>
                <a:gdLst>
                  <a:gd name="T0" fmla="*/ 285 w 291"/>
                  <a:gd name="T1" fmla="*/ 512 h 512"/>
                  <a:gd name="T2" fmla="*/ 282 w 291"/>
                  <a:gd name="T3" fmla="*/ 512 h 512"/>
                  <a:gd name="T4" fmla="*/ 3 w 291"/>
                  <a:gd name="T5" fmla="*/ 357 h 512"/>
                  <a:gd name="T6" fmla="*/ 0 w 291"/>
                  <a:gd name="T7" fmla="*/ 351 h 512"/>
                  <a:gd name="T8" fmla="*/ 0 w 291"/>
                  <a:gd name="T9" fmla="*/ 6 h 512"/>
                  <a:gd name="T10" fmla="*/ 3 w 291"/>
                  <a:gd name="T11" fmla="*/ 1 h 512"/>
                  <a:gd name="T12" fmla="*/ 9 w 291"/>
                  <a:gd name="T13" fmla="*/ 1 h 512"/>
                  <a:gd name="T14" fmla="*/ 288 w 291"/>
                  <a:gd name="T15" fmla="*/ 156 h 512"/>
                  <a:gd name="T16" fmla="*/ 291 w 291"/>
                  <a:gd name="T17" fmla="*/ 161 h 512"/>
                  <a:gd name="T18" fmla="*/ 291 w 291"/>
                  <a:gd name="T19" fmla="*/ 506 h 512"/>
                  <a:gd name="T20" fmla="*/ 288 w 291"/>
                  <a:gd name="T21" fmla="*/ 511 h 512"/>
                  <a:gd name="T22" fmla="*/ 285 w 291"/>
                  <a:gd name="T23" fmla="*/ 512 h 512"/>
                  <a:gd name="T24" fmla="*/ 12 w 291"/>
                  <a:gd name="T25" fmla="*/ 348 h 512"/>
                  <a:gd name="T26" fmla="*/ 279 w 291"/>
                  <a:gd name="T27" fmla="*/ 496 h 512"/>
                  <a:gd name="T28" fmla="*/ 279 w 291"/>
                  <a:gd name="T29" fmla="*/ 164 h 512"/>
                  <a:gd name="T30" fmla="*/ 12 w 291"/>
                  <a:gd name="T31" fmla="*/ 16 h 512"/>
                  <a:gd name="T32" fmla="*/ 12 w 291"/>
                  <a:gd name="T33" fmla="*/ 3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2">
                    <a:moveTo>
                      <a:pt x="285" y="512"/>
                    </a:moveTo>
                    <a:cubicBezTo>
                      <a:pt x="284" y="512"/>
                      <a:pt x="283" y="512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2" y="355"/>
                      <a:pt x="0" y="353"/>
                      <a:pt x="0" y="35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6"/>
                      <a:pt x="291" y="506"/>
                      <a:pt x="291" y="506"/>
                    </a:cubicBezTo>
                    <a:cubicBezTo>
                      <a:pt x="291" y="508"/>
                      <a:pt x="290" y="510"/>
                      <a:pt x="288" y="511"/>
                    </a:cubicBezTo>
                    <a:cubicBezTo>
                      <a:pt x="287" y="512"/>
                      <a:pt x="286" y="512"/>
                      <a:pt x="285" y="512"/>
                    </a:cubicBezTo>
                    <a:close/>
                    <a:moveTo>
                      <a:pt x="12" y="348"/>
                    </a:moveTo>
                    <a:cubicBezTo>
                      <a:pt x="279" y="496"/>
                      <a:pt x="279" y="496"/>
                      <a:pt x="279" y="496"/>
                    </a:cubicBezTo>
                    <a:cubicBezTo>
                      <a:pt x="279" y="164"/>
                      <a:pt x="279" y="164"/>
                      <a:pt x="279" y="164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61"/>
              <p:cNvSpPr>
                <a:spLocks noEditPoints="1"/>
              </p:cNvSpPr>
              <p:nvPr/>
            </p:nvSpPr>
            <p:spPr bwMode="auto">
              <a:xfrm>
                <a:off x="964088" y="2500647"/>
                <a:ext cx="469900" cy="828675"/>
              </a:xfrm>
              <a:custGeom>
                <a:avLst/>
                <a:gdLst>
                  <a:gd name="T0" fmla="*/ 6 w 291"/>
                  <a:gd name="T1" fmla="*/ 512 h 512"/>
                  <a:gd name="T2" fmla="*/ 3 w 291"/>
                  <a:gd name="T3" fmla="*/ 511 h 512"/>
                  <a:gd name="T4" fmla="*/ 0 w 291"/>
                  <a:gd name="T5" fmla="*/ 506 h 512"/>
                  <a:gd name="T6" fmla="*/ 0 w 291"/>
                  <a:gd name="T7" fmla="*/ 161 h 512"/>
                  <a:gd name="T8" fmla="*/ 3 w 291"/>
                  <a:gd name="T9" fmla="*/ 156 h 512"/>
                  <a:gd name="T10" fmla="*/ 282 w 291"/>
                  <a:gd name="T11" fmla="*/ 1 h 512"/>
                  <a:gd name="T12" fmla="*/ 288 w 291"/>
                  <a:gd name="T13" fmla="*/ 1 h 512"/>
                  <a:gd name="T14" fmla="*/ 291 w 291"/>
                  <a:gd name="T15" fmla="*/ 6 h 512"/>
                  <a:gd name="T16" fmla="*/ 291 w 291"/>
                  <a:gd name="T17" fmla="*/ 351 h 512"/>
                  <a:gd name="T18" fmla="*/ 288 w 291"/>
                  <a:gd name="T19" fmla="*/ 357 h 512"/>
                  <a:gd name="T20" fmla="*/ 9 w 291"/>
                  <a:gd name="T21" fmla="*/ 512 h 512"/>
                  <a:gd name="T22" fmla="*/ 6 w 291"/>
                  <a:gd name="T23" fmla="*/ 512 h 512"/>
                  <a:gd name="T24" fmla="*/ 12 w 291"/>
                  <a:gd name="T25" fmla="*/ 164 h 512"/>
                  <a:gd name="T26" fmla="*/ 12 w 291"/>
                  <a:gd name="T27" fmla="*/ 496 h 512"/>
                  <a:gd name="T28" fmla="*/ 279 w 291"/>
                  <a:gd name="T29" fmla="*/ 348 h 512"/>
                  <a:gd name="T30" fmla="*/ 279 w 291"/>
                  <a:gd name="T31" fmla="*/ 16 h 512"/>
                  <a:gd name="T32" fmla="*/ 12 w 291"/>
                  <a:gd name="T33" fmla="*/ 1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2">
                    <a:moveTo>
                      <a:pt x="6" y="512"/>
                    </a:moveTo>
                    <a:cubicBezTo>
                      <a:pt x="5" y="512"/>
                      <a:pt x="4" y="512"/>
                      <a:pt x="3" y="511"/>
                    </a:cubicBezTo>
                    <a:cubicBezTo>
                      <a:pt x="1" y="510"/>
                      <a:pt x="0" y="508"/>
                      <a:pt x="0" y="506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1"/>
                      <a:pt x="291" y="351"/>
                      <a:pt x="291" y="351"/>
                    </a:cubicBezTo>
                    <a:cubicBezTo>
                      <a:pt x="291" y="353"/>
                      <a:pt x="290" y="355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2"/>
                      <a:pt x="7" y="512"/>
                      <a:pt x="6" y="512"/>
                    </a:cubicBezTo>
                    <a:close/>
                    <a:moveTo>
                      <a:pt x="12" y="164"/>
                    </a:moveTo>
                    <a:cubicBezTo>
                      <a:pt x="12" y="496"/>
                      <a:pt x="12" y="496"/>
                      <a:pt x="12" y="496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6"/>
                      <a:pt x="279" y="16"/>
                      <a:pt x="279" y="16"/>
                    </a:cubicBezTo>
                    <a:lnTo>
                      <a:pt x="12" y="1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62"/>
              <p:cNvSpPr>
                <a:spLocks/>
              </p:cNvSpPr>
              <p:nvPr/>
            </p:nvSpPr>
            <p:spPr bwMode="auto">
              <a:xfrm>
                <a:off x="600550" y="2286335"/>
                <a:ext cx="455613" cy="841375"/>
              </a:xfrm>
              <a:custGeom>
                <a:avLst/>
                <a:gdLst>
                  <a:gd name="T0" fmla="*/ 6 w 282"/>
                  <a:gd name="T1" fmla="*/ 519 h 519"/>
                  <a:gd name="T2" fmla="*/ 0 w 282"/>
                  <a:gd name="T3" fmla="*/ 513 h 519"/>
                  <a:gd name="T4" fmla="*/ 0 w 282"/>
                  <a:gd name="T5" fmla="*/ 168 h 519"/>
                  <a:gd name="T6" fmla="*/ 3 w 282"/>
                  <a:gd name="T7" fmla="*/ 163 h 519"/>
                  <a:gd name="T8" fmla="*/ 272 w 282"/>
                  <a:gd name="T9" fmla="*/ 2 h 519"/>
                  <a:gd name="T10" fmla="*/ 280 w 282"/>
                  <a:gd name="T11" fmla="*/ 4 h 519"/>
                  <a:gd name="T12" fmla="*/ 278 w 282"/>
                  <a:gd name="T13" fmla="*/ 12 h 519"/>
                  <a:gd name="T14" fmla="*/ 12 w 282"/>
                  <a:gd name="T15" fmla="*/ 171 h 519"/>
                  <a:gd name="T16" fmla="*/ 12 w 282"/>
                  <a:gd name="T17" fmla="*/ 513 h 519"/>
                  <a:gd name="T18" fmla="*/ 6 w 282"/>
                  <a:gd name="T1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519">
                    <a:moveTo>
                      <a:pt x="6" y="519"/>
                    </a:moveTo>
                    <a:cubicBezTo>
                      <a:pt x="3" y="519"/>
                      <a:pt x="0" y="517"/>
                      <a:pt x="0" y="51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2" y="2"/>
                      <a:pt x="272" y="2"/>
                      <a:pt x="272" y="2"/>
                    </a:cubicBezTo>
                    <a:cubicBezTo>
                      <a:pt x="275" y="0"/>
                      <a:pt x="278" y="1"/>
                      <a:pt x="280" y="4"/>
                    </a:cubicBezTo>
                    <a:cubicBezTo>
                      <a:pt x="282" y="7"/>
                      <a:pt x="281" y="11"/>
                      <a:pt x="278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13"/>
                      <a:pt x="12" y="513"/>
                      <a:pt x="12" y="513"/>
                    </a:cubicBezTo>
                    <a:cubicBezTo>
                      <a:pt x="12" y="517"/>
                      <a:pt x="10" y="519"/>
                      <a:pt x="6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63"/>
              <p:cNvSpPr>
                <a:spLocks/>
              </p:cNvSpPr>
              <p:nvPr/>
            </p:nvSpPr>
            <p:spPr bwMode="auto">
              <a:xfrm>
                <a:off x="691038" y="2335547"/>
                <a:ext cx="452438" cy="831850"/>
              </a:xfrm>
              <a:custGeom>
                <a:avLst/>
                <a:gdLst>
                  <a:gd name="T0" fmla="*/ 6 w 280"/>
                  <a:gd name="T1" fmla="*/ 514 h 514"/>
                  <a:gd name="T2" fmla="*/ 0 w 280"/>
                  <a:gd name="T3" fmla="*/ 508 h 514"/>
                  <a:gd name="T4" fmla="*/ 0 w 280"/>
                  <a:gd name="T5" fmla="*/ 169 h 514"/>
                  <a:gd name="T6" fmla="*/ 3 w 280"/>
                  <a:gd name="T7" fmla="*/ 164 h 514"/>
                  <a:gd name="T8" fmla="*/ 270 w 280"/>
                  <a:gd name="T9" fmla="*/ 2 h 514"/>
                  <a:gd name="T10" fmla="*/ 278 w 280"/>
                  <a:gd name="T11" fmla="*/ 4 h 514"/>
                  <a:gd name="T12" fmla="*/ 276 w 280"/>
                  <a:gd name="T13" fmla="*/ 12 h 514"/>
                  <a:gd name="T14" fmla="*/ 12 w 280"/>
                  <a:gd name="T15" fmla="*/ 172 h 514"/>
                  <a:gd name="T16" fmla="*/ 12 w 280"/>
                  <a:gd name="T17" fmla="*/ 508 h 514"/>
                  <a:gd name="T18" fmla="*/ 6 w 280"/>
                  <a:gd name="T19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4">
                    <a:moveTo>
                      <a:pt x="6" y="514"/>
                    </a:moveTo>
                    <a:cubicBezTo>
                      <a:pt x="3" y="514"/>
                      <a:pt x="0" y="511"/>
                      <a:pt x="0" y="508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67"/>
                      <a:pt x="1" y="165"/>
                      <a:pt x="3" y="164"/>
                    </a:cubicBezTo>
                    <a:cubicBezTo>
                      <a:pt x="270" y="2"/>
                      <a:pt x="270" y="2"/>
                      <a:pt x="270" y="2"/>
                    </a:cubicBezTo>
                    <a:cubicBezTo>
                      <a:pt x="273" y="0"/>
                      <a:pt x="277" y="1"/>
                      <a:pt x="278" y="4"/>
                    </a:cubicBezTo>
                    <a:cubicBezTo>
                      <a:pt x="280" y="7"/>
                      <a:pt x="279" y="11"/>
                      <a:pt x="276" y="1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511"/>
                      <a:pt x="9" y="514"/>
                      <a:pt x="6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4"/>
              <p:cNvSpPr>
                <a:spLocks/>
              </p:cNvSpPr>
              <p:nvPr/>
            </p:nvSpPr>
            <p:spPr bwMode="auto">
              <a:xfrm>
                <a:off x="781525" y="2389522"/>
                <a:ext cx="457200" cy="831850"/>
              </a:xfrm>
              <a:custGeom>
                <a:avLst/>
                <a:gdLst>
                  <a:gd name="T0" fmla="*/ 6 w 283"/>
                  <a:gd name="T1" fmla="*/ 514 h 514"/>
                  <a:gd name="T2" fmla="*/ 0 w 283"/>
                  <a:gd name="T3" fmla="*/ 508 h 514"/>
                  <a:gd name="T4" fmla="*/ 0 w 283"/>
                  <a:gd name="T5" fmla="*/ 172 h 514"/>
                  <a:gd name="T6" fmla="*/ 2 w 283"/>
                  <a:gd name="T7" fmla="*/ 167 h 514"/>
                  <a:gd name="T8" fmla="*/ 273 w 283"/>
                  <a:gd name="T9" fmla="*/ 2 h 514"/>
                  <a:gd name="T10" fmla="*/ 281 w 283"/>
                  <a:gd name="T11" fmla="*/ 4 h 514"/>
                  <a:gd name="T12" fmla="*/ 279 w 283"/>
                  <a:gd name="T13" fmla="*/ 12 h 514"/>
                  <a:gd name="T14" fmla="*/ 12 w 283"/>
                  <a:gd name="T15" fmla="*/ 176 h 514"/>
                  <a:gd name="T16" fmla="*/ 12 w 283"/>
                  <a:gd name="T17" fmla="*/ 508 h 514"/>
                  <a:gd name="T18" fmla="*/ 6 w 283"/>
                  <a:gd name="T19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4">
                    <a:moveTo>
                      <a:pt x="6" y="514"/>
                    </a:moveTo>
                    <a:cubicBezTo>
                      <a:pt x="2" y="514"/>
                      <a:pt x="0" y="511"/>
                      <a:pt x="0" y="508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0"/>
                      <a:pt x="1" y="168"/>
                      <a:pt x="2" y="167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6" y="0"/>
                      <a:pt x="279" y="1"/>
                      <a:pt x="281" y="4"/>
                    </a:cubicBezTo>
                    <a:cubicBezTo>
                      <a:pt x="283" y="7"/>
                      <a:pt x="282" y="10"/>
                      <a:pt x="279" y="12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511"/>
                      <a:pt x="9" y="514"/>
                      <a:pt x="6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65"/>
              <p:cNvSpPr>
                <a:spLocks/>
              </p:cNvSpPr>
              <p:nvPr/>
            </p:nvSpPr>
            <p:spPr bwMode="auto">
              <a:xfrm>
                <a:off x="870425" y="2443497"/>
                <a:ext cx="468313" cy="828675"/>
              </a:xfrm>
              <a:custGeom>
                <a:avLst/>
                <a:gdLst>
                  <a:gd name="T0" fmla="*/ 6 w 290"/>
                  <a:gd name="T1" fmla="*/ 512 h 512"/>
                  <a:gd name="T2" fmla="*/ 0 w 290"/>
                  <a:gd name="T3" fmla="*/ 506 h 512"/>
                  <a:gd name="T4" fmla="*/ 0 w 290"/>
                  <a:gd name="T5" fmla="*/ 167 h 512"/>
                  <a:gd name="T6" fmla="*/ 3 w 290"/>
                  <a:gd name="T7" fmla="*/ 162 h 512"/>
                  <a:gd name="T8" fmla="*/ 280 w 290"/>
                  <a:gd name="T9" fmla="*/ 2 h 512"/>
                  <a:gd name="T10" fmla="*/ 288 w 290"/>
                  <a:gd name="T11" fmla="*/ 4 h 512"/>
                  <a:gd name="T12" fmla="*/ 286 w 290"/>
                  <a:gd name="T13" fmla="*/ 12 h 512"/>
                  <a:gd name="T14" fmla="*/ 12 w 290"/>
                  <a:gd name="T15" fmla="*/ 171 h 512"/>
                  <a:gd name="T16" fmla="*/ 12 w 290"/>
                  <a:gd name="T17" fmla="*/ 506 h 512"/>
                  <a:gd name="T18" fmla="*/ 6 w 290"/>
                  <a:gd name="T19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2">
                    <a:moveTo>
                      <a:pt x="6" y="512"/>
                    </a:moveTo>
                    <a:cubicBezTo>
                      <a:pt x="3" y="512"/>
                      <a:pt x="0" y="509"/>
                      <a:pt x="0" y="5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5"/>
                      <a:pt x="1" y="163"/>
                      <a:pt x="3" y="162"/>
                    </a:cubicBezTo>
                    <a:cubicBezTo>
                      <a:pt x="280" y="2"/>
                      <a:pt x="280" y="2"/>
                      <a:pt x="280" y="2"/>
                    </a:cubicBezTo>
                    <a:cubicBezTo>
                      <a:pt x="283" y="0"/>
                      <a:pt x="286" y="1"/>
                      <a:pt x="288" y="4"/>
                    </a:cubicBezTo>
                    <a:cubicBezTo>
                      <a:pt x="290" y="7"/>
                      <a:pt x="289" y="11"/>
                      <a:pt x="286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06"/>
                      <a:pt x="12" y="506"/>
                      <a:pt x="12" y="506"/>
                    </a:cubicBezTo>
                    <a:cubicBezTo>
                      <a:pt x="12" y="509"/>
                      <a:pt x="10" y="512"/>
                      <a:pt x="6" y="51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66"/>
              <p:cNvSpPr>
                <a:spLocks/>
              </p:cNvSpPr>
              <p:nvPr/>
            </p:nvSpPr>
            <p:spPr bwMode="auto">
              <a:xfrm>
                <a:off x="1329213" y="2549860"/>
                <a:ext cx="19050" cy="577850"/>
              </a:xfrm>
              <a:custGeom>
                <a:avLst/>
                <a:gdLst>
                  <a:gd name="T0" fmla="*/ 6 w 12"/>
                  <a:gd name="T1" fmla="*/ 357 h 357"/>
                  <a:gd name="T2" fmla="*/ 0 w 12"/>
                  <a:gd name="T3" fmla="*/ 351 h 357"/>
                  <a:gd name="T4" fmla="*/ 0 w 12"/>
                  <a:gd name="T5" fmla="*/ 6 h 357"/>
                  <a:gd name="T6" fmla="*/ 6 w 12"/>
                  <a:gd name="T7" fmla="*/ 0 h 357"/>
                  <a:gd name="T8" fmla="*/ 12 w 12"/>
                  <a:gd name="T9" fmla="*/ 6 h 357"/>
                  <a:gd name="T10" fmla="*/ 12 w 12"/>
                  <a:gd name="T11" fmla="*/ 351 h 357"/>
                  <a:gd name="T12" fmla="*/ 6 w 12"/>
                  <a:gd name="T1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7">
                    <a:moveTo>
                      <a:pt x="6" y="357"/>
                    </a:moveTo>
                    <a:cubicBezTo>
                      <a:pt x="3" y="357"/>
                      <a:pt x="0" y="355"/>
                      <a:pt x="0" y="35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5"/>
                      <a:pt x="10" y="357"/>
                      <a:pt x="6" y="3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7"/>
              <p:cNvSpPr>
                <a:spLocks/>
              </p:cNvSpPr>
              <p:nvPr/>
            </p:nvSpPr>
            <p:spPr bwMode="auto">
              <a:xfrm>
                <a:off x="1240313" y="2599072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8"/>
              <p:cNvSpPr>
                <a:spLocks/>
              </p:cNvSpPr>
              <p:nvPr/>
            </p:nvSpPr>
            <p:spPr bwMode="auto">
              <a:xfrm>
                <a:off x="1149825" y="2657810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9"/>
              <p:cNvSpPr>
                <a:spLocks/>
              </p:cNvSpPr>
              <p:nvPr/>
            </p:nvSpPr>
            <p:spPr bwMode="auto">
              <a:xfrm>
                <a:off x="1059338" y="2705435"/>
                <a:ext cx="19050" cy="566738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10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92"/>
              <p:cNvSpPr>
                <a:spLocks noEditPoints="1"/>
              </p:cNvSpPr>
              <p:nvPr/>
            </p:nvSpPr>
            <p:spPr bwMode="auto">
              <a:xfrm>
                <a:off x="-388462" y="2803860"/>
                <a:ext cx="920750" cy="522288"/>
              </a:xfrm>
              <a:custGeom>
                <a:avLst/>
                <a:gdLst>
                  <a:gd name="T0" fmla="*/ 285 w 570"/>
                  <a:gd name="T1" fmla="*/ 323 h 323"/>
                  <a:gd name="T2" fmla="*/ 282 w 570"/>
                  <a:gd name="T3" fmla="*/ 322 h 323"/>
                  <a:gd name="T4" fmla="*/ 3 w 570"/>
                  <a:gd name="T5" fmla="*/ 167 h 323"/>
                  <a:gd name="T6" fmla="*/ 0 w 570"/>
                  <a:gd name="T7" fmla="*/ 162 h 323"/>
                  <a:gd name="T8" fmla="*/ 3 w 570"/>
                  <a:gd name="T9" fmla="*/ 156 h 323"/>
                  <a:gd name="T10" fmla="*/ 282 w 570"/>
                  <a:gd name="T11" fmla="*/ 1 h 323"/>
                  <a:gd name="T12" fmla="*/ 288 w 570"/>
                  <a:gd name="T13" fmla="*/ 1 h 323"/>
                  <a:gd name="T14" fmla="*/ 567 w 570"/>
                  <a:gd name="T15" fmla="*/ 156 h 323"/>
                  <a:gd name="T16" fmla="*/ 570 w 570"/>
                  <a:gd name="T17" fmla="*/ 162 h 323"/>
                  <a:gd name="T18" fmla="*/ 567 w 570"/>
                  <a:gd name="T19" fmla="*/ 167 h 323"/>
                  <a:gd name="T20" fmla="*/ 288 w 570"/>
                  <a:gd name="T21" fmla="*/ 322 h 323"/>
                  <a:gd name="T22" fmla="*/ 285 w 570"/>
                  <a:gd name="T23" fmla="*/ 323 h 323"/>
                  <a:gd name="T24" fmla="*/ 19 w 570"/>
                  <a:gd name="T25" fmla="*/ 162 h 323"/>
                  <a:gd name="T26" fmla="*/ 285 w 570"/>
                  <a:gd name="T27" fmla="*/ 310 h 323"/>
                  <a:gd name="T28" fmla="*/ 552 w 570"/>
                  <a:gd name="T29" fmla="*/ 162 h 323"/>
                  <a:gd name="T30" fmla="*/ 285 w 570"/>
                  <a:gd name="T31" fmla="*/ 13 h 323"/>
                  <a:gd name="T32" fmla="*/ 19 w 570"/>
                  <a:gd name="T33" fmla="*/ 16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3">
                    <a:moveTo>
                      <a:pt x="285" y="323"/>
                    </a:moveTo>
                    <a:cubicBezTo>
                      <a:pt x="284" y="323"/>
                      <a:pt x="283" y="322"/>
                      <a:pt x="282" y="322"/>
                    </a:cubicBezTo>
                    <a:cubicBezTo>
                      <a:pt x="3" y="167"/>
                      <a:pt x="3" y="167"/>
                      <a:pt x="3" y="167"/>
                    </a:cubicBezTo>
                    <a:cubicBezTo>
                      <a:pt x="2" y="166"/>
                      <a:pt x="0" y="164"/>
                      <a:pt x="0" y="162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2"/>
                    </a:cubicBezTo>
                    <a:cubicBezTo>
                      <a:pt x="570" y="164"/>
                      <a:pt x="569" y="166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3"/>
                      <a:pt x="285" y="323"/>
                    </a:cubicBezTo>
                    <a:close/>
                    <a:moveTo>
                      <a:pt x="19" y="162"/>
                    </a:moveTo>
                    <a:cubicBezTo>
                      <a:pt x="285" y="310"/>
                      <a:pt x="285" y="310"/>
                      <a:pt x="285" y="310"/>
                    </a:cubicBezTo>
                    <a:cubicBezTo>
                      <a:pt x="552" y="162"/>
                      <a:pt x="552" y="162"/>
                      <a:pt x="552" y="162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93"/>
              <p:cNvSpPr>
                <a:spLocks noEditPoints="1"/>
              </p:cNvSpPr>
              <p:nvPr/>
            </p:nvSpPr>
            <p:spPr bwMode="auto">
              <a:xfrm>
                <a:off x="62388" y="2245060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2 w 291"/>
                  <a:gd name="T3" fmla="*/ 512 h 513"/>
                  <a:gd name="T4" fmla="*/ 3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6 h 513"/>
                  <a:gd name="T28" fmla="*/ 279 w 291"/>
                  <a:gd name="T29" fmla="*/ 165 h 513"/>
                  <a:gd name="T30" fmla="*/ 12 w 291"/>
                  <a:gd name="T31" fmla="*/ 16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2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7" y="512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6"/>
                      <a:pt x="279" y="496"/>
                      <a:pt x="279" y="496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94"/>
              <p:cNvSpPr>
                <a:spLocks noEditPoints="1"/>
              </p:cNvSpPr>
              <p:nvPr/>
            </p:nvSpPr>
            <p:spPr bwMode="auto">
              <a:xfrm>
                <a:off x="-388462" y="2245060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3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6 h 513"/>
                  <a:gd name="T28" fmla="*/ 279 w 291"/>
                  <a:gd name="T29" fmla="*/ 348 h 513"/>
                  <a:gd name="T30" fmla="*/ 279 w 291"/>
                  <a:gd name="T31" fmla="*/ 16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2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2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6"/>
                      <a:pt x="12" y="496"/>
                      <a:pt x="12" y="496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6"/>
                      <a:pt x="279" y="16"/>
                      <a:pt x="279" y="16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95"/>
              <p:cNvSpPr>
                <a:spLocks/>
              </p:cNvSpPr>
              <p:nvPr/>
            </p:nvSpPr>
            <p:spPr bwMode="auto">
              <a:xfrm>
                <a:off x="-9050" y="2446672"/>
                <a:ext cx="454025" cy="839788"/>
              </a:xfrm>
              <a:custGeom>
                <a:avLst/>
                <a:gdLst>
                  <a:gd name="T0" fmla="*/ 7 w 281"/>
                  <a:gd name="T1" fmla="*/ 518 h 518"/>
                  <a:gd name="T2" fmla="*/ 2 w 281"/>
                  <a:gd name="T3" fmla="*/ 515 h 518"/>
                  <a:gd name="T4" fmla="*/ 4 w 281"/>
                  <a:gd name="T5" fmla="*/ 507 h 518"/>
                  <a:gd name="T6" fmla="*/ 269 w 281"/>
                  <a:gd name="T7" fmla="*/ 348 h 518"/>
                  <a:gd name="T8" fmla="*/ 269 w 281"/>
                  <a:gd name="T9" fmla="*/ 6 h 518"/>
                  <a:gd name="T10" fmla="*/ 275 w 281"/>
                  <a:gd name="T11" fmla="*/ 0 h 518"/>
                  <a:gd name="T12" fmla="*/ 281 w 281"/>
                  <a:gd name="T13" fmla="*/ 6 h 518"/>
                  <a:gd name="T14" fmla="*/ 281 w 281"/>
                  <a:gd name="T15" fmla="*/ 352 h 518"/>
                  <a:gd name="T16" fmla="*/ 278 w 281"/>
                  <a:gd name="T17" fmla="*/ 357 h 518"/>
                  <a:gd name="T18" fmla="*/ 10 w 281"/>
                  <a:gd name="T19" fmla="*/ 517 h 518"/>
                  <a:gd name="T20" fmla="*/ 7 w 281"/>
                  <a:gd name="T21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8">
                    <a:moveTo>
                      <a:pt x="7" y="518"/>
                    </a:moveTo>
                    <a:cubicBezTo>
                      <a:pt x="5" y="518"/>
                      <a:pt x="3" y="517"/>
                      <a:pt x="2" y="515"/>
                    </a:cubicBezTo>
                    <a:cubicBezTo>
                      <a:pt x="0" y="512"/>
                      <a:pt x="1" y="509"/>
                      <a:pt x="4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2"/>
                      <a:pt x="281" y="352"/>
                      <a:pt x="281" y="352"/>
                    </a:cubicBezTo>
                    <a:cubicBezTo>
                      <a:pt x="281" y="354"/>
                      <a:pt x="280" y="356"/>
                      <a:pt x="278" y="357"/>
                    </a:cubicBezTo>
                    <a:cubicBezTo>
                      <a:pt x="10" y="517"/>
                      <a:pt x="10" y="517"/>
                      <a:pt x="10" y="517"/>
                    </a:cubicBezTo>
                    <a:cubicBezTo>
                      <a:pt x="9" y="518"/>
                      <a:pt x="8" y="518"/>
                      <a:pt x="7" y="51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96"/>
              <p:cNvSpPr>
                <a:spLocks/>
              </p:cNvSpPr>
              <p:nvPr/>
            </p:nvSpPr>
            <p:spPr bwMode="auto">
              <a:xfrm>
                <a:off x="-96362" y="2408572"/>
                <a:ext cx="452438" cy="828675"/>
              </a:xfrm>
              <a:custGeom>
                <a:avLst/>
                <a:gdLst>
                  <a:gd name="T0" fmla="*/ 7 w 280"/>
                  <a:gd name="T1" fmla="*/ 512 h 512"/>
                  <a:gd name="T2" fmla="*/ 1 w 280"/>
                  <a:gd name="T3" fmla="*/ 509 h 512"/>
                  <a:gd name="T4" fmla="*/ 3 w 280"/>
                  <a:gd name="T5" fmla="*/ 501 h 512"/>
                  <a:gd name="T6" fmla="*/ 268 w 280"/>
                  <a:gd name="T7" fmla="*/ 341 h 512"/>
                  <a:gd name="T8" fmla="*/ 268 w 280"/>
                  <a:gd name="T9" fmla="*/ 6 h 512"/>
                  <a:gd name="T10" fmla="*/ 274 w 280"/>
                  <a:gd name="T11" fmla="*/ 0 h 512"/>
                  <a:gd name="T12" fmla="*/ 280 w 280"/>
                  <a:gd name="T13" fmla="*/ 6 h 512"/>
                  <a:gd name="T14" fmla="*/ 280 w 280"/>
                  <a:gd name="T15" fmla="*/ 345 h 512"/>
                  <a:gd name="T16" fmla="*/ 277 w 280"/>
                  <a:gd name="T17" fmla="*/ 350 h 512"/>
                  <a:gd name="T18" fmla="*/ 10 w 280"/>
                  <a:gd name="T19" fmla="*/ 511 h 512"/>
                  <a:gd name="T20" fmla="*/ 7 w 280"/>
                  <a:gd name="T21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2">
                    <a:moveTo>
                      <a:pt x="7" y="512"/>
                    </a:moveTo>
                    <a:cubicBezTo>
                      <a:pt x="5" y="512"/>
                      <a:pt x="3" y="511"/>
                      <a:pt x="1" y="509"/>
                    </a:cubicBezTo>
                    <a:cubicBezTo>
                      <a:pt x="0" y="506"/>
                      <a:pt x="1" y="503"/>
                      <a:pt x="3" y="501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2"/>
                      <a:pt x="270" y="0"/>
                      <a:pt x="274" y="0"/>
                    </a:cubicBezTo>
                    <a:cubicBezTo>
                      <a:pt x="277" y="0"/>
                      <a:pt x="280" y="2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9" y="349"/>
                      <a:pt x="277" y="350"/>
                    </a:cubicBezTo>
                    <a:cubicBezTo>
                      <a:pt x="10" y="511"/>
                      <a:pt x="10" y="511"/>
                      <a:pt x="10" y="511"/>
                    </a:cubicBezTo>
                    <a:cubicBezTo>
                      <a:pt x="9" y="512"/>
                      <a:pt x="8" y="512"/>
                      <a:pt x="7" y="51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97"/>
              <p:cNvSpPr>
                <a:spLocks/>
              </p:cNvSpPr>
              <p:nvPr/>
            </p:nvSpPr>
            <p:spPr bwMode="auto">
              <a:xfrm>
                <a:off x="-191612" y="2353010"/>
                <a:ext cx="457200" cy="831850"/>
              </a:xfrm>
              <a:custGeom>
                <a:avLst/>
                <a:gdLst>
                  <a:gd name="T0" fmla="*/ 7 w 283"/>
                  <a:gd name="T1" fmla="*/ 514 h 514"/>
                  <a:gd name="T2" fmla="*/ 2 w 283"/>
                  <a:gd name="T3" fmla="*/ 511 h 514"/>
                  <a:gd name="T4" fmla="*/ 4 w 283"/>
                  <a:gd name="T5" fmla="*/ 502 h 514"/>
                  <a:gd name="T6" fmla="*/ 271 w 283"/>
                  <a:gd name="T7" fmla="*/ 339 h 514"/>
                  <a:gd name="T8" fmla="*/ 271 w 283"/>
                  <a:gd name="T9" fmla="*/ 6 h 514"/>
                  <a:gd name="T10" fmla="*/ 277 w 283"/>
                  <a:gd name="T11" fmla="*/ 0 h 514"/>
                  <a:gd name="T12" fmla="*/ 283 w 283"/>
                  <a:gd name="T13" fmla="*/ 6 h 514"/>
                  <a:gd name="T14" fmla="*/ 283 w 283"/>
                  <a:gd name="T15" fmla="*/ 342 h 514"/>
                  <a:gd name="T16" fmla="*/ 280 w 283"/>
                  <a:gd name="T17" fmla="*/ 347 h 514"/>
                  <a:gd name="T18" fmla="*/ 10 w 283"/>
                  <a:gd name="T19" fmla="*/ 513 h 514"/>
                  <a:gd name="T20" fmla="*/ 7 w 283"/>
                  <a:gd name="T21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4">
                    <a:moveTo>
                      <a:pt x="7" y="514"/>
                    </a:moveTo>
                    <a:cubicBezTo>
                      <a:pt x="5" y="514"/>
                      <a:pt x="3" y="513"/>
                      <a:pt x="2" y="511"/>
                    </a:cubicBezTo>
                    <a:cubicBezTo>
                      <a:pt x="0" y="508"/>
                      <a:pt x="1" y="504"/>
                      <a:pt x="4" y="502"/>
                    </a:cubicBezTo>
                    <a:cubicBezTo>
                      <a:pt x="271" y="339"/>
                      <a:pt x="271" y="339"/>
                      <a:pt x="271" y="339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3"/>
                      <a:pt x="274" y="0"/>
                      <a:pt x="277" y="0"/>
                    </a:cubicBezTo>
                    <a:cubicBezTo>
                      <a:pt x="280" y="0"/>
                      <a:pt x="283" y="3"/>
                      <a:pt x="283" y="6"/>
                    </a:cubicBezTo>
                    <a:cubicBezTo>
                      <a:pt x="283" y="342"/>
                      <a:pt x="283" y="342"/>
                      <a:pt x="283" y="342"/>
                    </a:cubicBezTo>
                    <a:cubicBezTo>
                      <a:pt x="283" y="344"/>
                      <a:pt x="282" y="346"/>
                      <a:pt x="280" y="347"/>
                    </a:cubicBezTo>
                    <a:cubicBezTo>
                      <a:pt x="10" y="513"/>
                      <a:pt x="10" y="513"/>
                      <a:pt x="10" y="513"/>
                    </a:cubicBezTo>
                    <a:cubicBezTo>
                      <a:pt x="9" y="513"/>
                      <a:pt x="8" y="514"/>
                      <a:pt x="7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98"/>
              <p:cNvSpPr>
                <a:spLocks/>
              </p:cNvSpPr>
              <p:nvPr/>
            </p:nvSpPr>
            <p:spPr bwMode="auto">
              <a:xfrm>
                <a:off x="-291625" y="2303797"/>
                <a:ext cx="466725" cy="825500"/>
              </a:xfrm>
              <a:custGeom>
                <a:avLst/>
                <a:gdLst>
                  <a:gd name="T0" fmla="*/ 7 w 289"/>
                  <a:gd name="T1" fmla="*/ 510 h 510"/>
                  <a:gd name="T2" fmla="*/ 2 w 289"/>
                  <a:gd name="T3" fmla="*/ 507 h 510"/>
                  <a:gd name="T4" fmla="*/ 4 w 289"/>
                  <a:gd name="T5" fmla="*/ 499 h 510"/>
                  <a:gd name="T6" fmla="*/ 277 w 289"/>
                  <a:gd name="T7" fmla="*/ 341 h 510"/>
                  <a:gd name="T8" fmla="*/ 277 w 289"/>
                  <a:gd name="T9" fmla="*/ 6 h 510"/>
                  <a:gd name="T10" fmla="*/ 283 w 289"/>
                  <a:gd name="T11" fmla="*/ 0 h 510"/>
                  <a:gd name="T12" fmla="*/ 289 w 289"/>
                  <a:gd name="T13" fmla="*/ 6 h 510"/>
                  <a:gd name="T14" fmla="*/ 289 w 289"/>
                  <a:gd name="T15" fmla="*/ 344 h 510"/>
                  <a:gd name="T16" fmla="*/ 286 w 289"/>
                  <a:gd name="T17" fmla="*/ 349 h 510"/>
                  <a:gd name="T18" fmla="*/ 10 w 289"/>
                  <a:gd name="T19" fmla="*/ 509 h 510"/>
                  <a:gd name="T20" fmla="*/ 7 w 289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4"/>
                      <a:pt x="1" y="501"/>
                      <a:pt x="4" y="499"/>
                    </a:cubicBezTo>
                    <a:cubicBezTo>
                      <a:pt x="277" y="341"/>
                      <a:pt x="277" y="341"/>
                      <a:pt x="277" y="341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77" y="2"/>
                      <a:pt x="280" y="0"/>
                      <a:pt x="283" y="0"/>
                    </a:cubicBezTo>
                    <a:cubicBezTo>
                      <a:pt x="287" y="0"/>
                      <a:pt x="289" y="2"/>
                      <a:pt x="289" y="6"/>
                    </a:cubicBezTo>
                    <a:cubicBezTo>
                      <a:pt x="289" y="344"/>
                      <a:pt x="289" y="344"/>
                      <a:pt x="289" y="344"/>
                    </a:cubicBezTo>
                    <a:cubicBezTo>
                      <a:pt x="289" y="346"/>
                      <a:pt x="288" y="348"/>
                      <a:pt x="286" y="349"/>
                    </a:cubicBezTo>
                    <a:cubicBezTo>
                      <a:pt x="10" y="509"/>
                      <a:pt x="10" y="509"/>
                      <a:pt x="10" y="509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99"/>
              <p:cNvSpPr>
                <a:spLocks/>
              </p:cNvSpPr>
              <p:nvPr/>
            </p:nvSpPr>
            <p:spPr bwMode="auto">
              <a:xfrm>
                <a:off x="-302737" y="2446672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00"/>
              <p:cNvSpPr>
                <a:spLocks/>
              </p:cNvSpPr>
              <p:nvPr/>
            </p:nvSpPr>
            <p:spPr bwMode="auto">
              <a:xfrm>
                <a:off x="-212250" y="2408572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01"/>
              <p:cNvSpPr>
                <a:spLocks/>
              </p:cNvSpPr>
              <p:nvPr/>
            </p:nvSpPr>
            <p:spPr bwMode="auto">
              <a:xfrm>
                <a:off x="-121762" y="2353010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2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02"/>
              <p:cNvSpPr>
                <a:spLocks/>
              </p:cNvSpPr>
              <p:nvPr/>
            </p:nvSpPr>
            <p:spPr bwMode="auto">
              <a:xfrm>
                <a:off x="-32862" y="2303797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3" y="350"/>
                      <a:pt x="0" y="348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0" y="0"/>
                      <a:pt x="12" y="2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8"/>
                      <a:pt x="10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26"/>
              <p:cNvSpPr>
                <a:spLocks noEditPoints="1"/>
              </p:cNvSpPr>
              <p:nvPr/>
            </p:nvSpPr>
            <p:spPr bwMode="auto">
              <a:xfrm>
                <a:off x="1414938" y="2803860"/>
                <a:ext cx="920750" cy="522288"/>
              </a:xfrm>
              <a:custGeom>
                <a:avLst/>
                <a:gdLst>
                  <a:gd name="T0" fmla="*/ 285 w 570"/>
                  <a:gd name="T1" fmla="*/ 323 h 323"/>
                  <a:gd name="T2" fmla="*/ 282 w 570"/>
                  <a:gd name="T3" fmla="*/ 322 h 323"/>
                  <a:gd name="T4" fmla="*/ 3 w 570"/>
                  <a:gd name="T5" fmla="*/ 167 h 323"/>
                  <a:gd name="T6" fmla="*/ 0 w 570"/>
                  <a:gd name="T7" fmla="*/ 162 h 323"/>
                  <a:gd name="T8" fmla="*/ 3 w 570"/>
                  <a:gd name="T9" fmla="*/ 156 h 323"/>
                  <a:gd name="T10" fmla="*/ 282 w 570"/>
                  <a:gd name="T11" fmla="*/ 1 h 323"/>
                  <a:gd name="T12" fmla="*/ 288 w 570"/>
                  <a:gd name="T13" fmla="*/ 1 h 323"/>
                  <a:gd name="T14" fmla="*/ 567 w 570"/>
                  <a:gd name="T15" fmla="*/ 156 h 323"/>
                  <a:gd name="T16" fmla="*/ 570 w 570"/>
                  <a:gd name="T17" fmla="*/ 162 h 323"/>
                  <a:gd name="T18" fmla="*/ 567 w 570"/>
                  <a:gd name="T19" fmla="*/ 167 h 323"/>
                  <a:gd name="T20" fmla="*/ 288 w 570"/>
                  <a:gd name="T21" fmla="*/ 322 h 323"/>
                  <a:gd name="T22" fmla="*/ 285 w 570"/>
                  <a:gd name="T23" fmla="*/ 323 h 323"/>
                  <a:gd name="T24" fmla="*/ 19 w 570"/>
                  <a:gd name="T25" fmla="*/ 162 h 323"/>
                  <a:gd name="T26" fmla="*/ 285 w 570"/>
                  <a:gd name="T27" fmla="*/ 310 h 323"/>
                  <a:gd name="T28" fmla="*/ 552 w 570"/>
                  <a:gd name="T29" fmla="*/ 162 h 323"/>
                  <a:gd name="T30" fmla="*/ 285 w 570"/>
                  <a:gd name="T31" fmla="*/ 13 h 323"/>
                  <a:gd name="T32" fmla="*/ 19 w 570"/>
                  <a:gd name="T33" fmla="*/ 16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3">
                    <a:moveTo>
                      <a:pt x="285" y="323"/>
                    </a:moveTo>
                    <a:cubicBezTo>
                      <a:pt x="284" y="323"/>
                      <a:pt x="283" y="322"/>
                      <a:pt x="282" y="322"/>
                    </a:cubicBezTo>
                    <a:cubicBezTo>
                      <a:pt x="3" y="167"/>
                      <a:pt x="3" y="167"/>
                      <a:pt x="3" y="167"/>
                    </a:cubicBezTo>
                    <a:cubicBezTo>
                      <a:pt x="1" y="166"/>
                      <a:pt x="0" y="164"/>
                      <a:pt x="0" y="162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2"/>
                    </a:cubicBezTo>
                    <a:cubicBezTo>
                      <a:pt x="570" y="164"/>
                      <a:pt x="569" y="166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3"/>
                      <a:pt x="285" y="323"/>
                    </a:cubicBezTo>
                    <a:close/>
                    <a:moveTo>
                      <a:pt x="19" y="162"/>
                    </a:moveTo>
                    <a:cubicBezTo>
                      <a:pt x="285" y="310"/>
                      <a:pt x="285" y="310"/>
                      <a:pt x="285" y="310"/>
                    </a:cubicBezTo>
                    <a:cubicBezTo>
                      <a:pt x="552" y="162"/>
                      <a:pt x="552" y="162"/>
                      <a:pt x="552" y="162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27"/>
              <p:cNvSpPr>
                <a:spLocks noEditPoints="1"/>
              </p:cNvSpPr>
              <p:nvPr/>
            </p:nvSpPr>
            <p:spPr bwMode="auto">
              <a:xfrm>
                <a:off x="1865788" y="2245060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2 w 291"/>
                  <a:gd name="T3" fmla="*/ 512 h 513"/>
                  <a:gd name="T4" fmla="*/ 3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6 h 513"/>
                  <a:gd name="T28" fmla="*/ 279 w 291"/>
                  <a:gd name="T29" fmla="*/ 165 h 513"/>
                  <a:gd name="T30" fmla="*/ 12 w 291"/>
                  <a:gd name="T31" fmla="*/ 16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2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1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7" y="512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6"/>
                      <a:pt x="279" y="496"/>
                      <a:pt x="279" y="496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28"/>
              <p:cNvSpPr>
                <a:spLocks noEditPoints="1"/>
              </p:cNvSpPr>
              <p:nvPr/>
            </p:nvSpPr>
            <p:spPr bwMode="auto">
              <a:xfrm>
                <a:off x="1414938" y="2245060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3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6 h 513"/>
                  <a:gd name="T28" fmla="*/ 279 w 291"/>
                  <a:gd name="T29" fmla="*/ 348 h 513"/>
                  <a:gd name="T30" fmla="*/ 279 w 291"/>
                  <a:gd name="T31" fmla="*/ 16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2"/>
                      <a:pt x="3" y="512"/>
                    </a:cubicBezTo>
                    <a:cubicBezTo>
                      <a:pt x="1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2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6"/>
                      <a:pt x="12" y="496"/>
                      <a:pt x="12" y="496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6"/>
                      <a:pt x="279" y="16"/>
                      <a:pt x="279" y="16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29"/>
              <p:cNvSpPr>
                <a:spLocks/>
              </p:cNvSpPr>
              <p:nvPr/>
            </p:nvSpPr>
            <p:spPr bwMode="auto">
              <a:xfrm>
                <a:off x="1794350" y="2446672"/>
                <a:ext cx="454025" cy="839788"/>
              </a:xfrm>
              <a:custGeom>
                <a:avLst/>
                <a:gdLst>
                  <a:gd name="T0" fmla="*/ 7 w 281"/>
                  <a:gd name="T1" fmla="*/ 518 h 518"/>
                  <a:gd name="T2" fmla="*/ 1 w 281"/>
                  <a:gd name="T3" fmla="*/ 515 h 518"/>
                  <a:gd name="T4" fmla="*/ 3 w 281"/>
                  <a:gd name="T5" fmla="*/ 507 h 518"/>
                  <a:gd name="T6" fmla="*/ 269 w 281"/>
                  <a:gd name="T7" fmla="*/ 348 h 518"/>
                  <a:gd name="T8" fmla="*/ 269 w 281"/>
                  <a:gd name="T9" fmla="*/ 6 h 518"/>
                  <a:gd name="T10" fmla="*/ 275 w 281"/>
                  <a:gd name="T11" fmla="*/ 0 h 518"/>
                  <a:gd name="T12" fmla="*/ 281 w 281"/>
                  <a:gd name="T13" fmla="*/ 6 h 518"/>
                  <a:gd name="T14" fmla="*/ 281 w 281"/>
                  <a:gd name="T15" fmla="*/ 352 h 518"/>
                  <a:gd name="T16" fmla="*/ 278 w 281"/>
                  <a:gd name="T17" fmla="*/ 357 h 518"/>
                  <a:gd name="T18" fmla="*/ 10 w 281"/>
                  <a:gd name="T19" fmla="*/ 517 h 518"/>
                  <a:gd name="T20" fmla="*/ 7 w 281"/>
                  <a:gd name="T21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8">
                    <a:moveTo>
                      <a:pt x="7" y="518"/>
                    </a:moveTo>
                    <a:cubicBezTo>
                      <a:pt x="4" y="518"/>
                      <a:pt x="3" y="517"/>
                      <a:pt x="1" y="515"/>
                    </a:cubicBezTo>
                    <a:cubicBezTo>
                      <a:pt x="0" y="512"/>
                      <a:pt x="1" y="509"/>
                      <a:pt x="3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2"/>
                      <a:pt x="281" y="352"/>
                      <a:pt x="281" y="352"/>
                    </a:cubicBezTo>
                    <a:cubicBezTo>
                      <a:pt x="281" y="354"/>
                      <a:pt x="280" y="356"/>
                      <a:pt x="278" y="357"/>
                    </a:cubicBezTo>
                    <a:cubicBezTo>
                      <a:pt x="10" y="517"/>
                      <a:pt x="10" y="517"/>
                      <a:pt x="10" y="517"/>
                    </a:cubicBezTo>
                    <a:cubicBezTo>
                      <a:pt x="9" y="518"/>
                      <a:pt x="8" y="518"/>
                      <a:pt x="7" y="51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30"/>
              <p:cNvSpPr>
                <a:spLocks/>
              </p:cNvSpPr>
              <p:nvPr/>
            </p:nvSpPr>
            <p:spPr bwMode="auto">
              <a:xfrm>
                <a:off x="1707038" y="2408572"/>
                <a:ext cx="452438" cy="828675"/>
              </a:xfrm>
              <a:custGeom>
                <a:avLst/>
                <a:gdLst>
                  <a:gd name="T0" fmla="*/ 6 w 280"/>
                  <a:gd name="T1" fmla="*/ 512 h 512"/>
                  <a:gd name="T2" fmla="*/ 1 w 280"/>
                  <a:gd name="T3" fmla="*/ 509 h 512"/>
                  <a:gd name="T4" fmla="*/ 3 w 280"/>
                  <a:gd name="T5" fmla="*/ 501 h 512"/>
                  <a:gd name="T6" fmla="*/ 268 w 280"/>
                  <a:gd name="T7" fmla="*/ 341 h 512"/>
                  <a:gd name="T8" fmla="*/ 268 w 280"/>
                  <a:gd name="T9" fmla="*/ 6 h 512"/>
                  <a:gd name="T10" fmla="*/ 274 w 280"/>
                  <a:gd name="T11" fmla="*/ 0 h 512"/>
                  <a:gd name="T12" fmla="*/ 280 w 280"/>
                  <a:gd name="T13" fmla="*/ 6 h 512"/>
                  <a:gd name="T14" fmla="*/ 280 w 280"/>
                  <a:gd name="T15" fmla="*/ 345 h 512"/>
                  <a:gd name="T16" fmla="*/ 277 w 280"/>
                  <a:gd name="T17" fmla="*/ 350 h 512"/>
                  <a:gd name="T18" fmla="*/ 10 w 280"/>
                  <a:gd name="T19" fmla="*/ 511 h 512"/>
                  <a:gd name="T20" fmla="*/ 6 w 280"/>
                  <a:gd name="T21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2">
                    <a:moveTo>
                      <a:pt x="6" y="512"/>
                    </a:moveTo>
                    <a:cubicBezTo>
                      <a:pt x="4" y="512"/>
                      <a:pt x="2" y="511"/>
                      <a:pt x="1" y="509"/>
                    </a:cubicBezTo>
                    <a:cubicBezTo>
                      <a:pt x="0" y="506"/>
                      <a:pt x="0" y="503"/>
                      <a:pt x="3" y="501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2"/>
                      <a:pt x="270" y="0"/>
                      <a:pt x="274" y="0"/>
                    </a:cubicBezTo>
                    <a:cubicBezTo>
                      <a:pt x="277" y="0"/>
                      <a:pt x="280" y="2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8" y="349"/>
                      <a:pt x="277" y="350"/>
                    </a:cubicBezTo>
                    <a:cubicBezTo>
                      <a:pt x="10" y="511"/>
                      <a:pt x="10" y="511"/>
                      <a:pt x="10" y="511"/>
                    </a:cubicBezTo>
                    <a:cubicBezTo>
                      <a:pt x="9" y="512"/>
                      <a:pt x="7" y="512"/>
                      <a:pt x="6" y="51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31"/>
              <p:cNvSpPr>
                <a:spLocks/>
              </p:cNvSpPr>
              <p:nvPr/>
            </p:nvSpPr>
            <p:spPr bwMode="auto">
              <a:xfrm>
                <a:off x="1611788" y="2353010"/>
                <a:ext cx="457200" cy="831850"/>
              </a:xfrm>
              <a:custGeom>
                <a:avLst/>
                <a:gdLst>
                  <a:gd name="T0" fmla="*/ 7 w 283"/>
                  <a:gd name="T1" fmla="*/ 514 h 514"/>
                  <a:gd name="T2" fmla="*/ 2 w 283"/>
                  <a:gd name="T3" fmla="*/ 511 h 514"/>
                  <a:gd name="T4" fmla="*/ 4 w 283"/>
                  <a:gd name="T5" fmla="*/ 502 h 514"/>
                  <a:gd name="T6" fmla="*/ 271 w 283"/>
                  <a:gd name="T7" fmla="*/ 339 h 514"/>
                  <a:gd name="T8" fmla="*/ 271 w 283"/>
                  <a:gd name="T9" fmla="*/ 6 h 514"/>
                  <a:gd name="T10" fmla="*/ 277 w 283"/>
                  <a:gd name="T11" fmla="*/ 0 h 514"/>
                  <a:gd name="T12" fmla="*/ 283 w 283"/>
                  <a:gd name="T13" fmla="*/ 6 h 514"/>
                  <a:gd name="T14" fmla="*/ 283 w 283"/>
                  <a:gd name="T15" fmla="*/ 342 h 514"/>
                  <a:gd name="T16" fmla="*/ 280 w 283"/>
                  <a:gd name="T17" fmla="*/ 347 h 514"/>
                  <a:gd name="T18" fmla="*/ 10 w 283"/>
                  <a:gd name="T19" fmla="*/ 513 h 514"/>
                  <a:gd name="T20" fmla="*/ 7 w 283"/>
                  <a:gd name="T21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4">
                    <a:moveTo>
                      <a:pt x="7" y="514"/>
                    </a:moveTo>
                    <a:cubicBezTo>
                      <a:pt x="5" y="514"/>
                      <a:pt x="3" y="513"/>
                      <a:pt x="2" y="511"/>
                    </a:cubicBezTo>
                    <a:cubicBezTo>
                      <a:pt x="0" y="508"/>
                      <a:pt x="1" y="504"/>
                      <a:pt x="4" y="502"/>
                    </a:cubicBezTo>
                    <a:cubicBezTo>
                      <a:pt x="271" y="339"/>
                      <a:pt x="271" y="339"/>
                      <a:pt x="271" y="339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3"/>
                      <a:pt x="274" y="0"/>
                      <a:pt x="277" y="0"/>
                    </a:cubicBezTo>
                    <a:cubicBezTo>
                      <a:pt x="280" y="0"/>
                      <a:pt x="283" y="3"/>
                      <a:pt x="283" y="6"/>
                    </a:cubicBezTo>
                    <a:cubicBezTo>
                      <a:pt x="283" y="342"/>
                      <a:pt x="283" y="342"/>
                      <a:pt x="283" y="342"/>
                    </a:cubicBezTo>
                    <a:cubicBezTo>
                      <a:pt x="283" y="344"/>
                      <a:pt x="282" y="346"/>
                      <a:pt x="280" y="347"/>
                    </a:cubicBezTo>
                    <a:cubicBezTo>
                      <a:pt x="10" y="513"/>
                      <a:pt x="10" y="513"/>
                      <a:pt x="10" y="513"/>
                    </a:cubicBezTo>
                    <a:cubicBezTo>
                      <a:pt x="9" y="513"/>
                      <a:pt x="8" y="514"/>
                      <a:pt x="7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32"/>
              <p:cNvSpPr>
                <a:spLocks/>
              </p:cNvSpPr>
              <p:nvPr/>
            </p:nvSpPr>
            <p:spPr bwMode="auto">
              <a:xfrm>
                <a:off x="1511775" y="2303797"/>
                <a:ext cx="466725" cy="825500"/>
              </a:xfrm>
              <a:custGeom>
                <a:avLst/>
                <a:gdLst>
                  <a:gd name="T0" fmla="*/ 7 w 289"/>
                  <a:gd name="T1" fmla="*/ 510 h 510"/>
                  <a:gd name="T2" fmla="*/ 2 w 289"/>
                  <a:gd name="T3" fmla="*/ 507 h 510"/>
                  <a:gd name="T4" fmla="*/ 4 w 289"/>
                  <a:gd name="T5" fmla="*/ 499 h 510"/>
                  <a:gd name="T6" fmla="*/ 277 w 289"/>
                  <a:gd name="T7" fmla="*/ 341 h 510"/>
                  <a:gd name="T8" fmla="*/ 277 w 289"/>
                  <a:gd name="T9" fmla="*/ 6 h 510"/>
                  <a:gd name="T10" fmla="*/ 283 w 289"/>
                  <a:gd name="T11" fmla="*/ 0 h 510"/>
                  <a:gd name="T12" fmla="*/ 289 w 289"/>
                  <a:gd name="T13" fmla="*/ 6 h 510"/>
                  <a:gd name="T14" fmla="*/ 289 w 289"/>
                  <a:gd name="T15" fmla="*/ 344 h 510"/>
                  <a:gd name="T16" fmla="*/ 286 w 289"/>
                  <a:gd name="T17" fmla="*/ 349 h 510"/>
                  <a:gd name="T18" fmla="*/ 10 w 289"/>
                  <a:gd name="T19" fmla="*/ 509 h 510"/>
                  <a:gd name="T20" fmla="*/ 7 w 289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4"/>
                      <a:pt x="1" y="501"/>
                      <a:pt x="4" y="499"/>
                    </a:cubicBezTo>
                    <a:cubicBezTo>
                      <a:pt x="277" y="341"/>
                      <a:pt x="277" y="341"/>
                      <a:pt x="277" y="341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77" y="2"/>
                      <a:pt x="280" y="0"/>
                      <a:pt x="283" y="0"/>
                    </a:cubicBezTo>
                    <a:cubicBezTo>
                      <a:pt x="287" y="0"/>
                      <a:pt x="289" y="2"/>
                      <a:pt x="289" y="6"/>
                    </a:cubicBezTo>
                    <a:cubicBezTo>
                      <a:pt x="289" y="344"/>
                      <a:pt x="289" y="344"/>
                      <a:pt x="289" y="344"/>
                    </a:cubicBezTo>
                    <a:cubicBezTo>
                      <a:pt x="289" y="346"/>
                      <a:pt x="288" y="348"/>
                      <a:pt x="286" y="349"/>
                    </a:cubicBezTo>
                    <a:cubicBezTo>
                      <a:pt x="10" y="509"/>
                      <a:pt x="10" y="509"/>
                      <a:pt x="10" y="509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33"/>
              <p:cNvSpPr>
                <a:spLocks/>
              </p:cNvSpPr>
              <p:nvPr/>
            </p:nvSpPr>
            <p:spPr bwMode="auto">
              <a:xfrm>
                <a:off x="1500663" y="2446672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34"/>
              <p:cNvSpPr>
                <a:spLocks/>
              </p:cNvSpPr>
              <p:nvPr/>
            </p:nvSpPr>
            <p:spPr bwMode="auto">
              <a:xfrm>
                <a:off x="1591150" y="2408572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35"/>
              <p:cNvSpPr>
                <a:spLocks/>
              </p:cNvSpPr>
              <p:nvPr/>
            </p:nvSpPr>
            <p:spPr bwMode="auto">
              <a:xfrm>
                <a:off x="1681638" y="2353010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2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236"/>
              <p:cNvSpPr>
                <a:spLocks/>
              </p:cNvSpPr>
              <p:nvPr/>
            </p:nvSpPr>
            <p:spPr bwMode="auto">
              <a:xfrm>
                <a:off x="1770538" y="2303797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3" y="350"/>
                      <a:pt x="0" y="348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8"/>
                      <a:pt x="9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58"/>
              <p:cNvSpPr>
                <a:spLocks noEditPoints="1"/>
              </p:cNvSpPr>
              <p:nvPr/>
            </p:nvSpPr>
            <p:spPr bwMode="auto">
              <a:xfrm>
                <a:off x="-386875" y="5497847"/>
                <a:ext cx="919163" cy="520700"/>
              </a:xfrm>
              <a:custGeom>
                <a:avLst/>
                <a:gdLst>
                  <a:gd name="T0" fmla="*/ 284 w 569"/>
                  <a:gd name="T1" fmla="*/ 322 h 322"/>
                  <a:gd name="T2" fmla="*/ 282 w 569"/>
                  <a:gd name="T3" fmla="*/ 321 h 322"/>
                  <a:gd name="T4" fmla="*/ 3 w 569"/>
                  <a:gd name="T5" fmla="*/ 166 h 322"/>
                  <a:gd name="T6" fmla="*/ 0 w 569"/>
                  <a:gd name="T7" fmla="*/ 161 h 322"/>
                  <a:gd name="T8" fmla="*/ 3 w 569"/>
                  <a:gd name="T9" fmla="*/ 156 h 322"/>
                  <a:gd name="T10" fmla="*/ 282 w 569"/>
                  <a:gd name="T11" fmla="*/ 1 h 322"/>
                  <a:gd name="T12" fmla="*/ 287 w 569"/>
                  <a:gd name="T13" fmla="*/ 1 h 322"/>
                  <a:gd name="T14" fmla="*/ 566 w 569"/>
                  <a:gd name="T15" fmla="*/ 156 h 322"/>
                  <a:gd name="T16" fmla="*/ 569 w 569"/>
                  <a:gd name="T17" fmla="*/ 161 h 322"/>
                  <a:gd name="T18" fmla="*/ 566 w 569"/>
                  <a:gd name="T19" fmla="*/ 166 h 322"/>
                  <a:gd name="T20" fmla="*/ 287 w 569"/>
                  <a:gd name="T21" fmla="*/ 321 h 322"/>
                  <a:gd name="T22" fmla="*/ 284 w 569"/>
                  <a:gd name="T23" fmla="*/ 322 h 322"/>
                  <a:gd name="T24" fmla="*/ 18 w 569"/>
                  <a:gd name="T25" fmla="*/ 161 h 322"/>
                  <a:gd name="T26" fmla="*/ 284 w 569"/>
                  <a:gd name="T27" fmla="*/ 309 h 322"/>
                  <a:gd name="T28" fmla="*/ 551 w 569"/>
                  <a:gd name="T29" fmla="*/ 161 h 322"/>
                  <a:gd name="T30" fmla="*/ 284 w 569"/>
                  <a:gd name="T31" fmla="*/ 13 h 322"/>
                  <a:gd name="T32" fmla="*/ 18 w 569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9" h="322">
                    <a:moveTo>
                      <a:pt x="284" y="322"/>
                    </a:moveTo>
                    <a:cubicBezTo>
                      <a:pt x="283" y="322"/>
                      <a:pt x="282" y="322"/>
                      <a:pt x="282" y="321"/>
                    </a:cubicBezTo>
                    <a:cubicBezTo>
                      <a:pt x="3" y="166"/>
                      <a:pt x="3" y="166"/>
                      <a:pt x="3" y="166"/>
                    </a:cubicBezTo>
                    <a:cubicBezTo>
                      <a:pt x="1" y="165"/>
                      <a:pt x="0" y="163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3" y="0"/>
                      <a:pt x="286" y="0"/>
                      <a:pt x="287" y="1"/>
                    </a:cubicBezTo>
                    <a:cubicBezTo>
                      <a:pt x="566" y="156"/>
                      <a:pt x="566" y="156"/>
                      <a:pt x="566" y="156"/>
                    </a:cubicBezTo>
                    <a:cubicBezTo>
                      <a:pt x="568" y="157"/>
                      <a:pt x="569" y="159"/>
                      <a:pt x="569" y="161"/>
                    </a:cubicBezTo>
                    <a:cubicBezTo>
                      <a:pt x="569" y="163"/>
                      <a:pt x="568" y="165"/>
                      <a:pt x="566" y="166"/>
                    </a:cubicBezTo>
                    <a:cubicBezTo>
                      <a:pt x="287" y="321"/>
                      <a:pt x="287" y="321"/>
                      <a:pt x="287" y="321"/>
                    </a:cubicBezTo>
                    <a:cubicBezTo>
                      <a:pt x="286" y="322"/>
                      <a:pt x="285" y="322"/>
                      <a:pt x="284" y="322"/>
                    </a:cubicBezTo>
                    <a:close/>
                    <a:moveTo>
                      <a:pt x="18" y="161"/>
                    </a:moveTo>
                    <a:cubicBezTo>
                      <a:pt x="284" y="309"/>
                      <a:pt x="284" y="309"/>
                      <a:pt x="284" y="309"/>
                    </a:cubicBezTo>
                    <a:cubicBezTo>
                      <a:pt x="551" y="161"/>
                      <a:pt x="551" y="161"/>
                      <a:pt x="551" y="161"/>
                    </a:cubicBezTo>
                    <a:cubicBezTo>
                      <a:pt x="284" y="13"/>
                      <a:pt x="284" y="13"/>
                      <a:pt x="284" y="13"/>
                    </a:cubicBezTo>
                    <a:lnTo>
                      <a:pt x="18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59"/>
              <p:cNvSpPr>
                <a:spLocks noEditPoints="1"/>
              </p:cNvSpPr>
              <p:nvPr/>
            </p:nvSpPr>
            <p:spPr bwMode="auto">
              <a:xfrm>
                <a:off x="-386875" y="5748672"/>
                <a:ext cx="468313" cy="830263"/>
              </a:xfrm>
              <a:custGeom>
                <a:avLst/>
                <a:gdLst>
                  <a:gd name="T0" fmla="*/ 284 w 290"/>
                  <a:gd name="T1" fmla="*/ 513 h 513"/>
                  <a:gd name="T2" fmla="*/ 282 w 290"/>
                  <a:gd name="T3" fmla="*/ 512 h 513"/>
                  <a:gd name="T4" fmla="*/ 3 w 290"/>
                  <a:gd name="T5" fmla="*/ 357 h 513"/>
                  <a:gd name="T6" fmla="*/ 0 w 290"/>
                  <a:gd name="T7" fmla="*/ 352 h 513"/>
                  <a:gd name="T8" fmla="*/ 0 w 290"/>
                  <a:gd name="T9" fmla="*/ 6 h 513"/>
                  <a:gd name="T10" fmla="*/ 2 w 290"/>
                  <a:gd name="T11" fmla="*/ 1 h 513"/>
                  <a:gd name="T12" fmla="*/ 8 w 290"/>
                  <a:gd name="T13" fmla="*/ 1 h 513"/>
                  <a:gd name="T14" fmla="*/ 287 w 290"/>
                  <a:gd name="T15" fmla="*/ 156 h 513"/>
                  <a:gd name="T16" fmla="*/ 290 w 290"/>
                  <a:gd name="T17" fmla="*/ 161 h 513"/>
                  <a:gd name="T18" fmla="*/ 290 w 290"/>
                  <a:gd name="T19" fmla="*/ 507 h 513"/>
                  <a:gd name="T20" fmla="*/ 288 w 290"/>
                  <a:gd name="T21" fmla="*/ 512 h 513"/>
                  <a:gd name="T22" fmla="*/ 284 w 290"/>
                  <a:gd name="T23" fmla="*/ 513 h 513"/>
                  <a:gd name="T24" fmla="*/ 12 w 290"/>
                  <a:gd name="T25" fmla="*/ 348 h 513"/>
                  <a:gd name="T26" fmla="*/ 278 w 290"/>
                  <a:gd name="T27" fmla="*/ 496 h 513"/>
                  <a:gd name="T28" fmla="*/ 278 w 290"/>
                  <a:gd name="T29" fmla="*/ 165 h 513"/>
                  <a:gd name="T30" fmla="*/ 12 w 290"/>
                  <a:gd name="T31" fmla="*/ 16 h 513"/>
                  <a:gd name="T32" fmla="*/ 12 w 290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0" h="513">
                    <a:moveTo>
                      <a:pt x="284" y="513"/>
                    </a:moveTo>
                    <a:cubicBezTo>
                      <a:pt x="283" y="513"/>
                      <a:pt x="282" y="512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1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287" y="156"/>
                      <a:pt x="287" y="156"/>
                      <a:pt x="287" y="156"/>
                    </a:cubicBezTo>
                    <a:cubicBezTo>
                      <a:pt x="289" y="157"/>
                      <a:pt x="290" y="159"/>
                      <a:pt x="290" y="161"/>
                    </a:cubicBezTo>
                    <a:cubicBezTo>
                      <a:pt x="290" y="507"/>
                      <a:pt x="290" y="507"/>
                      <a:pt x="290" y="507"/>
                    </a:cubicBezTo>
                    <a:cubicBezTo>
                      <a:pt x="290" y="509"/>
                      <a:pt x="289" y="511"/>
                      <a:pt x="288" y="512"/>
                    </a:cubicBezTo>
                    <a:cubicBezTo>
                      <a:pt x="287" y="512"/>
                      <a:pt x="286" y="513"/>
                      <a:pt x="284" y="513"/>
                    </a:cubicBezTo>
                    <a:close/>
                    <a:moveTo>
                      <a:pt x="12" y="348"/>
                    </a:moveTo>
                    <a:cubicBezTo>
                      <a:pt x="278" y="496"/>
                      <a:pt x="278" y="496"/>
                      <a:pt x="278" y="49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60"/>
              <p:cNvSpPr>
                <a:spLocks noEditPoints="1"/>
              </p:cNvSpPr>
              <p:nvPr/>
            </p:nvSpPr>
            <p:spPr bwMode="auto">
              <a:xfrm>
                <a:off x="62388" y="5748672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4 w 291"/>
                  <a:gd name="T9" fmla="*/ 156 h 513"/>
                  <a:gd name="T10" fmla="*/ 283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6 h 513"/>
                  <a:gd name="T28" fmla="*/ 279 w 291"/>
                  <a:gd name="T29" fmla="*/ 348 h 513"/>
                  <a:gd name="T30" fmla="*/ 279 w 291"/>
                  <a:gd name="T31" fmla="*/ 16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2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3" y="1"/>
                      <a:pt x="283" y="1"/>
                      <a:pt x="283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2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6"/>
                      <a:pt x="12" y="496"/>
                      <a:pt x="12" y="496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6"/>
                      <a:pt x="279" y="16"/>
                      <a:pt x="279" y="16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61"/>
              <p:cNvSpPr>
                <a:spLocks/>
              </p:cNvSpPr>
              <p:nvPr/>
            </p:nvSpPr>
            <p:spPr bwMode="auto">
              <a:xfrm>
                <a:off x="-299562" y="5535947"/>
                <a:ext cx="454025" cy="841375"/>
              </a:xfrm>
              <a:custGeom>
                <a:avLst/>
                <a:gdLst>
                  <a:gd name="T0" fmla="*/ 6 w 281"/>
                  <a:gd name="T1" fmla="*/ 519 h 519"/>
                  <a:gd name="T2" fmla="*/ 0 w 281"/>
                  <a:gd name="T3" fmla="*/ 513 h 519"/>
                  <a:gd name="T4" fmla="*/ 0 w 281"/>
                  <a:gd name="T5" fmla="*/ 167 h 519"/>
                  <a:gd name="T6" fmla="*/ 2 w 281"/>
                  <a:gd name="T7" fmla="*/ 162 h 519"/>
                  <a:gd name="T8" fmla="*/ 271 w 281"/>
                  <a:gd name="T9" fmla="*/ 1 h 519"/>
                  <a:gd name="T10" fmla="*/ 279 w 281"/>
                  <a:gd name="T11" fmla="*/ 3 h 519"/>
                  <a:gd name="T12" fmla="*/ 277 w 281"/>
                  <a:gd name="T13" fmla="*/ 12 h 519"/>
                  <a:gd name="T14" fmla="*/ 12 w 281"/>
                  <a:gd name="T15" fmla="*/ 170 h 519"/>
                  <a:gd name="T16" fmla="*/ 12 w 281"/>
                  <a:gd name="T17" fmla="*/ 513 h 519"/>
                  <a:gd name="T18" fmla="*/ 6 w 281"/>
                  <a:gd name="T1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519">
                    <a:moveTo>
                      <a:pt x="6" y="519"/>
                    </a:moveTo>
                    <a:cubicBezTo>
                      <a:pt x="2" y="519"/>
                      <a:pt x="0" y="516"/>
                      <a:pt x="0" y="51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5"/>
                      <a:pt x="1" y="163"/>
                      <a:pt x="2" y="162"/>
                    </a:cubicBezTo>
                    <a:cubicBezTo>
                      <a:pt x="271" y="1"/>
                      <a:pt x="271" y="1"/>
                      <a:pt x="271" y="1"/>
                    </a:cubicBezTo>
                    <a:cubicBezTo>
                      <a:pt x="274" y="0"/>
                      <a:pt x="278" y="0"/>
                      <a:pt x="279" y="3"/>
                    </a:cubicBezTo>
                    <a:cubicBezTo>
                      <a:pt x="281" y="6"/>
                      <a:pt x="280" y="10"/>
                      <a:pt x="277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13"/>
                      <a:pt x="12" y="513"/>
                      <a:pt x="12" y="513"/>
                    </a:cubicBezTo>
                    <a:cubicBezTo>
                      <a:pt x="12" y="516"/>
                      <a:pt x="9" y="519"/>
                      <a:pt x="6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62"/>
              <p:cNvSpPr>
                <a:spLocks/>
              </p:cNvSpPr>
              <p:nvPr/>
            </p:nvSpPr>
            <p:spPr bwMode="auto">
              <a:xfrm>
                <a:off x="-210662" y="5585160"/>
                <a:ext cx="452438" cy="830263"/>
              </a:xfrm>
              <a:custGeom>
                <a:avLst/>
                <a:gdLst>
                  <a:gd name="T0" fmla="*/ 6 w 280"/>
                  <a:gd name="T1" fmla="*/ 513 h 513"/>
                  <a:gd name="T2" fmla="*/ 0 w 280"/>
                  <a:gd name="T3" fmla="*/ 507 h 513"/>
                  <a:gd name="T4" fmla="*/ 0 w 280"/>
                  <a:gd name="T5" fmla="*/ 168 h 513"/>
                  <a:gd name="T6" fmla="*/ 3 w 280"/>
                  <a:gd name="T7" fmla="*/ 163 h 513"/>
                  <a:gd name="T8" fmla="*/ 270 w 280"/>
                  <a:gd name="T9" fmla="*/ 1 h 513"/>
                  <a:gd name="T10" fmla="*/ 278 w 280"/>
                  <a:gd name="T11" fmla="*/ 3 h 513"/>
                  <a:gd name="T12" fmla="*/ 276 w 280"/>
                  <a:gd name="T13" fmla="*/ 12 h 513"/>
                  <a:gd name="T14" fmla="*/ 12 w 280"/>
                  <a:gd name="T15" fmla="*/ 171 h 513"/>
                  <a:gd name="T16" fmla="*/ 12 w 280"/>
                  <a:gd name="T17" fmla="*/ 507 h 513"/>
                  <a:gd name="T18" fmla="*/ 6 w 280"/>
                  <a:gd name="T19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3">
                    <a:moveTo>
                      <a:pt x="6" y="513"/>
                    </a:moveTo>
                    <a:cubicBezTo>
                      <a:pt x="3" y="513"/>
                      <a:pt x="0" y="510"/>
                      <a:pt x="0" y="50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0" y="1"/>
                      <a:pt x="270" y="1"/>
                      <a:pt x="270" y="1"/>
                    </a:cubicBezTo>
                    <a:cubicBezTo>
                      <a:pt x="273" y="0"/>
                      <a:pt x="277" y="1"/>
                      <a:pt x="278" y="3"/>
                    </a:cubicBezTo>
                    <a:cubicBezTo>
                      <a:pt x="280" y="6"/>
                      <a:pt x="279" y="10"/>
                      <a:pt x="276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07"/>
                      <a:pt x="12" y="507"/>
                      <a:pt x="12" y="507"/>
                    </a:cubicBezTo>
                    <a:cubicBezTo>
                      <a:pt x="12" y="510"/>
                      <a:pt x="9" y="513"/>
                      <a:pt x="6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63"/>
              <p:cNvSpPr>
                <a:spLocks/>
              </p:cNvSpPr>
              <p:nvPr/>
            </p:nvSpPr>
            <p:spPr bwMode="auto">
              <a:xfrm>
                <a:off x="-120175" y="5635960"/>
                <a:ext cx="457200" cy="833438"/>
              </a:xfrm>
              <a:custGeom>
                <a:avLst/>
                <a:gdLst>
                  <a:gd name="T0" fmla="*/ 6 w 283"/>
                  <a:gd name="T1" fmla="*/ 514 h 514"/>
                  <a:gd name="T2" fmla="*/ 0 w 283"/>
                  <a:gd name="T3" fmla="*/ 508 h 514"/>
                  <a:gd name="T4" fmla="*/ 0 w 283"/>
                  <a:gd name="T5" fmla="*/ 172 h 514"/>
                  <a:gd name="T6" fmla="*/ 3 w 283"/>
                  <a:gd name="T7" fmla="*/ 167 h 514"/>
                  <a:gd name="T8" fmla="*/ 273 w 283"/>
                  <a:gd name="T9" fmla="*/ 2 h 514"/>
                  <a:gd name="T10" fmla="*/ 281 w 283"/>
                  <a:gd name="T11" fmla="*/ 4 h 514"/>
                  <a:gd name="T12" fmla="*/ 279 w 283"/>
                  <a:gd name="T13" fmla="*/ 12 h 514"/>
                  <a:gd name="T14" fmla="*/ 12 w 283"/>
                  <a:gd name="T15" fmla="*/ 176 h 514"/>
                  <a:gd name="T16" fmla="*/ 12 w 283"/>
                  <a:gd name="T17" fmla="*/ 508 h 514"/>
                  <a:gd name="T18" fmla="*/ 6 w 283"/>
                  <a:gd name="T19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4">
                    <a:moveTo>
                      <a:pt x="6" y="514"/>
                    </a:moveTo>
                    <a:cubicBezTo>
                      <a:pt x="2" y="514"/>
                      <a:pt x="0" y="512"/>
                      <a:pt x="0" y="508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0"/>
                      <a:pt x="1" y="168"/>
                      <a:pt x="3" y="167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6" y="0"/>
                      <a:pt x="279" y="1"/>
                      <a:pt x="281" y="4"/>
                    </a:cubicBezTo>
                    <a:cubicBezTo>
                      <a:pt x="283" y="7"/>
                      <a:pt x="282" y="10"/>
                      <a:pt x="279" y="12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512"/>
                      <a:pt x="9" y="514"/>
                      <a:pt x="6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64"/>
              <p:cNvSpPr>
                <a:spLocks/>
              </p:cNvSpPr>
              <p:nvPr/>
            </p:nvSpPr>
            <p:spPr bwMode="auto">
              <a:xfrm>
                <a:off x="-31275" y="5693110"/>
                <a:ext cx="468313" cy="827088"/>
              </a:xfrm>
              <a:custGeom>
                <a:avLst/>
                <a:gdLst>
                  <a:gd name="T0" fmla="*/ 6 w 290"/>
                  <a:gd name="T1" fmla="*/ 511 h 511"/>
                  <a:gd name="T2" fmla="*/ 0 w 290"/>
                  <a:gd name="T3" fmla="*/ 505 h 511"/>
                  <a:gd name="T4" fmla="*/ 0 w 290"/>
                  <a:gd name="T5" fmla="*/ 166 h 511"/>
                  <a:gd name="T6" fmla="*/ 3 w 290"/>
                  <a:gd name="T7" fmla="*/ 161 h 511"/>
                  <a:gd name="T8" fmla="*/ 280 w 290"/>
                  <a:gd name="T9" fmla="*/ 1 h 511"/>
                  <a:gd name="T10" fmla="*/ 288 w 290"/>
                  <a:gd name="T11" fmla="*/ 3 h 511"/>
                  <a:gd name="T12" fmla="*/ 286 w 290"/>
                  <a:gd name="T13" fmla="*/ 12 h 511"/>
                  <a:gd name="T14" fmla="*/ 12 w 290"/>
                  <a:gd name="T15" fmla="*/ 170 h 511"/>
                  <a:gd name="T16" fmla="*/ 12 w 290"/>
                  <a:gd name="T17" fmla="*/ 505 h 511"/>
                  <a:gd name="T18" fmla="*/ 6 w 290"/>
                  <a:gd name="T1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1">
                    <a:moveTo>
                      <a:pt x="6" y="511"/>
                    </a:moveTo>
                    <a:cubicBezTo>
                      <a:pt x="3" y="511"/>
                      <a:pt x="0" y="508"/>
                      <a:pt x="0" y="50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4"/>
                      <a:pt x="2" y="162"/>
                      <a:pt x="3" y="161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3" y="0"/>
                      <a:pt x="286" y="1"/>
                      <a:pt x="288" y="3"/>
                    </a:cubicBezTo>
                    <a:cubicBezTo>
                      <a:pt x="290" y="6"/>
                      <a:pt x="289" y="10"/>
                      <a:pt x="286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05"/>
                      <a:pt x="12" y="505"/>
                      <a:pt x="12" y="505"/>
                    </a:cubicBezTo>
                    <a:cubicBezTo>
                      <a:pt x="12" y="508"/>
                      <a:pt x="10" y="511"/>
                      <a:pt x="6" y="51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65"/>
              <p:cNvSpPr>
                <a:spLocks/>
              </p:cNvSpPr>
              <p:nvPr/>
            </p:nvSpPr>
            <p:spPr bwMode="auto">
              <a:xfrm>
                <a:off x="427513" y="5796297"/>
                <a:ext cx="19050" cy="581025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66"/>
              <p:cNvSpPr>
                <a:spLocks/>
              </p:cNvSpPr>
              <p:nvPr/>
            </p:nvSpPr>
            <p:spPr bwMode="auto">
              <a:xfrm>
                <a:off x="338613" y="5847097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67"/>
              <p:cNvSpPr>
                <a:spLocks/>
              </p:cNvSpPr>
              <p:nvPr/>
            </p:nvSpPr>
            <p:spPr bwMode="auto">
              <a:xfrm>
                <a:off x="248125" y="5905835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6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6"/>
                      <a:pt x="10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68"/>
              <p:cNvSpPr>
                <a:spLocks/>
              </p:cNvSpPr>
              <p:nvPr/>
            </p:nvSpPr>
            <p:spPr bwMode="auto">
              <a:xfrm>
                <a:off x="159225" y="5951872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469"/>
              <p:cNvSpPr>
                <a:spLocks noEditPoints="1"/>
              </p:cNvSpPr>
              <p:nvPr/>
            </p:nvSpPr>
            <p:spPr bwMode="auto">
              <a:xfrm>
                <a:off x="513238" y="5497847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3 w 570"/>
                  <a:gd name="T3" fmla="*/ 321 h 322"/>
                  <a:gd name="T4" fmla="*/ 4 w 570"/>
                  <a:gd name="T5" fmla="*/ 166 h 322"/>
                  <a:gd name="T6" fmla="*/ 0 w 570"/>
                  <a:gd name="T7" fmla="*/ 161 h 322"/>
                  <a:gd name="T8" fmla="*/ 4 w 570"/>
                  <a:gd name="T9" fmla="*/ 156 h 322"/>
                  <a:gd name="T10" fmla="*/ 283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6 h 322"/>
                  <a:gd name="T20" fmla="*/ 288 w 570"/>
                  <a:gd name="T21" fmla="*/ 321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3" y="321"/>
                    </a:cubicBezTo>
                    <a:cubicBezTo>
                      <a:pt x="4" y="166"/>
                      <a:pt x="4" y="166"/>
                      <a:pt x="4" y="166"/>
                    </a:cubicBezTo>
                    <a:cubicBezTo>
                      <a:pt x="2" y="165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3" y="1"/>
                      <a:pt x="283" y="1"/>
                      <a:pt x="283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5"/>
                      <a:pt x="567" y="166"/>
                    </a:cubicBezTo>
                    <a:cubicBezTo>
                      <a:pt x="288" y="321"/>
                      <a:pt x="288" y="321"/>
                      <a:pt x="288" y="321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470"/>
              <p:cNvSpPr>
                <a:spLocks noEditPoints="1"/>
              </p:cNvSpPr>
              <p:nvPr/>
            </p:nvSpPr>
            <p:spPr bwMode="auto">
              <a:xfrm>
                <a:off x="513238" y="5748672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3 w 291"/>
                  <a:gd name="T3" fmla="*/ 512 h 513"/>
                  <a:gd name="T4" fmla="*/ 4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6 h 513"/>
                  <a:gd name="T28" fmla="*/ 279 w 291"/>
                  <a:gd name="T29" fmla="*/ 165 h 513"/>
                  <a:gd name="T30" fmla="*/ 12 w 291"/>
                  <a:gd name="T31" fmla="*/ 16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2"/>
                      <a:pt x="283" y="512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8" y="512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6"/>
                      <a:pt x="279" y="496"/>
                      <a:pt x="279" y="496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471"/>
              <p:cNvSpPr>
                <a:spLocks noEditPoints="1"/>
              </p:cNvSpPr>
              <p:nvPr/>
            </p:nvSpPr>
            <p:spPr bwMode="auto">
              <a:xfrm>
                <a:off x="964088" y="5748672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4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6 h 513"/>
                  <a:gd name="T28" fmla="*/ 279 w 291"/>
                  <a:gd name="T29" fmla="*/ 348 h 513"/>
                  <a:gd name="T30" fmla="*/ 279 w 291"/>
                  <a:gd name="T31" fmla="*/ 16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2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2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6"/>
                      <a:pt x="12" y="496"/>
                      <a:pt x="12" y="496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6"/>
                      <a:pt x="279" y="16"/>
                      <a:pt x="279" y="16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72"/>
              <p:cNvSpPr>
                <a:spLocks/>
              </p:cNvSpPr>
              <p:nvPr/>
            </p:nvSpPr>
            <p:spPr bwMode="auto">
              <a:xfrm>
                <a:off x="600550" y="5535947"/>
                <a:ext cx="455613" cy="841375"/>
              </a:xfrm>
              <a:custGeom>
                <a:avLst/>
                <a:gdLst>
                  <a:gd name="T0" fmla="*/ 6 w 282"/>
                  <a:gd name="T1" fmla="*/ 519 h 519"/>
                  <a:gd name="T2" fmla="*/ 0 w 282"/>
                  <a:gd name="T3" fmla="*/ 513 h 519"/>
                  <a:gd name="T4" fmla="*/ 0 w 282"/>
                  <a:gd name="T5" fmla="*/ 167 h 519"/>
                  <a:gd name="T6" fmla="*/ 3 w 282"/>
                  <a:gd name="T7" fmla="*/ 162 h 519"/>
                  <a:gd name="T8" fmla="*/ 272 w 282"/>
                  <a:gd name="T9" fmla="*/ 1 h 519"/>
                  <a:gd name="T10" fmla="*/ 280 w 282"/>
                  <a:gd name="T11" fmla="*/ 3 h 519"/>
                  <a:gd name="T12" fmla="*/ 278 w 282"/>
                  <a:gd name="T13" fmla="*/ 12 h 519"/>
                  <a:gd name="T14" fmla="*/ 12 w 282"/>
                  <a:gd name="T15" fmla="*/ 170 h 519"/>
                  <a:gd name="T16" fmla="*/ 12 w 282"/>
                  <a:gd name="T17" fmla="*/ 513 h 519"/>
                  <a:gd name="T18" fmla="*/ 6 w 282"/>
                  <a:gd name="T1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519">
                    <a:moveTo>
                      <a:pt x="6" y="519"/>
                    </a:moveTo>
                    <a:cubicBezTo>
                      <a:pt x="3" y="519"/>
                      <a:pt x="0" y="516"/>
                      <a:pt x="0" y="51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5"/>
                      <a:pt x="2" y="163"/>
                      <a:pt x="3" y="162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5" y="0"/>
                      <a:pt x="279" y="0"/>
                      <a:pt x="280" y="3"/>
                    </a:cubicBezTo>
                    <a:cubicBezTo>
                      <a:pt x="282" y="6"/>
                      <a:pt x="281" y="10"/>
                      <a:pt x="278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13"/>
                      <a:pt x="12" y="513"/>
                      <a:pt x="12" y="513"/>
                    </a:cubicBezTo>
                    <a:cubicBezTo>
                      <a:pt x="12" y="516"/>
                      <a:pt x="10" y="519"/>
                      <a:pt x="6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3"/>
              <p:cNvSpPr>
                <a:spLocks/>
              </p:cNvSpPr>
              <p:nvPr/>
            </p:nvSpPr>
            <p:spPr bwMode="auto">
              <a:xfrm>
                <a:off x="691038" y="5585160"/>
                <a:ext cx="452438" cy="830263"/>
              </a:xfrm>
              <a:custGeom>
                <a:avLst/>
                <a:gdLst>
                  <a:gd name="T0" fmla="*/ 6 w 280"/>
                  <a:gd name="T1" fmla="*/ 513 h 513"/>
                  <a:gd name="T2" fmla="*/ 0 w 280"/>
                  <a:gd name="T3" fmla="*/ 507 h 513"/>
                  <a:gd name="T4" fmla="*/ 0 w 280"/>
                  <a:gd name="T5" fmla="*/ 168 h 513"/>
                  <a:gd name="T6" fmla="*/ 3 w 280"/>
                  <a:gd name="T7" fmla="*/ 163 h 513"/>
                  <a:gd name="T8" fmla="*/ 270 w 280"/>
                  <a:gd name="T9" fmla="*/ 1 h 513"/>
                  <a:gd name="T10" fmla="*/ 278 w 280"/>
                  <a:gd name="T11" fmla="*/ 3 h 513"/>
                  <a:gd name="T12" fmla="*/ 276 w 280"/>
                  <a:gd name="T13" fmla="*/ 12 h 513"/>
                  <a:gd name="T14" fmla="*/ 12 w 280"/>
                  <a:gd name="T15" fmla="*/ 171 h 513"/>
                  <a:gd name="T16" fmla="*/ 12 w 280"/>
                  <a:gd name="T17" fmla="*/ 507 h 513"/>
                  <a:gd name="T18" fmla="*/ 6 w 280"/>
                  <a:gd name="T19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3">
                    <a:moveTo>
                      <a:pt x="6" y="513"/>
                    </a:moveTo>
                    <a:cubicBezTo>
                      <a:pt x="3" y="513"/>
                      <a:pt x="0" y="510"/>
                      <a:pt x="0" y="50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0" y="1"/>
                      <a:pt x="270" y="1"/>
                      <a:pt x="270" y="1"/>
                    </a:cubicBezTo>
                    <a:cubicBezTo>
                      <a:pt x="273" y="0"/>
                      <a:pt x="277" y="1"/>
                      <a:pt x="278" y="3"/>
                    </a:cubicBezTo>
                    <a:cubicBezTo>
                      <a:pt x="280" y="6"/>
                      <a:pt x="279" y="10"/>
                      <a:pt x="276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07"/>
                      <a:pt x="12" y="507"/>
                      <a:pt x="12" y="507"/>
                    </a:cubicBezTo>
                    <a:cubicBezTo>
                      <a:pt x="12" y="510"/>
                      <a:pt x="9" y="513"/>
                      <a:pt x="6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74"/>
              <p:cNvSpPr>
                <a:spLocks/>
              </p:cNvSpPr>
              <p:nvPr/>
            </p:nvSpPr>
            <p:spPr bwMode="auto">
              <a:xfrm>
                <a:off x="781525" y="5635960"/>
                <a:ext cx="457200" cy="833438"/>
              </a:xfrm>
              <a:custGeom>
                <a:avLst/>
                <a:gdLst>
                  <a:gd name="T0" fmla="*/ 6 w 283"/>
                  <a:gd name="T1" fmla="*/ 514 h 514"/>
                  <a:gd name="T2" fmla="*/ 0 w 283"/>
                  <a:gd name="T3" fmla="*/ 508 h 514"/>
                  <a:gd name="T4" fmla="*/ 0 w 283"/>
                  <a:gd name="T5" fmla="*/ 172 h 514"/>
                  <a:gd name="T6" fmla="*/ 3 w 283"/>
                  <a:gd name="T7" fmla="*/ 167 h 514"/>
                  <a:gd name="T8" fmla="*/ 273 w 283"/>
                  <a:gd name="T9" fmla="*/ 2 h 514"/>
                  <a:gd name="T10" fmla="*/ 281 w 283"/>
                  <a:gd name="T11" fmla="*/ 4 h 514"/>
                  <a:gd name="T12" fmla="*/ 279 w 283"/>
                  <a:gd name="T13" fmla="*/ 12 h 514"/>
                  <a:gd name="T14" fmla="*/ 12 w 283"/>
                  <a:gd name="T15" fmla="*/ 176 h 514"/>
                  <a:gd name="T16" fmla="*/ 12 w 283"/>
                  <a:gd name="T17" fmla="*/ 508 h 514"/>
                  <a:gd name="T18" fmla="*/ 6 w 283"/>
                  <a:gd name="T19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4">
                    <a:moveTo>
                      <a:pt x="6" y="514"/>
                    </a:moveTo>
                    <a:cubicBezTo>
                      <a:pt x="2" y="514"/>
                      <a:pt x="0" y="512"/>
                      <a:pt x="0" y="508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0"/>
                      <a:pt x="1" y="168"/>
                      <a:pt x="3" y="167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6" y="0"/>
                      <a:pt x="279" y="1"/>
                      <a:pt x="281" y="4"/>
                    </a:cubicBezTo>
                    <a:cubicBezTo>
                      <a:pt x="283" y="7"/>
                      <a:pt x="282" y="10"/>
                      <a:pt x="279" y="12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512"/>
                      <a:pt x="9" y="514"/>
                      <a:pt x="6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75"/>
              <p:cNvSpPr>
                <a:spLocks/>
              </p:cNvSpPr>
              <p:nvPr/>
            </p:nvSpPr>
            <p:spPr bwMode="auto">
              <a:xfrm>
                <a:off x="870425" y="5693110"/>
                <a:ext cx="468313" cy="827088"/>
              </a:xfrm>
              <a:custGeom>
                <a:avLst/>
                <a:gdLst>
                  <a:gd name="T0" fmla="*/ 6 w 290"/>
                  <a:gd name="T1" fmla="*/ 511 h 511"/>
                  <a:gd name="T2" fmla="*/ 0 w 290"/>
                  <a:gd name="T3" fmla="*/ 505 h 511"/>
                  <a:gd name="T4" fmla="*/ 0 w 290"/>
                  <a:gd name="T5" fmla="*/ 166 h 511"/>
                  <a:gd name="T6" fmla="*/ 3 w 290"/>
                  <a:gd name="T7" fmla="*/ 161 h 511"/>
                  <a:gd name="T8" fmla="*/ 280 w 290"/>
                  <a:gd name="T9" fmla="*/ 1 h 511"/>
                  <a:gd name="T10" fmla="*/ 288 w 290"/>
                  <a:gd name="T11" fmla="*/ 3 h 511"/>
                  <a:gd name="T12" fmla="*/ 286 w 290"/>
                  <a:gd name="T13" fmla="*/ 12 h 511"/>
                  <a:gd name="T14" fmla="*/ 12 w 290"/>
                  <a:gd name="T15" fmla="*/ 170 h 511"/>
                  <a:gd name="T16" fmla="*/ 12 w 290"/>
                  <a:gd name="T17" fmla="*/ 505 h 511"/>
                  <a:gd name="T18" fmla="*/ 6 w 290"/>
                  <a:gd name="T1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1">
                    <a:moveTo>
                      <a:pt x="6" y="511"/>
                    </a:moveTo>
                    <a:cubicBezTo>
                      <a:pt x="3" y="511"/>
                      <a:pt x="0" y="508"/>
                      <a:pt x="0" y="50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4"/>
                      <a:pt x="1" y="162"/>
                      <a:pt x="3" y="161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3" y="0"/>
                      <a:pt x="286" y="1"/>
                      <a:pt x="288" y="3"/>
                    </a:cubicBezTo>
                    <a:cubicBezTo>
                      <a:pt x="290" y="6"/>
                      <a:pt x="289" y="10"/>
                      <a:pt x="286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05"/>
                      <a:pt x="12" y="505"/>
                      <a:pt x="12" y="505"/>
                    </a:cubicBezTo>
                    <a:cubicBezTo>
                      <a:pt x="12" y="508"/>
                      <a:pt x="10" y="511"/>
                      <a:pt x="6" y="51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476"/>
              <p:cNvSpPr>
                <a:spLocks/>
              </p:cNvSpPr>
              <p:nvPr/>
            </p:nvSpPr>
            <p:spPr bwMode="auto">
              <a:xfrm>
                <a:off x="1329213" y="5796297"/>
                <a:ext cx="19050" cy="581025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477"/>
              <p:cNvSpPr>
                <a:spLocks/>
              </p:cNvSpPr>
              <p:nvPr/>
            </p:nvSpPr>
            <p:spPr bwMode="auto">
              <a:xfrm>
                <a:off x="1240313" y="5847097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478"/>
              <p:cNvSpPr>
                <a:spLocks/>
              </p:cNvSpPr>
              <p:nvPr/>
            </p:nvSpPr>
            <p:spPr bwMode="auto">
              <a:xfrm>
                <a:off x="1149825" y="5905835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6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6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479"/>
              <p:cNvSpPr>
                <a:spLocks/>
              </p:cNvSpPr>
              <p:nvPr/>
            </p:nvSpPr>
            <p:spPr bwMode="auto">
              <a:xfrm>
                <a:off x="1060925" y="5951872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480"/>
              <p:cNvSpPr>
                <a:spLocks noEditPoints="1"/>
              </p:cNvSpPr>
              <p:nvPr/>
            </p:nvSpPr>
            <p:spPr bwMode="auto">
              <a:xfrm>
                <a:off x="62388" y="4686635"/>
                <a:ext cx="920750" cy="522288"/>
              </a:xfrm>
              <a:custGeom>
                <a:avLst/>
                <a:gdLst>
                  <a:gd name="T0" fmla="*/ 285 w 570"/>
                  <a:gd name="T1" fmla="*/ 323 h 323"/>
                  <a:gd name="T2" fmla="*/ 283 w 570"/>
                  <a:gd name="T3" fmla="*/ 322 h 323"/>
                  <a:gd name="T4" fmla="*/ 4 w 570"/>
                  <a:gd name="T5" fmla="*/ 167 h 323"/>
                  <a:gd name="T6" fmla="*/ 0 w 570"/>
                  <a:gd name="T7" fmla="*/ 162 h 323"/>
                  <a:gd name="T8" fmla="*/ 4 w 570"/>
                  <a:gd name="T9" fmla="*/ 156 h 323"/>
                  <a:gd name="T10" fmla="*/ 283 w 570"/>
                  <a:gd name="T11" fmla="*/ 1 h 323"/>
                  <a:gd name="T12" fmla="*/ 288 w 570"/>
                  <a:gd name="T13" fmla="*/ 1 h 323"/>
                  <a:gd name="T14" fmla="*/ 567 w 570"/>
                  <a:gd name="T15" fmla="*/ 156 h 323"/>
                  <a:gd name="T16" fmla="*/ 570 w 570"/>
                  <a:gd name="T17" fmla="*/ 162 h 323"/>
                  <a:gd name="T18" fmla="*/ 567 w 570"/>
                  <a:gd name="T19" fmla="*/ 167 h 323"/>
                  <a:gd name="T20" fmla="*/ 288 w 570"/>
                  <a:gd name="T21" fmla="*/ 322 h 323"/>
                  <a:gd name="T22" fmla="*/ 285 w 570"/>
                  <a:gd name="T23" fmla="*/ 323 h 323"/>
                  <a:gd name="T24" fmla="*/ 19 w 570"/>
                  <a:gd name="T25" fmla="*/ 162 h 323"/>
                  <a:gd name="T26" fmla="*/ 285 w 570"/>
                  <a:gd name="T27" fmla="*/ 310 h 323"/>
                  <a:gd name="T28" fmla="*/ 552 w 570"/>
                  <a:gd name="T29" fmla="*/ 162 h 323"/>
                  <a:gd name="T30" fmla="*/ 285 w 570"/>
                  <a:gd name="T31" fmla="*/ 13 h 323"/>
                  <a:gd name="T32" fmla="*/ 19 w 570"/>
                  <a:gd name="T33" fmla="*/ 16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3">
                    <a:moveTo>
                      <a:pt x="285" y="323"/>
                    </a:moveTo>
                    <a:cubicBezTo>
                      <a:pt x="284" y="323"/>
                      <a:pt x="283" y="322"/>
                      <a:pt x="283" y="322"/>
                    </a:cubicBezTo>
                    <a:cubicBezTo>
                      <a:pt x="4" y="167"/>
                      <a:pt x="4" y="167"/>
                      <a:pt x="4" y="167"/>
                    </a:cubicBezTo>
                    <a:cubicBezTo>
                      <a:pt x="2" y="166"/>
                      <a:pt x="0" y="164"/>
                      <a:pt x="0" y="162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3" y="1"/>
                      <a:pt x="283" y="1"/>
                      <a:pt x="283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2"/>
                    </a:cubicBezTo>
                    <a:cubicBezTo>
                      <a:pt x="570" y="164"/>
                      <a:pt x="569" y="166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3"/>
                      <a:pt x="285" y="323"/>
                    </a:cubicBezTo>
                    <a:close/>
                    <a:moveTo>
                      <a:pt x="19" y="162"/>
                    </a:moveTo>
                    <a:cubicBezTo>
                      <a:pt x="285" y="310"/>
                      <a:pt x="285" y="310"/>
                      <a:pt x="285" y="310"/>
                    </a:cubicBezTo>
                    <a:cubicBezTo>
                      <a:pt x="552" y="162"/>
                      <a:pt x="552" y="162"/>
                      <a:pt x="552" y="162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481"/>
              <p:cNvSpPr>
                <a:spLocks noEditPoints="1"/>
              </p:cNvSpPr>
              <p:nvPr/>
            </p:nvSpPr>
            <p:spPr bwMode="auto">
              <a:xfrm>
                <a:off x="62388" y="4937460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3 w 291"/>
                  <a:gd name="T3" fmla="*/ 512 h 513"/>
                  <a:gd name="T4" fmla="*/ 4 w 291"/>
                  <a:gd name="T5" fmla="*/ 357 h 513"/>
                  <a:gd name="T6" fmla="*/ 0 w 291"/>
                  <a:gd name="T7" fmla="*/ 352 h 513"/>
                  <a:gd name="T8" fmla="*/ 0 w 291"/>
                  <a:gd name="T9" fmla="*/ 7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2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9 h 513"/>
                  <a:gd name="T26" fmla="*/ 279 w 291"/>
                  <a:gd name="T27" fmla="*/ 497 h 513"/>
                  <a:gd name="T28" fmla="*/ 279 w 291"/>
                  <a:gd name="T29" fmla="*/ 165 h 513"/>
                  <a:gd name="T30" fmla="*/ 12 w 291"/>
                  <a:gd name="T31" fmla="*/ 17 h 513"/>
                  <a:gd name="T32" fmla="*/ 12 w 291"/>
                  <a:gd name="T33" fmla="*/ 349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3"/>
                      <a:pt x="283" y="512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2" y="3"/>
                      <a:pt x="3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2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8" y="513"/>
                      <a:pt x="287" y="513"/>
                      <a:pt x="285" y="513"/>
                    </a:cubicBezTo>
                    <a:close/>
                    <a:moveTo>
                      <a:pt x="12" y="349"/>
                    </a:moveTo>
                    <a:cubicBezTo>
                      <a:pt x="279" y="497"/>
                      <a:pt x="279" y="497"/>
                      <a:pt x="279" y="497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7"/>
                      <a:pt x="12" y="17"/>
                      <a:pt x="12" y="17"/>
                    </a:cubicBezTo>
                    <a:lnTo>
                      <a:pt x="12" y="34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82"/>
              <p:cNvSpPr>
                <a:spLocks noEditPoints="1"/>
              </p:cNvSpPr>
              <p:nvPr/>
            </p:nvSpPr>
            <p:spPr bwMode="auto">
              <a:xfrm>
                <a:off x="513238" y="4937460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2 h 513"/>
                  <a:gd name="T8" fmla="*/ 4 w 291"/>
                  <a:gd name="T9" fmla="*/ 156 h 513"/>
                  <a:gd name="T10" fmla="*/ 283 w 291"/>
                  <a:gd name="T11" fmla="*/ 1 h 513"/>
                  <a:gd name="T12" fmla="*/ 288 w 291"/>
                  <a:gd name="T13" fmla="*/ 1 h 513"/>
                  <a:gd name="T14" fmla="*/ 291 w 291"/>
                  <a:gd name="T15" fmla="*/ 7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7 h 513"/>
                  <a:gd name="T28" fmla="*/ 279 w 291"/>
                  <a:gd name="T29" fmla="*/ 349 h 513"/>
                  <a:gd name="T30" fmla="*/ 279 w 291"/>
                  <a:gd name="T31" fmla="*/ 17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3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3" y="1"/>
                      <a:pt x="283" y="1"/>
                      <a:pt x="283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3"/>
                      <a:pt x="291" y="4"/>
                      <a:pt x="291" y="7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9" y="349"/>
                      <a:pt x="279" y="349"/>
                      <a:pt x="279" y="349"/>
                    </a:cubicBezTo>
                    <a:cubicBezTo>
                      <a:pt x="279" y="17"/>
                      <a:pt x="279" y="17"/>
                      <a:pt x="279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83"/>
              <p:cNvSpPr>
                <a:spLocks/>
              </p:cNvSpPr>
              <p:nvPr/>
            </p:nvSpPr>
            <p:spPr bwMode="auto">
              <a:xfrm>
                <a:off x="149700" y="4724735"/>
                <a:ext cx="455613" cy="841375"/>
              </a:xfrm>
              <a:custGeom>
                <a:avLst/>
                <a:gdLst>
                  <a:gd name="T0" fmla="*/ 6 w 282"/>
                  <a:gd name="T1" fmla="*/ 519 h 519"/>
                  <a:gd name="T2" fmla="*/ 0 w 282"/>
                  <a:gd name="T3" fmla="*/ 513 h 519"/>
                  <a:gd name="T4" fmla="*/ 0 w 282"/>
                  <a:gd name="T5" fmla="*/ 168 h 519"/>
                  <a:gd name="T6" fmla="*/ 3 w 282"/>
                  <a:gd name="T7" fmla="*/ 162 h 519"/>
                  <a:gd name="T8" fmla="*/ 272 w 282"/>
                  <a:gd name="T9" fmla="*/ 2 h 519"/>
                  <a:gd name="T10" fmla="*/ 280 w 282"/>
                  <a:gd name="T11" fmla="*/ 4 h 519"/>
                  <a:gd name="T12" fmla="*/ 278 w 282"/>
                  <a:gd name="T13" fmla="*/ 12 h 519"/>
                  <a:gd name="T14" fmla="*/ 12 w 282"/>
                  <a:gd name="T15" fmla="*/ 171 h 519"/>
                  <a:gd name="T16" fmla="*/ 12 w 282"/>
                  <a:gd name="T17" fmla="*/ 513 h 519"/>
                  <a:gd name="T18" fmla="*/ 6 w 282"/>
                  <a:gd name="T1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519">
                    <a:moveTo>
                      <a:pt x="6" y="519"/>
                    </a:moveTo>
                    <a:cubicBezTo>
                      <a:pt x="3" y="519"/>
                      <a:pt x="0" y="516"/>
                      <a:pt x="0" y="51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6"/>
                      <a:pt x="2" y="164"/>
                      <a:pt x="3" y="162"/>
                    </a:cubicBezTo>
                    <a:cubicBezTo>
                      <a:pt x="272" y="2"/>
                      <a:pt x="272" y="2"/>
                      <a:pt x="272" y="2"/>
                    </a:cubicBezTo>
                    <a:cubicBezTo>
                      <a:pt x="275" y="0"/>
                      <a:pt x="279" y="1"/>
                      <a:pt x="280" y="4"/>
                    </a:cubicBezTo>
                    <a:cubicBezTo>
                      <a:pt x="282" y="7"/>
                      <a:pt x="281" y="10"/>
                      <a:pt x="278" y="12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12" y="513"/>
                      <a:pt x="12" y="513"/>
                      <a:pt x="12" y="513"/>
                    </a:cubicBezTo>
                    <a:cubicBezTo>
                      <a:pt x="12" y="516"/>
                      <a:pt x="10" y="519"/>
                      <a:pt x="6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84"/>
              <p:cNvSpPr>
                <a:spLocks/>
              </p:cNvSpPr>
              <p:nvPr/>
            </p:nvSpPr>
            <p:spPr bwMode="auto">
              <a:xfrm>
                <a:off x="240188" y="4773947"/>
                <a:ext cx="452438" cy="831850"/>
              </a:xfrm>
              <a:custGeom>
                <a:avLst/>
                <a:gdLst>
                  <a:gd name="T0" fmla="*/ 6 w 280"/>
                  <a:gd name="T1" fmla="*/ 514 h 514"/>
                  <a:gd name="T2" fmla="*/ 0 w 280"/>
                  <a:gd name="T3" fmla="*/ 508 h 514"/>
                  <a:gd name="T4" fmla="*/ 0 w 280"/>
                  <a:gd name="T5" fmla="*/ 169 h 514"/>
                  <a:gd name="T6" fmla="*/ 3 w 280"/>
                  <a:gd name="T7" fmla="*/ 163 h 514"/>
                  <a:gd name="T8" fmla="*/ 270 w 280"/>
                  <a:gd name="T9" fmla="*/ 2 h 514"/>
                  <a:gd name="T10" fmla="*/ 278 w 280"/>
                  <a:gd name="T11" fmla="*/ 4 h 514"/>
                  <a:gd name="T12" fmla="*/ 276 w 280"/>
                  <a:gd name="T13" fmla="*/ 12 h 514"/>
                  <a:gd name="T14" fmla="*/ 12 w 280"/>
                  <a:gd name="T15" fmla="*/ 172 h 514"/>
                  <a:gd name="T16" fmla="*/ 12 w 280"/>
                  <a:gd name="T17" fmla="*/ 508 h 514"/>
                  <a:gd name="T18" fmla="*/ 6 w 280"/>
                  <a:gd name="T19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514">
                    <a:moveTo>
                      <a:pt x="6" y="514"/>
                    </a:moveTo>
                    <a:cubicBezTo>
                      <a:pt x="3" y="514"/>
                      <a:pt x="0" y="511"/>
                      <a:pt x="0" y="508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66"/>
                      <a:pt x="1" y="164"/>
                      <a:pt x="3" y="163"/>
                    </a:cubicBezTo>
                    <a:cubicBezTo>
                      <a:pt x="270" y="2"/>
                      <a:pt x="270" y="2"/>
                      <a:pt x="270" y="2"/>
                    </a:cubicBezTo>
                    <a:cubicBezTo>
                      <a:pt x="273" y="0"/>
                      <a:pt x="277" y="1"/>
                      <a:pt x="278" y="4"/>
                    </a:cubicBezTo>
                    <a:cubicBezTo>
                      <a:pt x="280" y="7"/>
                      <a:pt x="279" y="10"/>
                      <a:pt x="276" y="12"/>
                    </a:cubicBezTo>
                    <a:cubicBezTo>
                      <a:pt x="12" y="172"/>
                      <a:pt x="12" y="172"/>
                      <a:pt x="12" y="172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511"/>
                      <a:pt x="9" y="514"/>
                      <a:pt x="6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85"/>
              <p:cNvSpPr>
                <a:spLocks/>
              </p:cNvSpPr>
              <p:nvPr/>
            </p:nvSpPr>
            <p:spPr bwMode="auto">
              <a:xfrm>
                <a:off x="330675" y="4827922"/>
                <a:ext cx="457200" cy="831850"/>
              </a:xfrm>
              <a:custGeom>
                <a:avLst/>
                <a:gdLst>
                  <a:gd name="T0" fmla="*/ 6 w 283"/>
                  <a:gd name="T1" fmla="*/ 514 h 514"/>
                  <a:gd name="T2" fmla="*/ 0 w 283"/>
                  <a:gd name="T3" fmla="*/ 508 h 514"/>
                  <a:gd name="T4" fmla="*/ 0 w 283"/>
                  <a:gd name="T5" fmla="*/ 172 h 514"/>
                  <a:gd name="T6" fmla="*/ 3 w 283"/>
                  <a:gd name="T7" fmla="*/ 167 h 514"/>
                  <a:gd name="T8" fmla="*/ 273 w 283"/>
                  <a:gd name="T9" fmla="*/ 1 h 514"/>
                  <a:gd name="T10" fmla="*/ 281 w 283"/>
                  <a:gd name="T11" fmla="*/ 3 h 514"/>
                  <a:gd name="T12" fmla="*/ 279 w 283"/>
                  <a:gd name="T13" fmla="*/ 12 h 514"/>
                  <a:gd name="T14" fmla="*/ 12 w 283"/>
                  <a:gd name="T15" fmla="*/ 175 h 514"/>
                  <a:gd name="T16" fmla="*/ 12 w 283"/>
                  <a:gd name="T17" fmla="*/ 508 h 514"/>
                  <a:gd name="T18" fmla="*/ 6 w 283"/>
                  <a:gd name="T19" fmla="*/ 51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514">
                    <a:moveTo>
                      <a:pt x="6" y="514"/>
                    </a:moveTo>
                    <a:cubicBezTo>
                      <a:pt x="2" y="514"/>
                      <a:pt x="0" y="511"/>
                      <a:pt x="0" y="508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0"/>
                      <a:pt x="1" y="168"/>
                      <a:pt x="3" y="167"/>
                    </a:cubicBezTo>
                    <a:cubicBezTo>
                      <a:pt x="273" y="1"/>
                      <a:pt x="273" y="1"/>
                      <a:pt x="273" y="1"/>
                    </a:cubicBezTo>
                    <a:cubicBezTo>
                      <a:pt x="276" y="0"/>
                      <a:pt x="279" y="1"/>
                      <a:pt x="281" y="3"/>
                    </a:cubicBezTo>
                    <a:cubicBezTo>
                      <a:pt x="283" y="6"/>
                      <a:pt x="282" y="10"/>
                      <a:pt x="279" y="12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511"/>
                      <a:pt x="9" y="514"/>
                      <a:pt x="6" y="5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86"/>
              <p:cNvSpPr>
                <a:spLocks/>
              </p:cNvSpPr>
              <p:nvPr/>
            </p:nvSpPr>
            <p:spPr bwMode="auto">
              <a:xfrm>
                <a:off x="419575" y="4881897"/>
                <a:ext cx="468313" cy="827088"/>
              </a:xfrm>
              <a:custGeom>
                <a:avLst/>
                <a:gdLst>
                  <a:gd name="T0" fmla="*/ 6 w 290"/>
                  <a:gd name="T1" fmla="*/ 511 h 511"/>
                  <a:gd name="T2" fmla="*/ 0 w 290"/>
                  <a:gd name="T3" fmla="*/ 505 h 511"/>
                  <a:gd name="T4" fmla="*/ 0 w 290"/>
                  <a:gd name="T5" fmla="*/ 167 h 511"/>
                  <a:gd name="T6" fmla="*/ 3 w 290"/>
                  <a:gd name="T7" fmla="*/ 162 h 511"/>
                  <a:gd name="T8" fmla="*/ 280 w 290"/>
                  <a:gd name="T9" fmla="*/ 2 h 511"/>
                  <a:gd name="T10" fmla="*/ 288 w 290"/>
                  <a:gd name="T11" fmla="*/ 4 h 511"/>
                  <a:gd name="T12" fmla="*/ 286 w 290"/>
                  <a:gd name="T13" fmla="*/ 12 h 511"/>
                  <a:gd name="T14" fmla="*/ 12 w 290"/>
                  <a:gd name="T15" fmla="*/ 170 h 511"/>
                  <a:gd name="T16" fmla="*/ 12 w 290"/>
                  <a:gd name="T17" fmla="*/ 505 h 511"/>
                  <a:gd name="T18" fmla="*/ 6 w 290"/>
                  <a:gd name="T19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511">
                    <a:moveTo>
                      <a:pt x="6" y="511"/>
                    </a:moveTo>
                    <a:cubicBezTo>
                      <a:pt x="3" y="511"/>
                      <a:pt x="0" y="509"/>
                      <a:pt x="0" y="505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5"/>
                      <a:pt x="2" y="163"/>
                      <a:pt x="3" y="162"/>
                    </a:cubicBezTo>
                    <a:cubicBezTo>
                      <a:pt x="280" y="2"/>
                      <a:pt x="280" y="2"/>
                      <a:pt x="280" y="2"/>
                    </a:cubicBezTo>
                    <a:cubicBezTo>
                      <a:pt x="283" y="0"/>
                      <a:pt x="286" y="1"/>
                      <a:pt x="288" y="4"/>
                    </a:cubicBezTo>
                    <a:cubicBezTo>
                      <a:pt x="290" y="7"/>
                      <a:pt x="289" y="11"/>
                      <a:pt x="286" y="12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12" y="505"/>
                      <a:pt x="12" y="505"/>
                      <a:pt x="12" y="505"/>
                    </a:cubicBezTo>
                    <a:cubicBezTo>
                      <a:pt x="12" y="509"/>
                      <a:pt x="10" y="511"/>
                      <a:pt x="6" y="51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87"/>
              <p:cNvSpPr>
                <a:spLocks/>
              </p:cNvSpPr>
              <p:nvPr/>
            </p:nvSpPr>
            <p:spPr bwMode="auto">
              <a:xfrm>
                <a:off x="878363" y="4986672"/>
                <a:ext cx="19050" cy="579438"/>
              </a:xfrm>
              <a:custGeom>
                <a:avLst/>
                <a:gdLst>
                  <a:gd name="T0" fmla="*/ 6 w 12"/>
                  <a:gd name="T1" fmla="*/ 357 h 357"/>
                  <a:gd name="T2" fmla="*/ 0 w 12"/>
                  <a:gd name="T3" fmla="*/ 351 h 357"/>
                  <a:gd name="T4" fmla="*/ 0 w 12"/>
                  <a:gd name="T5" fmla="*/ 6 h 357"/>
                  <a:gd name="T6" fmla="*/ 6 w 12"/>
                  <a:gd name="T7" fmla="*/ 0 h 357"/>
                  <a:gd name="T8" fmla="*/ 12 w 12"/>
                  <a:gd name="T9" fmla="*/ 6 h 357"/>
                  <a:gd name="T10" fmla="*/ 12 w 12"/>
                  <a:gd name="T11" fmla="*/ 351 h 357"/>
                  <a:gd name="T12" fmla="*/ 6 w 12"/>
                  <a:gd name="T1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7">
                    <a:moveTo>
                      <a:pt x="6" y="357"/>
                    </a:moveTo>
                    <a:cubicBezTo>
                      <a:pt x="3" y="357"/>
                      <a:pt x="0" y="354"/>
                      <a:pt x="0" y="35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0" y="0"/>
                      <a:pt x="12" y="2"/>
                      <a:pt x="12" y="6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4"/>
                      <a:pt x="10" y="357"/>
                      <a:pt x="6" y="3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8"/>
              <p:cNvSpPr>
                <a:spLocks/>
              </p:cNvSpPr>
              <p:nvPr/>
            </p:nvSpPr>
            <p:spPr bwMode="auto">
              <a:xfrm>
                <a:off x="789463" y="5037472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2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89"/>
              <p:cNvSpPr>
                <a:spLocks/>
              </p:cNvSpPr>
              <p:nvPr/>
            </p:nvSpPr>
            <p:spPr bwMode="auto">
              <a:xfrm>
                <a:off x="698975" y="5096210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3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490"/>
              <p:cNvSpPr>
                <a:spLocks/>
              </p:cNvSpPr>
              <p:nvPr/>
            </p:nvSpPr>
            <p:spPr bwMode="auto">
              <a:xfrm>
                <a:off x="610075" y="5142247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2" y="350"/>
                      <a:pt x="0" y="348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8"/>
                      <a:pt x="9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91"/>
              <p:cNvSpPr>
                <a:spLocks noEditPoints="1"/>
              </p:cNvSpPr>
              <p:nvPr/>
            </p:nvSpPr>
            <p:spPr bwMode="auto">
              <a:xfrm>
                <a:off x="-386875" y="4432635"/>
                <a:ext cx="919163" cy="520700"/>
              </a:xfrm>
              <a:custGeom>
                <a:avLst/>
                <a:gdLst>
                  <a:gd name="T0" fmla="*/ 284 w 569"/>
                  <a:gd name="T1" fmla="*/ 322 h 322"/>
                  <a:gd name="T2" fmla="*/ 282 w 569"/>
                  <a:gd name="T3" fmla="*/ 321 h 322"/>
                  <a:gd name="T4" fmla="*/ 3 w 569"/>
                  <a:gd name="T5" fmla="*/ 166 h 322"/>
                  <a:gd name="T6" fmla="*/ 0 w 569"/>
                  <a:gd name="T7" fmla="*/ 161 h 322"/>
                  <a:gd name="T8" fmla="*/ 3 w 569"/>
                  <a:gd name="T9" fmla="*/ 156 h 322"/>
                  <a:gd name="T10" fmla="*/ 282 w 569"/>
                  <a:gd name="T11" fmla="*/ 1 h 322"/>
                  <a:gd name="T12" fmla="*/ 287 w 569"/>
                  <a:gd name="T13" fmla="*/ 1 h 322"/>
                  <a:gd name="T14" fmla="*/ 566 w 569"/>
                  <a:gd name="T15" fmla="*/ 156 h 322"/>
                  <a:gd name="T16" fmla="*/ 569 w 569"/>
                  <a:gd name="T17" fmla="*/ 161 h 322"/>
                  <a:gd name="T18" fmla="*/ 566 w 569"/>
                  <a:gd name="T19" fmla="*/ 166 h 322"/>
                  <a:gd name="T20" fmla="*/ 287 w 569"/>
                  <a:gd name="T21" fmla="*/ 321 h 322"/>
                  <a:gd name="T22" fmla="*/ 284 w 569"/>
                  <a:gd name="T23" fmla="*/ 322 h 322"/>
                  <a:gd name="T24" fmla="*/ 18 w 569"/>
                  <a:gd name="T25" fmla="*/ 161 h 322"/>
                  <a:gd name="T26" fmla="*/ 284 w 569"/>
                  <a:gd name="T27" fmla="*/ 309 h 322"/>
                  <a:gd name="T28" fmla="*/ 551 w 569"/>
                  <a:gd name="T29" fmla="*/ 161 h 322"/>
                  <a:gd name="T30" fmla="*/ 284 w 569"/>
                  <a:gd name="T31" fmla="*/ 13 h 322"/>
                  <a:gd name="T32" fmla="*/ 18 w 569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9" h="322">
                    <a:moveTo>
                      <a:pt x="284" y="322"/>
                    </a:moveTo>
                    <a:cubicBezTo>
                      <a:pt x="283" y="322"/>
                      <a:pt x="282" y="322"/>
                      <a:pt x="282" y="321"/>
                    </a:cubicBezTo>
                    <a:cubicBezTo>
                      <a:pt x="3" y="166"/>
                      <a:pt x="3" y="166"/>
                      <a:pt x="3" y="166"/>
                    </a:cubicBezTo>
                    <a:cubicBezTo>
                      <a:pt x="1" y="165"/>
                      <a:pt x="0" y="163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3" y="0"/>
                      <a:pt x="286" y="0"/>
                      <a:pt x="287" y="1"/>
                    </a:cubicBezTo>
                    <a:cubicBezTo>
                      <a:pt x="566" y="156"/>
                      <a:pt x="566" y="156"/>
                      <a:pt x="566" y="156"/>
                    </a:cubicBezTo>
                    <a:cubicBezTo>
                      <a:pt x="568" y="157"/>
                      <a:pt x="569" y="159"/>
                      <a:pt x="569" y="161"/>
                    </a:cubicBezTo>
                    <a:cubicBezTo>
                      <a:pt x="569" y="163"/>
                      <a:pt x="568" y="165"/>
                      <a:pt x="566" y="166"/>
                    </a:cubicBezTo>
                    <a:cubicBezTo>
                      <a:pt x="287" y="321"/>
                      <a:pt x="287" y="321"/>
                      <a:pt x="287" y="321"/>
                    </a:cubicBezTo>
                    <a:cubicBezTo>
                      <a:pt x="286" y="322"/>
                      <a:pt x="285" y="322"/>
                      <a:pt x="284" y="322"/>
                    </a:cubicBezTo>
                    <a:close/>
                    <a:moveTo>
                      <a:pt x="18" y="161"/>
                    </a:moveTo>
                    <a:cubicBezTo>
                      <a:pt x="284" y="309"/>
                      <a:pt x="284" y="309"/>
                      <a:pt x="284" y="309"/>
                    </a:cubicBezTo>
                    <a:cubicBezTo>
                      <a:pt x="551" y="161"/>
                      <a:pt x="551" y="161"/>
                      <a:pt x="551" y="161"/>
                    </a:cubicBezTo>
                    <a:cubicBezTo>
                      <a:pt x="284" y="13"/>
                      <a:pt x="284" y="13"/>
                      <a:pt x="284" y="13"/>
                    </a:cubicBezTo>
                    <a:lnTo>
                      <a:pt x="18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92"/>
              <p:cNvSpPr>
                <a:spLocks noEditPoints="1"/>
              </p:cNvSpPr>
              <p:nvPr/>
            </p:nvSpPr>
            <p:spPr bwMode="auto">
              <a:xfrm>
                <a:off x="62388" y="3872247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3 w 291"/>
                  <a:gd name="T3" fmla="*/ 512 h 513"/>
                  <a:gd name="T4" fmla="*/ 4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7 h 513"/>
                  <a:gd name="T28" fmla="*/ 279 w 291"/>
                  <a:gd name="T29" fmla="*/ 165 h 513"/>
                  <a:gd name="T30" fmla="*/ 12 w 291"/>
                  <a:gd name="T31" fmla="*/ 17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3"/>
                      <a:pt x="283" y="512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8" y="513"/>
                      <a:pt x="287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7"/>
                      <a:pt x="279" y="497"/>
                      <a:pt x="279" y="497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7"/>
                      <a:pt x="12" y="17"/>
                      <a:pt x="12" y="17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493"/>
              <p:cNvSpPr>
                <a:spLocks noEditPoints="1"/>
              </p:cNvSpPr>
              <p:nvPr/>
            </p:nvSpPr>
            <p:spPr bwMode="auto">
              <a:xfrm>
                <a:off x="-386875" y="3872247"/>
                <a:ext cx="468313" cy="830263"/>
              </a:xfrm>
              <a:custGeom>
                <a:avLst/>
                <a:gdLst>
                  <a:gd name="T0" fmla="*/ 6 w 290"/>
                  <a:gd name="T1" fmla="*/ 513 h 513"/>
                  <a:gd name="T2" fmla="*/ 2 w 290"/>
                  <a:gd name="T3" fmla="*/ 512 h 513"/>
                  <a:gd name="T4" fmla="*/ 0 w 290"/>
                  <a:gd name="T5" fmla="*/ 507 h 513"/>
                  <a:gd name="T6" fmla="*/ 0 w 290"/>
                  <a:gd name="T7" fmla="*/ 161 h 513"/>
                  <a:gd name="T8" fmla="*/ 3 w 290"/>
                  <a:gd name="T9" fmla="*/ 156 h 513"/>
                  <a:gd name="T10" fmla="*/ 282 w 290"/>
                  <a:gd name="T11" fmla="*/ 1 h 513"/>
                  <a:gd name="T12" fmla="*/ 288 w 290"/>
                  <a:gd name="T13" fmla="*/ 1 h 513"/>
                  <a:gd name="T14" fmla="*/ 290 w 290"/>
                  <a:gd name="T15" fmla="*/ 6 h 513"/>
                  <a:gd name="T16" fmla="*/ 290 w 290"/>
                  <a:gd name="T17" fmla="*/ 352 h 513"/>
                  <a:gd name="T18" fmla="*/ 287 w 290"/>
                  <a:gd name="T19" fmla="*/ 357 h 513"/>
                  <a:gd name="T20" fmla="*/ 8 w 290"/>
                  <a:gd name="T21" fmla="*/ 512 h 513"/>
                  <a:gd name="T22" fmla="*/ 6 w 290"/>
                  <a:gd name="T23" fmla="*/ 513 h 513"/>
                  <a:gd name="T24" fmla="*/ 12 w 290"/>
                  <a:gd name="T25" fmla="*/ 165 h 513"/>
                  <a:gd name="T26" fmla="*/ 12 w 290"/>
                  <a:gd name="T27" fmla="*/ 497 h 513"/>
                  <a:gd name="T28" fmla="*/ 278 w 290"/>
                  <a:gd name="T29" fmla="*/ 348 h 513"/>
                  <a:gd name="T30" fmla="*/ 278 w 290"/>
                  <a:gd name="T31" fmla="*/ 17 h 513"/>
                  <a:gd name="T32" fmla="*/ 12 w 290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0" h="513">
                    <a:moveTo>
                      <a:pt x="6" y="513"/>
                    </a:moveTo>
                    <a:cubicBezTo>
                      <a:pt x="4" y="513"/>
                      <a:pt x="3" y="513"/>
                      <a:pt x="2" y="512"/>
                    </a:cubicBezTo>
                    <a:cubicBezTo>
                      <a:pt x="1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3" y="0"/>
                      <a:pt x="286" y="0"/>
                      <a:pt x="288" y="1"/>
                    </a:cubicBezTo>
                    <a:cubicBezTo>
                      <a:pt x="289" y="2"/>
                      <a:pt x="290" y="4"/>
                      <a:pt x="290" y="6"/>
                    </a:cubicBezTo>
                    <a:cubicBezTo>
                      <a:pt x="290" y="352"/>
                      <a:pt x="290" y="352"/>
                      <a:pt x="290" y="352"/>
                    </a:cubicBezTo>
                    <a:cubicBezTo>
                      <a:pt x="290" y="354"/>
                      <a:pt x="289" y="356"/>
                      <a:pt x="287" y="357"/>
                    </a:cubicBezTo>
                    <a:cubicBezTo>
                      <a:pt x="8" y="512"/>
                      <a:pt x="8" y="512"/>
                      <a:pt x="8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8" y="348"/>
                      <a:pt x="278" y="348"/>
                      <a:pt x="278" y="348"/>
                    </a:cubicBezTo>
                    <a:cubicBezTo>
                      <a:pt x="278" y="17"/>
                      <a:pt x="278" y="17"/>
                      <a:pt x="278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94"/>
              <p:cNvSpPr>
                <a:spLocks/>
              </p:cNvSpPr>
              <p:nvPr/>
            </p:nvSpPr>
            <p:spPr bwMode="auto">
              <a:xfrm>
                <a:off x="-9050" y="4073860"/>
                <a:ext cx="454025" cy="841375"/>
              </a:xfrm>
              <a:custGeom>
                <a:avLst/>
                <a:gdLst>
                  <a:gd name="T0" fmla="*/ 7 w 281"/>
                  <a:gd name="T1" fmla="*/ 519 h 519"/>
                  <a:gd name="T2" fmla="*/ 2 w 281"/>
                  <a:gd name="T3" fmla="*/ 516 h 519"/>
                  <a:gd name="T4" fmla="*/ 4 w 281"/>
                  <a:gd name="T5" fmla="*/ 507 h 519"/>
                  <a:gd name="T6" fmla="*/ 269 w 281"/>
                  <a:gd name="T7" fmla="*/ 348 h 519"/>
                  <a:gd name="T8" fmla="*/ 269 w 281"/>
                  <a:gd name="T9" fmla="*/ 6 h 519"/>
                  <a:gd name="T10" fmla="*/ 275 w 281"/>
                  <a:gd name="T11" fmla="*/ 0 h 519"/>
                  <a:gd name="T12" fmla="*/ 281 w 281"/>
                  <a:gd name="T13" fmla="*/ 6 h 519"/>
                  <a:gd name="T14" fmla="*/ 281 w 281"/>
                  <a:gd name="T15" fmla="*/ 352 h 519"/>
                  <a:gd name="T16" fmla="*/ 279 w 281"/>
                  <a:gd name="T17" fmla="*/ 357 h 519"/>
                  <a:gd name="T18" fmla="*/ 10 w 281"/>
                  <a:gd name="T19" fmla="*/ 518 h 519"/>
                  <a:gd name="T20" fmla="*/ 7 w 281"/>
                  <a:gd name="T21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9">
                    <a:moveTo>
                      <a:pt x="7" y="519"/>
                    </a:moveTo>
                    <a:cubicBezTo>
                      <a:pt x="5" y="519"/>
                      <a:pt x="3" y="518"/>
                      <a:pt x="2" y="516"/>
                    </a:cubicBezTo>
                    <a:cubicBezTo>
                      <a:pt x="0" y="513"/>
                      <a:pt x="1" y="509"/>
                      <a:pt x="4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2"/>
                      <a:pt x="281" y="352"/>
                      <a:pt x="281" y="352"/>
                    </a:cubicBezTo>
                    <a:cubicBezTo>
                      <a:pt x="281" y="354"/>
                      <a:pt x="280" y="356"/>
                      <a:pt x="279" y="357"/>
                    </a:cubicBezTo>
                    <a:cubicBezTo>
                      <a:pt x="10" y="518"/>
                      <a:pt x="10" y="518"/>
                      <a:pt x="10" y="518"/>
                    </a:cubicBezTo>
                    <a:cubicBezTo>
                      <a:pt x="9" y="518"/>
                      <a:pt x="8" y="519"/>
                      <a:pt x="7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95"/>
              <p:cNvSpPr>
                <a:spLocks/>
              </p:cNvSpPr>
              <p:nvPr/>
            </p:nvSpPr>
            <p:spPr bwMode="auto">
              <a:xfrm>
                <a:off x="-96362" y="4035760"/>
                <a:ext cx="452438" cy="828675"/>
              </a:xfrm>
              <a:custGeom>
                <a:avLst/>
                <a:gdLst>
                  <a:gd name="T0" fmla="*/ 7 w 280"/>
                  <a:gd name="T1" fmla="*/ 512 h 512"/>
                  <a:gd name="T2" fmla="*/ 2 w 280"/>
                  <a:gd name="T3" fmla="*/ 510 h 512"/>
                  <a:gd name="T4" fmla="*/ 4 w 280"/>
                  <a:gd name="T5" fmla="*/ 501 h 512"/>
                  <a:gd name="T6" fmla="*/ 268 w 280"/>
                  <a:gd name="T7" fmla="*/ 342 h 512"/>
                  <a:gd name="T8" fmla="*/ 268 w 280"/>
                  <a:gd name="T9" fmla="*/ 6 h 512"/>
                  <a:gd name="T10" fmla="*/ 274 w 280"/>
                  <a:gd name="T11" fmla="*/ 0 h 512"/>
                  <a:gd name="T12" fmla="*/ 280 w 280"/>
                  <a:gd name="T13" fmla="*/ 6 h 512"/>
                  <a:gd name="T14" fmla="*/ 280 w 280"/>
                  <a:gd name="T15" fmla="*/ 345 h 512"/>
                  <a:gd name="T16" fmla="*/ 277 w 280"/>
                  <a:gd name="T17" fmla="*/ 350 h 512"/>
                  <a:gd name="T18" fmla="*/ 10 w 280"/>
                  <a:gd name="T19" fmla="*/ 512 h 512"/>
                  <a:gd name="T20" fmla="*/ 7 w 280"/>
                  <a:gd name="T21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2">
                    <a:moveTo>
                      <a:pt x="7" y="512"/>
                    </a:moveTo>
                    <a:cubicBezTo>
                      <a:pt x="5" y="512"/>
                      <a:pt x="3" y="511"/>
                      <a:pt x="2" y="510"/>
                    </a:cubicBezTo>
                    <a:cubicBezTo>
                      <a:pt x="0" y="507"/>
                      <a:pt x="1" y="503"/>
                      <a:pt x="4" y="501"/>
                    </a:cubicBezTo>
                    <a:cubicBezTo>
                      <a:pt x="268" y="342"/>
                      <a:pt x="268" y="342"/>
                      <a:pt x="268" y="342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3"/>
                      <a:pt x="271" y="0"/>
                      <a:pt x="274" y="0"/>
                    </a:cubicBezTo>
                    <a:cubicBezTo>
                      <a:pt x="277" y="0"/>
                      <a:pt x="280" y="3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9" y="349"/>
                      <a:pt x="277" y="350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2"/>
                      <a:pt x="8" y="512"/>
                      <a:pt x="7" y="51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496"/>
              <p:cNvSpPr>
                <a:spLocks/>
              </p:cNvSpPr>
              <p:nvPr/>
            </p:nvSpPr>
            <p:spPr bwMode="auto">
              <a:xfrm>
                <a:off x="-191612" y="3981785"/>
                <a:ext cx="457200" cy="830263"/>
              </a:xfrm>
              <a:custGeom>
                <a:avLst/>
                <a:gdLst>
                  <a:gd name="T0" fmla="*/ 7 w 283"/>
                  <a:gd name="T1" fmla="*/ 513 h 513"/>
                  <a:gd name="T2" fmla="*/ 2 w 283"/>
                  <a:gd name="T3" fmla="*/ 510 h 513"/>
                  <a:gd name="T4" fmla="*/ 4 w 283"/>
                  <a:gd name="T5" fmla="*/ 502 h 513"/>
                  <a:gd name="T6" fmla="*/ 271 w 283"/>
                  <a:gd name="T7" fmla="*/ 338 h 513"/>
                  <a:gd name="T8" fmla="*/ 271 w 283"/>
                  <a:gd name="T9" fmla="*/ 6 h 513"/>
                  <a:gd name="T10" fmla="*/ 277 w 283"/>
                  <a:gd name="T11" fmla="*/ 0 h 513"/>
                  <a:gd name="T12" fmla="*/ 283 w 283"/>
                  <a:gd name="T13" fmla="*/ 6 h 513"/>
                  <a:gd name="T14" fmla="*/ 283 w 283"/>
                  <a:gd name="T15" fmla="*/ 341 h 513"/>
                  <a:gd name="T16" fmla="*/ 280 w 283"/>
                  <a:gd name="T17" fmla="*/ 347 h 513"/>
                  <a:gd name="T18" fmla="*/ 10 w 283"/>
                  <a:gd name="T19" fmla="*/ 512 h 513"/>
                  <a:gd name="T20" fmla="*/ 7 w 283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3">
                    <a:moveTo>
                      <a:pt x="7" y="513"/>
                    </a:moveTo>
                    <a:cubicBezTo>
                      <a:pt x="5" y="513"/>
                      <a:pt x="3" y="512"/>
                      <a:pt x="2" y="510"/>
                    </a:cubicBezTo>
                    <a:cubicBezTo>
                      <a:pt x="0" y="507"/>
                      <a:pt x="1" y="503"/>
                      <a:pt x="4" y="502"/>
                    </a:cubicBezTo>
                    <a:cubicBezTo>
                      <a:pt x="271" y="338"/>
                      <a:pt x="271" y="338"/>
                      <a:pt x="271" y="338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2"/>
                      <a:pt x="274" y="0"/>
                      <a:pt x="277" y="0"/>
                    </a:cubicBezTo>
                    <a:cubicBezTo>
                      <a:pt x="281" y="0"/>
                      <a:pt x="283" y="2"/>
                      <a:pt x="283" y="6"/>
                    </a:cubicBezTo>
                    <a:cubicBezTo>
                      <a:pt x="283" y="341"/>
                      <a:pt x="283" y="341"/>
                      <a:pt x="283" y="341"/>
                    </a:cubicBezTo>
                    <a:cubicBezTo>
                      <a:pt x="283" y="344"/>
                      <a:pt x="282" y="345"/>
                      <a:pt x="280" y="347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497"/>
              <p:cNvSpPr>
                <a:spLocks/>
              </p:cNvSpPr>
              <p:nvPr/>
            </p:nvSpPr>
            <p:spPr bwMode="auto">
              <a:xfrm>
                <a:off x="-291625" y="3930985"/>
                <a:ext cx="468313" cy="825500"/>
              </a:xfrm>
              <a:custGeom>
                <a:avLst/>
                <a:gdLst>
                  <a:gd name="T0" fmla="*/ 7 w 290"/>
                  <a:gd name="T1" fmla="*/ 510 h 510"/>
                  <a:gd name="T2" fmla="*/ 2 w 290"/>
                  <a:gd name="T3" fmla="*/ 507 h 510"/>
                  <a:gd name="T4" fmla="*/ 4 w 290"/>
                  <a:gd name="T5" fmla="*/ 499 h 510"/>
                  <a:gd name="T6" fmla="*/ 278 w 290"/>
                  <a:gd name="T7" fmla="*/ 341 h 510"/>
                  <a:gd name="T8" fmla="*/ 278 w 290"/>
                  <a:gd name="T9" fmla="*/ 6 h 510"/>
                  <a:gd name="T10" fmla="*/ 284 w 290"/>
                  <a:gd name="T11" fmla="*/ 0 h 510"/>
                  <a:gd name="T12" fmla="*/ 290 w 290"/>
                  <a:gd name="T13" fmla="*/ 6 h 510"/>
                  <a:gd name="T14" fmla="*/ 290 w 290"/>
                  <a:gd name="T15" fmla="*/ 345 h 510"/>
                  <a:gd name="T16" fmla="*/ 287 w 290"/>
                  <a:gd name="T17" fmla="*/ 350 h 510"/>
                  <a:gd name="T18" fmla="*/ 10 w 290"/>
                  <a:gd name="T19" fmla="*/ 510 h 510"/>
                  <a:gd name="T20" fmla="*/ 7 w 290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5"/>
                      <a:pt x="1" y="501"/>
                      <a:pt x="4" y="499"/>
                    </a:cubicBezTo>
                    <a:cubicBezTo>
                      <a:pt x="278" y="341"/>
                      <a:pt x="278" y="341"/>
                      <a:pt x="278" y="341"/>
                    </a:cubicBezTo>
                    <a:cubicBezTo>
                      <a:pt x="278" y="6"/>
                      <a:pt x="278" y="6"/>
                      <a:pt x="278" y="6"/>
                    </a:cubicBezTo>
                    <a:cubicBezTo>
                      <a:pt x="278" y="3"/>
                      <a:pt x="280" y="0"/>
                      <a:pt x="284" y="0"/>
                    </a:cubicBezTo>
                    <a:cubicBezTo>
                      <a:pt x="287" y="0"/>
                      <a:pt x="290" y="3"/>
                      <a:pt x="290" y="6"/>
                    </a:cubicBezTo>
                    <a:cubicBezTo>
                      <a:pt x="290" y="345"/>
                      <a:pt x="290" y="345"/>
                      <a:pt x="290" y="345"/>
                    </a:cubicBezTo>
                    <a:cubicBezTo>
                      <a:pt x="290" y="347"/>
                      <a:pt x="288" y="349"/>
                      <a:pt x="287" y="350"/>
                    </a:cubicBezTo>
                    <a:cubicBezTo>
                      <a:pt x="10" y="510"/>
                      <a:pt x="10" y="510"/>
                      <a:pt x="10" y="510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498"/>
              <p:cNvSpPr>
                <a:spLocks/>
              </p:cNvSpPr>
              <p:nvPr/>
            </p:nvSpPr>
            <p:spPr bwMode="auto">
              <a:xfrm>
                <a:off x="-301150" y="4073860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2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9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99"/>
              <p:cNvSpPr>
                <a:spLocks/>
              </p:cNvSpPr>
              <p:nvPr/>
            </p:nvSpPr>
            <p:spPr bwMode="auto">
              <a:xfrm>
                <a:off x="-212250" y="4035760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500"/>
              <p:cNvSpPr>
                <a:spLocks/>
              </p:cNvSpPr>
              <p:nvPr/>
            </p:nvSpPr>
            <p:spPr bwMode="auto">
              <a:xfrm>
                <a:off x="-121762" y="3981785"/>
                <a:ext cx="19050" cy="561975"/>
              </a:xfrm>
              <a:custGeom>
                <a:avLst/>
                <a:gdLst>
                  <a:gd name="T0" fmla="*/ 6 w 12"/>
                  <a:gd name="T1" fmla="*/ 347 h 347"/>
                  <a:gd name="T2" fmla="*/ 0 w 12"/>
                  <a:gd name="T3" fmla="*/ 341 h 347"/>
                  <a:gd name="T4" fmla="*/ 0 w 12"/>
                  <a:gd name="T5" fmla="*/ 6 h 347"/>
                  <a:gd name="T6" fmla="*/ 6 w 12"/>
                  <a:gd name="T7" fmla="*/ 0 h 347"/>
                  <a:gd name="T8" fmla="*/ 12 w 12"/>
                  <a:gd name="T9" fmla="*/ 6 h 347"/>
                  <a:gd name="T10" fmla="*/ 12 w 12"/>
                  <a:gd name="T11" fmla="*/ 341 h 347"/>
                  <a:gd name="T12" fmla="*/ 6 w 12"/>
                  <a:gd name="T1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7">
                    <a:moveTo>
                      <a:pt x="6" y="347"/>
                    </a:moveTo>
                    <a:cubicBezTo>
                      <a:pt x="2" y="347"/>
                      <a:pt x="0" y="345"/>
                      <a:pt x="0" y="3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1"/>
                      <a:pt x="12" y="341"/>
                      <a:pt x="12" y="341"/>
                    </a:cubicBezTo>
                    <a:cubicBezTo>
                      <a:pt x="12" y="345"/>
                      <a:pt x="9" y="347"/>
                      <a:pt x="6" y="34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501"/>
              <p:cNvSpPr>
                <a:spLocks/>
              </p:cNvSpPr>
              <p:nvPr/>
            </p:nvSpPr>
            <p:spPr bwMode="auto">
              <a:xfrm>
                <a:off x="-32862" y="3930985"/>
                <a:ext cx="19050" cy="566738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10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513"/>
              <p:cNvSpPr>
                <a:spLocks noEditPoints="1"/>
              </p:cNvSpPr>
              <p:nvPr/>
            </p:nvSpPr>
            <p:spPr bwMode="auto">
              <a:xfrm>
                <a:off x="-837725" y="5242260"/>
                <a:ext cx="919163" cy="520700"/>
              </a:xfrm>
              <a:custGeom>
                <a:avLst/>
                <a:gdLst>
                  <a:gd name="T0" fmla="*/ 285 w 569"/>
                  <a:gd name="T1" fmla="*/ 322 h 322"/>
                  <a:gd name="T2" fmla="*/ 282 w 569"/>
                  <a:gd name="T3" fmla="*/ 322 h 322"/>
                  <a:gd name="T4" fmla="*/ 3 w 569"/>
                  <a:gd name="T5" fmla="*/ 167 h 322"/>
                  <a:gd name="T6" fmla="*/ 0 w 569"/>
                  <a:gd name="T7" fmla="*/ 161 h 322"/>
                  <a:gd name="T8" fmla="*/ 3 w 569"/>
                  <a:gd name="T9" fmla="*/ 156 h 322"/>
                  <a:gd name="T10" fmla="*/ 282 w 569"/>
                  <a:gd name="T11" fmla="*/ 1 h 322"/>
                  <a:gd name="T12" fmla="*/ 287 w 569"/>
                  <a:gd name="T13" fmla="*/ 1 h 322"/>
                  <a:gd name="T14" fmla="*/ 566 w 569"/>
                  <a:gd name="T15" fmla="*/ 156 h 322"/>
                  <a:gd name="T16" fmla="*/ 569 w 569"/>
                  <a:gd name="T17" fmla="*/ 161 h 322"/>
                  <a:gd name="T18" fmla="*/ 566 w 569"/>
                  <a:gd name="T19" fmla="*/ 167 h 322"/>
                  <a:gd name="T20" fmla="*/ 287 w 569"/>
                  <a:gd name="T21" fmla="*/ 322 h 322"/>
                  <a:gd name="T22" fmla="*/ 285 w 569"/>
                  <a:gd name="T23" fmla="*/ 322 h 322"/>
                  <a:gd name="T24" fmla="*/ 18 w 569"/>
                  <a:gd name="T25" fmla="*/ 161 h 322"/>
                  <a:gd name="T26" fmla="*/ 285 w 569"/>
                  <a:gd name="T27" fmla="*/ 309 h 322"/>
                  <a:gd name="T28" fmla="*/ 551 w 569"/>
                  <a:gd name="T29" fmla="*/ 161 h 322"/>
                  <a:gd name="T30" fmla="*/ 285 w 569"/>
                  <a:gd name="T31" fmla="*/ 13 h 322"/>
                  <a:gd name="T32" fmla="*/ 18 w 569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9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2"/>
                    </a:cubicBezTo>
                    <a:cubicBezTo>
                      <a:pt x="3" y="167"/>
                      <a:pt x="3" y="167"/>
                      <a:pt x="3" y="167"/>
                    </a:cubicBezTo>
                    <a:cubicBezTo>
                      <a:pt x="1" y="165"/>
                      <a:pt x="0" y="163"/>
                      <a:pt x="0" y="161"/>
                    </a:cubicBezTo>
                    <a:cubicBezTo>
                      <a:pt x="0" y="159"/>
                      <a:pt x="1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3" y="0"/>
                      <a:pt x="286" y="0"/>
                      <a:pt x="287" y="1"/>
                    </a:cubicBezTo>
                    <a:cubicBezTo>
                      <a:pt x="566" y="156"/>
                      <a:pt x="566" y="156"/>
                      <a:pt x="566" y="156"/>
                    </a:cubicBezTo>
                    <a:cubicBezTo>
                      <a:pt x="568" y="157"/>
                      <a:pt x="569" y="159"/>
                      <a:pt x="569" y="161"/>
                    </a:cubicBezTo>
                    <a:cubicBezTo>
                      <a:pt x="569" y="163"/>
                      <a:pt x="568" y="165"/>
                      <a:pt x="566" y="167"/>
                    </a:cubicBezTo>
                    <a:cubicBezTo>
                      <a:pt x="287" y="322"/>
                      <a:pt x="287" y="322"/>
                      <a:pt x="287" y="322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8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1" y="161"/>
                      <a:pt x="551" y="161"/>
                      <a:pt x="551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8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514"/>
              <p:cNvSpPr>
                <a:spLocks noEditPoints="1"/>
              </p:cNvSpPr>
              <p:nvPr/>
            </p:nvSpPr>
            <p:spPr bwMode="auto">
              <a:xfrm>
                <a:off x="-386875" y="4683460"/>
                <a:ext cx="468313" cy="828675"/>
              </a:xfrm>
              <a:custGeom>
                <a:avLst/>
                <a:gdLst>
                  <a:gd name="T0" fmla="*/ 284 w 290"/>
                  <a:gd name="T1" fmla="*/ 512 h 512"/>
                  <a:gd name="T2" fmla="*/ 282 w 290"/>
                  <a:gd name="T3" fmla="*/ 512 h 512"/>
                  <a:gd name="T4" fmla="*/ 3 w 290"/>
                  <a:gd name="T5" fmla="*/ 357 h 512"/>
                  <a:gd name="T6" fmla="*/ 0 w 290"/>
                  <a:gd name="T7" fmla="*/ 351 h 512"/>
                  <a:gd name="T8" fmla="*/ 0 w 290"/>
                  <a:gd name="T9" fmla="*/ 6 h 512"/>
                  <a:gd name="T10" fmla="*/ 2 w 290"/>
                  <a:gd name="T11" fmla="*/ 1 h 512"/>
                  <a:gd name="T12" fmla="*/ 8 w 290"/>
                  <a:gd name="T13" fmla="*/ 1 h 512"/>
                  <a:gd name="T14" fmla="*/ 287 w 290"/>
                  <a:gd name="T15" fmla="*/ 156 h 512"/>
                  <a:gd name="T16" fmla="*/ 290 w 290"/>
                  <a:gd name="T17" fmla="*/ 161 h 512"/>
                  <a:gd name="T18" fmla="*/ 290 w 290"/>
                  <a:gd name="T19" fmla="*/ 506 h 512"/>
                  <a:gd name="T20" fmla="*/ 288 w 290"/>
                  <a:gd name="T21" fmla="*/ 511 h 512"/>
                  <a:gd name="T22" fmla="*/ 284 w 290"/>
                  <a:gd name="T23" fmla="*/ 512 h 512"/>
                  <a:gd name="T24" fmla="*/ 12 w 290"/>
                  <a:gd name="T25" fmla="*/ 348 h 512"/>
                  <a:gd name="T26" fmla="*/ 278 w 290"/>
                  <a:gd name="T27" fmla="*/ 496 h 512"/>
                  <a:gd name="T28" fmla="*/ 278 w 290"/>
                  <a:gd name="T29" fmla="*/ 164 h 512"/>
                  <a:gd name="T30" fmla="*/ 12 w 290"/>
                  <a:gd name="T31" fmla="*/ 16 h 512"/>
                  <a:gd name="T32" fmla="*/ 12 w 290"/>
                  <a:gd name="T33" fmla="*/ 3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0" h="512">
                    <a:moveTo>
                      <a:pt x="284" y="512"/>
                    </a:moveTo>
                    <a:cubicBezTo>
                      <a:pt x="283" y="512"/>
                      <a:pt x="282" y="512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1" y="355"/>
                      <a:pt x="0" y="353"/>
                      <a:pt x="0" y="35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287" y="156"/>
                      <a:pt x="287" y="156"/>
                      <a:pt x="287" y="156"/>
                    </a:cubicBezTo>
                    <a:cubicBezTo>
                      <a:pt x="289" y="157"/>
                      <a:pt x="290" y="159"/>
                      <a:pt x="290" y="161"/>
                    </a:cubicBezTo>
                    <a:cubicBezTo>
                      <a:pt x="290" y="506"/>
                      <a:pt x="290" y="506"/>
                      <a:pt x="290" y="506"/>
                    </a:cubicBezTo>
                    <a:cubicBezTo>
                      <a:pt x="290" y="508"/>
                      <a:pt x="289" y="510"/>
                      <a:pt x="288" y="511"/>
                    </a:cubicBezTo>
                    <a:cubicBezTo>
                      <a:pt x="287" y="512"/>
                      <a:pt x="286" y="512"/>
                      <a:pt x="284" y="512"/>
                    </a:cubicBezTo>
                    <a:close/>
                    <a:moveTo>
                      <a:pt x="12" y="348"/>
                    </a:moveTo>
                    <a:cubicBezTo>
                      <a:pt x="278" y="496"/>
                      <a:pt x="278" y="496"/>
                      <a:pt x="278" y="496"/>
                    </a:cubicBezTo>
                    <a:cubicBezTo>
                      <a:pt x="278" y="164"/>
                      <a:pt x="278" y="164"/>
                      <a:pt x="278" y="164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516"/>
              <p:cNvSpPr>
                <a:spLocks/>
              </p:cNvSpPr>
              <p:nvPr/>
            </p:nvSpPr>
            <p:spPr bwMode="auto">
              <a:xfrm>
                <a:off x="-459900" y="4885072"/>
                <a:ext cx="454025" cy="839788"/>
              </a:xfrm>
              <a:custGeom>
                <a:avLst/>
                <a:gdLst>
                  <a:gd name="T0" fmla="*/ 7 w 281"/>
                  <a:gd name="T1" fmla="*/ 518 h 518"/>
                  <a:gd name="T2" fmla="*/ 2 w 281"/>
                  <a:gd name="T3" fmla="*/ 515 h 518"/>
                  <a:gd name="T4" fmla="*/ 4 w 281"/>
                  <a:gd name="T5" fmla="*/ 507 h 518"/>
                  <a:gd name="T6" fmla="*/ 269 w 281"/>
                  <a:gd name="T7" fmla="*/ 348 h 518"/>
                  <a:gd name="T8" fmla="*/ 269 w 281"/>
                  <a:gd name="T9" fmla="*/ 6 h 518"/>
                  <a:gd name="T10" fmla="*/ 275 w 281"/>
                  <a:gd name="T11" fmla="*/ 0 h 518"/>
                  <a:gd name="T12" fmla="*/ 281 w 281"/>
                  <a:gd name="T13" fmla="*/ 6 h 518"/>
                  <a:gd name="T14" fmla="*/ 281 w 281"/>
                  <a:gd name="T15" fmla="*/ 351 h 518"/>
                  <a:gd name="T16" fmla="*/ 279 w 281"/>
                  <a:gd name="T17" fmla="*/ 356 h 518"/>
                  <a:gd name="T18" fmla="*/ 10 w 281"/>
                  <a:gd name="T19" fmla="*/ 517 h 518"/>
                  <a:gd name="T20" fmla="*/ 7 w 281"/>
                  <a:gd name="T21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8">
                    <a:moveTo>
                      <a:pt x="7" y="518"/>
                    </a:moveTo>
                    <a:cubicBezTo>
                      <a:pt x="5" y="518"/>
                      <a:pt x="3" y="517"/>
                      <a:pt x="2" y="515"/>
                    </a:cubicBezTo>
                    <a:cubicBezTo>
                      <a:pt x="0" y="512"/>
                      <a:pt x="1" y="509"/>
                      <a:pt x="4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1"/>
                      <a:pt x="281" y="351"/>
                      <a:pt x="281" y="351"/>
                    </a:cubicBezTo>
                    <a:cubicBezTo>
                      <a:pt x="281" y="353"/>
                      <a:pt x="280" y="355"/>
                      <a:pt x="279" y="356"/>
                    </a:cubicBezTo>
                    <a:cubicBezTo>
                      <a:pt x="10" y="517"/>
                      <a:pt x="10" y="517"/>
                      <a:pt x="10" y="517"/>
                    </a:cubicBezTo>
                    <a:cubicBezTo>
                      <a:pt x="9" y="518"/>
                      <a:pt x="8" y="518"/>
                      <a:pt x="7" y="51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517"/>
              <p:cNvSpPr>
                <a:spLocks/>
              </p:cNvSpPr>
              <p:nvPr/>
            </p:nvSpPr>
            <p:spPr bwMode="auto">
              <a:xfrm>
                <a:off x="-547212" y="4845385"/>
                <a:ext cx="452438" cy="830263"/>
              </a:xfrm>
              <a:custGeom>
                <a:avLst/>
                <a:gdLst>
                  <a:gd name="T0" fmla="*/ 7 w 280"/>
                  <a:gd name="T1" fmla="*/ 513 h 513"/>
                  <a:gd name="T2" fmla="*/ 2 w 280"/>
                  <a:gd name="T3" fmla="*/ 510 h 513"/>
                  <a:gd name="T4" fmla="*/ 4 w 280"/>
                  <a:gd name="T5" fmla="*/ 502 h 513"/>
                  <a:gd name="T6" fmla="*/ 268 w 280"/>
                  <a:gd name="T7" fmla="*/ 342 h 513"/>
                  <a:gd name="T8" fmla="*/ 268 w 280"/>
                  <a:gd name="T9" fmla="*/ 6 h 513"/>
                  <a:gd name="T10" fmla="*/ 274 w 280"/>
                  <a:gd name="T11" fmla="*/ 0 h 513"/>
                  <a:gd name="T12" fmla="*/ 280 w 280"/>
                  <a:gd name="T13" fmla="*/ 6 h 513"/>
                  <a:gd name="T14" fmla="*/ 280 w 280"/>
                  <a:gd name="T15" fmla="*/ 345 h 513"/>
                  <a:gd name="T16" fmla="*/ 277 w 280"/>
                  <a:gd name="T17" fmla="*/ 351 h 513"/>
                  <a:gd name="T18" fmla="*/ 10 w 280"/>
                  <a:gd name="T19" fmla="*/ 512 h 513"/>
                  <a:gd name="T20" fmla="*/ 7 w 280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3">
                    <a:moveTo>
                      <a:pt x="7" y="513"/>
                    </a:moveTo>
                    <a:cubicBezTo>
                      <a:pt x="5" y="513"/>
                      <a:pt x="3" y="512"/>
                      <a:pt x="2" y="510"/>
                    </a:cubicBezTo>
                    <a:cubicBezTo>
                      <a:pt x="0" y="507"/>
                      <a:pt x="1" y="504"/>
                      <a:pt x="4" y="502"/>
                    </a:cubicBezTo>
                    <a:cubicBezTo>
                      <a:pt x="268" y="342"/>
                      <a:pt x="268" y="342"/>
                      <a:pt x="268" y="342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3"/>
                      <a:pt x="271" y="0"/>
                      <a:pt x="274" y="0"/>
                    </a:cubicBezTo>
                    <a:cubicBezTo>
                      <a:pt x="277" y="0"/>
                      <a:pt x="280" y="3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9" y="349"/>
                      <a:pt x="277" y="351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518"/>
              <p:cNvSpPr>
                <a:spLocks/>
              </p:cNvSpPr>
              <p:nvPr/>
            </p:nvSpPr>
            <p:spPr bwMode="auto">
              <a:xfrm>
                <a:off x="-642462" y="4791410"/>
                <a:ext cx="457200" cy="830263"/>
              </a:xfrm>
              <a:custGeom>
                <a:avLst/>
                <a:gdLst>
                  <a:gd name="T0" fmla="*/ 7 w 283"/>
                  <a:gd name="T1" fmla="*/ 513 h 513"/>
                  <a:gd name="T2" fmla="*/ 2 w 283"/>
                  <a:gd name="T3" fmla="*/ 510 h 513"/>
                  <a:gd name="T4" fmla="*/ 4 w 283"/>
                  <a:gd name="T5" fmla="*/ 502 h 513"/>
                  <a:gd name="T6" fmla="*/ 271 w 283"/>
                  <a:gd name="T7" fmla="*/ 339 h 513"/>
                  <a:gd name="T8" fmla="*/ 271 w 283"/>
                  <a:gd name="T9" fmla="*/ 6 h 513"/>
                  <a:gd name="T10" fmla="*/ 277 w 283"/>
                  <a:gd name="T11" fmla="*/ 0 h 513"/>
                  <a:gd name="T12" fmla="*/ 283 w 283"/>
                  <a:gd name="T13" fmla="*/ 6 h 513"/>
                  <a:gd name="T14" fmla="*/ 283 w 283"/>
                  <a:gd name="T15" fmla="*/ 342 h 513"/>
                  <a:gd name="T16" fmla="*/ 280 w 283"/>
                  <a:gd name="T17" fmla="*/ 347 h 513"/>
                  <a:gd name="T18" fmla="*/ 10 w 283"/>
                  <a:gd name="T19" fmla="*/ 512 h 513"/>
                  <a:gd name="T20" fmla="*/ 7 w 283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3">
                    <a:moveTo>
                      <a:pt x="7" y="513"/>
                    </a:moveTo>
                    <a:cubicBezTo>
                      <a:pt x="5" y="513"/>
                      <a:pt x="3" y="512"/>
                      <a:pt x="2" y="510"/>
                    </a:cubicBezTo>
                    <a:cubicBezTo>
                      <a:pt x="0" y="508"/>
                      <a:pt x="1" y="504"/>
                      <a:pt x="4" y="502"/>
                    </a:cubicBezTo>
                    <a:cubicBezTo>
                      <a:pt x="271" y="339"/>
                      <a:pt x="271" y="339"/>
                      <a:pt x="271" y="339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3"/>
                      <a:pt x="274" y="0"/>
                      <a:pt x="277" y="0"/>
                    </a:cubicBezTo>
                    <a:cubicBezTo>
                      <a:pt x="281" y="0"/>
                      <a:pt x="283" y="3"/>
                      <a:pt x="283" y="6"/>
                    </a:cubicBezTo>
                    <a:cubicBezTo>
                      <a:pt x="283" y="342"/>
                      <a:pt x="283" y="342"/>
                      <a:pt x="283" y="342"/>
                    </a:cubicBezTo>
                    <a:cubicBezTo>
                      <a:pt x="283" y="344"/>
                      <a:pt x="282" y="346"/>
                      <a:pt x="280" y="347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519"/>
              <p:cNvSpPr>
                <a:spLocks/>
              </p:cNvSpPr>
              <p:nvPr/>
            </p:nvSpPr>
            <p:spPr bwMode="auto">
              <a:xfrm>
                <a:off x="-742475" y="4740610"/>
                <a:ext cx="468313" cy="827088"/>
              </a:xfrm>
              <a:custGeom>
                <a:avLst/>
                <a:gdLst>
                  <a:gd name="T0" fmla="*/ 7 w 290"/>
                  <a:gd name="T1" fmla="*/ 510 h 510"/>
                  <a:gd name="T2" fmla="*/ 2 w 290"/>
                  <a:gd name="T3" fmla="*/ 507 h 510"/>
                  <a:gd name="T4" fmla="*/ 4 w 290"/>
                  <a:gd name="T5" fmla="*/ 499 h 510"/>
                  <a:gd name="T6" fmla="*/ 278 w 290"/>
                  <a:gd name="T7" fmla="*/ 341 h 510"/>
                  <a:gd name="T8" fmla="*/ 278 w 290"/>
                  <a:gd name="T9" fmla="*/ 6 h 510"/>
                  <a:gd name="T10" fmla="*/ 284 w 290"/>
                  <a:gd name="T11" fmla="*/ 0 h 510"/>
                  <a:gd name="T12" fmla="*/ 290 w 290"/>
                  <a:gd name="T13" fmla="*/ 6 h 510"/>
                  <a:gd name="T14" fmla="*/ 290 w 290"/>
                  <a:gd name="T15" fmla="*/ 344 h 510"/>
                  <a:gd name="T16" fmla="*/ 287 w 290"/>
                  <a:gd name="T17" fmla="*/ 349 h 510"/>
                  <a:gd name="T18" fmla="*/ 10 w 290"/>
                  <a:gd name="T19" fmla="*/ 509 h 510"/>
                  <a:gd name="T20" fmla="*/ 7 w 290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4"/>
                      <a:pt x="1" y="500"/>
                      <a:pt x="4" y="499"/>
                    </a:cubicBezTo>
                    <a:cubicBezTo>
                      <a:pt x="278" y="341"/>
                      <a:pt x="278" y="341"/>
                      <a:pt x="278" y="341"/>
                    </a:cubicBezTo>
                    <a:cubicBezTo>
                      <a:pt x="278" y="6"/>
                      <a:pt x="278" y="6"/>
                      <a:pt x="278" y="6"/>
                    </a:cubicBezTo>
                    <a:cubicBezTo>
                      <a:pt x="278" y="2"/>
                      <a:pt x="280" y="0"/>
                      <a:pt x="284" y="0"/>
                    </a:cubicBezTo>
                    <a:cubicBezTo>
                      <a:pt x="287" y="0"/>
                      <a:pt x="290" y="2"/>
                      <a:pt x="290" y="6"/>
                    </a:cubicBezTo>
                    <a:cubicBezTo>
                      <a:pt x="290" y="344"/>
                      <a:pt x="290" y="344"/>
                      <a:pt x="290" y="344"/>
                    </a:cubicBezTo>
                    <a:cubicBezTo>
                      <a:pt x="290" y="346"/>
                      <a:pt x="288" y="348"/>
                      <a:pt x="287" y="349"/>
                    </a:cubicBezTo>
                    <a:cubicBezTo>
                      <a:pt x="10" y="509"/>
                      <a:pt x="10" y="509"/>
                      <a:pt x="10" y="509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524"/>
              <p:cNvSpPr>
                <a:spLocks noEditPoints="1"/>
              </p:cNvSpPr>
              <p:nvPr/>
            </p:nvSpPr>
            <p:spPr bwMode="auto">
              <a:xfrm>
                <a:off x="1414938" y="4432635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2 w 570"/>
                  <a:gd name="T3" fmla="*/ 321 h 322"/>
                  <a:gd name="T4" fmla="*/ 3 w 570"/>
                  <a:gd name="T5" fmla="*/ 166 h 322"/>
                  <a:gd name="T6" fmla="*/ 0 w 570"/>
                  <a:gd name="T7" fmla="*/ 161 h 322"/>
                  <a:gd name="T8" fmla="*/ 3 w 570"/>
                  <a:gd name="T9" fmla="*/ 156 h 322"/>
                  <a:gd name="T10" fmla="*/ 282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6 h 322"/>
                  <a:gd name="T20" fmla="*/ 288 w 570"/>
                  <a:gd name="T21" fmla="*/ 321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1"/>
                    </a:cubicBezTo>
                    <a:cubicBezTo>
                      <a:pt x="3" y="166"/>
                      <a:pt x="3" y="166"/>
                      <a:pt x="3" y="166"/>
                    </a:cubicBezTo>
                    <a:cubicBezTo>
                      <a:pt x="2" y="165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5"/>
                      <a:pt x="567" y="166"/>
                    </a:cubicBezTo>
                    <a:cubicBezTo>
                      <a:pt x="288" y="321"/>
                      <a:pt x="288" y="321"/>
                      <a:pt x="288" y="321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525"/>
              <p:cNvSpPr>
                <a:spLocks noEditPoints="1"/>
              </p:cNvSpPr>
              <p:nvPr/>
            </p:nvSpPr>
            <p:spPr bwMode="auto">
              <a:xfrm>
                <a:off x="1865788" y="3872247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2 w 291"/>
                  <a:gd name="T3" fmla="*/ 512 h 513"/>
                  <a:gd name="T4" fmla="*/ 3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7 h 513"/>
                  <a:gd name="T28" fmla="*/ 279 w 291"/>
                  <a:gd name="T29" fmla="*/ 165 h 513"/>
                  <a:gd name="T30" fmla="*/ 12 w 291"/>
                  <a:gd name="T31" fmla="*/ 17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3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7" y="513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7"/>
                      <a:pt x="279" y="497"/>
                      <a:pt x="279" y="497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7"/>
                      <a:pt x="12" y="17"/>
                      <a:pt x="12" y="17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526"/>
              <p:cNvSpPr>
                <a:spLocks noEditPoints="1"/>
              </p:cNvSpPr>
              <p:nvPr/>
            </p:nvSpPr>
            <p:spPr bwMode="auto">
              <a:xfrm>
                <a:off x="1414938" y="3872247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3 w 291"/>
                  <a:gd name="T9" fmla="*/ 156 h 513"/>
                  <a:gd name="T10" fmla="*/ 282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7 h 513"/>
                  <a:gd name="T28" fmla="*/ 279 w 291"/>
                  <a:gd name="T29" fmla="*/ 348 h 513"/>
                  <a:gd name="T30" fmla="*/ 279 w 291"/>
                  <a:gd name="T31" fmla="*/ 17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3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3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7"/>
                      <a:pt x="279" y="17"/>
                      <a:pt x="279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527"/>
              <p:cNvSpPr>
                <a:spLocks/>
              </p:cNvSpPr>
              <p:nvPr/>
            </p:nvSpPr>
            <p:spPr bwMode="auto">
              <a:xfrm>
                <a:off x="1794350" y="4073860"/>
                <a:ext cx="454025" cy="841375"/>
              </a:xfrm>
              <a:custGeom>
                <a:avLst/>
                <a:gdLst>
                  <a:gd name="T0" fmla="*/ 7 w 281"/>
                  <a:gd name="T1" fmla="*/ 519 h 519"/>
                  <a:gd name="T2" fmla="*/ 1 w 281"/>
                  <a:gd name="T3" fmla="*/ 516 h 519"/>
                  <a:gd name="T4" fmla="*/ 4 w 281"/>
                  <a:gd name="T5" fmla="*/ 507 h 519"/>
                  <a:gd name="T6" fmla="*/ 269 w 281"/>
                  <a:gd name="T7" fmla="*/ 348 h 519"/>
                  <a:gd name="T8" fmla="*/ 269 w 281"/>
                  <a:gd name="T9" fmla="*/ 6 h 519"/>
                  <a:gd name="T10" fmla="*/ 275 w 281"/>
                  <a:gd name="T11" fmla="*/ 0 h 519"/>
                  <a:gd name="T12" fmla="*/ 281 w 281"/>
                  <a:gd name="T13" fmla="*/ 6 h 519"/>
                  <a:gd name="T14" fmla="*/ 281 w 281"/>
                  <a:gd name="T15" fmla="*/ 352 h 519"/>
                  <a:gd name="T16" fmla="*/ 278 w 281"/>
                  <a:gd name="T17" fmla="*/ 357 h 519"/>
                  <a:gd name="T18" fmla="*/ 10 w 281"/>
                  <a:gd name="T19" fmla="*/ 518 h 519"/>
                  <a:gd name="T20" fmla="*/ 7 w 281"/>
                  <a:gd name="T21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9">
                    <a:moveTo>
                      <a:pt x="7" y="519"/>
                    </a:moveTo>
                    <a:cubicBezTo>
                      <a:pt x="5" y="519"/>
                      <a:pt x="3" y="518"/>
                      <a:pt x="1" y="516"/>
                    </a:cubicBezTo>
                    <a:cubicBezTo>
                      <a:pt x="0" y="513"/>
                      <a:pt x="1" y="509"/>
                      <a:pt x="4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2"/>
                      <a:pt x="281" y="352"/>
                      <a:pt x="281" y="352"/>
                    </a:cubicBezTo>
                    <a:cubicBezTo>
                      <a:pt x="281" y="354"/>
                      <a:pt x="280" y="356"/>
                      <a:pt x="278" y="357"/>
                    </a:cubicBezTo>
                    <a:cubicBezTo>
                      <a:pt x="10" y="518"/>
                      <a:pt x="10" y="518"/>
                      <a:pt x="10" y="518"/>
                    </a:cubicBezTo>
                    <a:cubicBezTo>
                      <a:pt x="9" y="518"/>
                      <a:pt x="8" y="519"/>
                      <a:pt x="7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528"/>
              <p:cNvSpPr>
                <a:spLocks/>
              </p:cNvSpPr>
              <p:nvPr/>
            </p:nvSpPr>
            <p:spPr bwMode="auto">
              <a:xfrm>
                <a:off x="1707038" y="4035760"/>
                <a:ext cx="452438" cy="828675"/>
              </a:xfrm>
              <a:custGeom>
                <a:avLst/>
                <a:gdLst>
                  <a:gd name="T0" fmla="*/ 7 w 280"/>
                  <a:gd name="T1" fmla="*/ 512 h 512"/>
                  <a:gd name="T2" fmla="*/ 1 w 280"/>
                  <a:gd name="T3" fmla="*/ 510 h 512"/>
                  <a:gd name="T4" fmla="*/ 3 w 280"/>
                  <a:gd name="T5" fmla="*/ 501 h 512"/>
                  <a:gd name="T6" fmla="*/ 268 w 280"/>
                  <a:gd name="T7" fmla="*/ 342 h 512"/>
                  <a:gd name="T8" fmla="*/ 268 w 280"/>
                  <a:gd name="T9" fmla="*/ 6 h 512"/>
                  <a:gd name="T10" fmla="*/ 274 w 280"/>
                  <a:gd name="T11" fmla="*/ 0 h 512"/>
                  <a:gd name="T12" fmla="*/ 280 w 280"/>
                  <a:gd name="T13" fmla="*/ 6 h 512"/>
                  <a:gd name="T14" fmla="*/ 280 w 280"/>
                  <a:gd name="T15" fmla="*/ 345 h 512"/>
                  <a:gd name="T16" fmla="*/ 277 w 280"/>
                  <a:gd name="T17" fmla="*/ 350 h 512"/>
                  <a:gd name="T18" fmla="*/ 10 w 280"/>
                  <a:gd name="T19" fmla="*/ 512 h 512"/>
                  <a:gd name="T20" fmla="*/ 7 w 280"/>
                  <a:gd name="T21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2">
                    <a:moveTo>
                      <a:pt x="7" y="512"/>
                    </a:moveTo>
                    <a:cubicBezTo>
                      <a:pt x="4" y="512"/>
                      <a:pt x="3" y="511"/>
                      <a:pt x="1" y="510"/>
                    </a:cubicBezTo>
                    <a:cubicBezTo>
                      <a:pt x="0" y="507"/>
                      <a:pt x="1" y="503"/>
                      <a:pt x="3" y="501"/>
                    </a:cubicBezTo>
                    <a:cubicBezTo>
                      <a:pt x="268" y="342"/>
                      <a:pt x="268" y="342"/>
                      <a:pt x="268" y="342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3"/>
                      <a:pt x="270" y="0"/>
                      <a:pt x="274" y="0"/>
                    </a:cubicBezTo>
                    <a:cubicBezTo>
                      <a:pt x="277" y="0"/>
                      <a:pt x="280" y="3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9" y="349"/>
                      <a:pt x="277" y="350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2"/>
                      <a:pt x="8" y="512"/>
                      <a:pt x="7" y="51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529"/>
              <p:cNvSpPr>
                <a:spLocks/>
              </p:cNvSpPr>
              <p:nvPr/>
            </p:nvSpPr>
            <p:spPr bwMode="auto">
              <a:xfrm>
                <a:off x="1611788" y="3981785"/>
                <a:ext cx="457200" cy="830263"/>
              </a:xfrm>
              <a:custGeom>
                <a:avLst/>
                <a:gdLst>
                  <a:gd name="T0" fmla="*/ 7 w 283"/>
                  <a:gd name="T1" fmla="*/ 513 h 513"/>
                  <a:gd name="T2" fmla="*/ 2 w 283"/>
                  <a:gd name="T3" fmla="*/ 510 h 513"/>
                  <a:gd name="T4" fmla="*/ 4 w 283"/>
                  <a:gd name="T5" fmla="*/ 502 h 513"/>
                  <a:gd name="T6" fmla="*/ 271 w 283"/>
                  <a:gd name="T7" fmla="*/ 338 h 513"/>
                  <a:gd name="T8" fmla="*/ 271 w 283"/>
                  <a:gd name="T9" fmla="*/ 6 h 513"/>
                  <a:gd name="T10" fmla="*/ 277 w 283"/>
                  <a:gd name="T11" fmla="*/ 0 h 513"/>
                  <a:gd name="T12" fmla="*/ 283 w 283"/>
                  <a:gd name="T13" fmla="*/ 6 h 513"/>
                  <a:gd name="T14" fmla="*/ 283 w 283"/>
                  <a:gd name="T15" fmla="*/ 341 h 513"/>
                  <a:gd name="T16" fmla="*/ 280 w 283"/>
                  <a:gd name="T17" fmla="*/ 347 h 513"/>
                  <a:gd name="T18" fmla="*/ 10 w 283"/>
                  <a:gd name="T19" fmla="*/ 512 h 513"/>
                  <a:gd name="T20" fmla="*/ 7 w 283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3">
                    <a:moveTo>
                      <a:pt x="7" y="513"/>
                    </a:moveTo>
                    <a:cubicBezTo>
                      <a:pt x="5" y="513"/>
                      <a:pt x="3" y="512"/>
                      <a:pt x="2" y="510"/>
                    </a:cubicBezTo>
                    <a:cubicBezTo>
                      <a:pt x="0" y="507"/>
                      <a:pt x="1" y="503"/>
                      <a:pt x="4" y="502"/>
                    </a:cubicBezTo>
                    <a:cubicBezTo>
                      <a:pt x="271" y="338"/>
                      <a:pt x="271" y="338"/>
                      <a:pt x="271" y="338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2"/>
                      <a:pt x="274" y="0"/>
                      <a:pt x="277" y="0"/>
                    </a:cubicBezTo>
                    <a:cubicBezTo>
                      <a:pt x="280" y="0"/>
                      <a:pt x="283" y="2"/>
                      <a:pt x="283" y="6"/>
                    </a:cubicBezTo>
                    <a:cubicBezTo>
                      <a:pt x="283" y="341"/>
                      <a:pt x="283" y="341"/>
                      <a:pt x="283" y="341"/>
                    </a:cubicBezTo>
                    <a:cubicBezTo>
                      <a:pt x="283" y="344"/>
                      <a:pt x="282" y="345"/>
                      <a:pt x="280" y="347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530"/>
              <p:cNvSpPr>
                <a:spLocks/>
              </p:cNvSpPr>
              <p:nvPr/>
            </p:nvSpPr>
            <p:spPr bwMode="auto">
              <a:xfrm>
                <a:off x="1511775" y="3930985"/>
                <a:ext cx="466725" cy="825500"/>
              </a:xfrm>
              <a:custGeom>
                <a:avLst/>
                <a:gdLst>
                  <a:gd name="T0" fmla="*/ 7 w 289"/>
                  <a:gd name="T1" fmla="*/ 510 h 510"/>
                  <a:gd name="T2" fmla="*/ 2 w 289"/>
                  <a:gd name="T3" fmla="*/ 507 h 510"/>
                  <a:gd name="T4" fmla="*/ 4 w 289"/>
                  <a:gd name="T5" fmla="*/ 499 h 510"/>
                  <a:gd name="T6" fmla="*/ 277 w 289"/>
                  <a:gd name="T7" fmla="*/ 341 h 510"/>
                  <a:gd name="T8" fmla="*/ 277 w 289"/>
                  <a:gd name="T9" fmla="*/ 6 h 510"/>
                  <a:gd name="T10" fmla="*/ 283 w 289"/>
                  <a:gd name="T11" fmla="*/ 0 h 510"/>
                  <a:gd name="T12" fmla="*/ 289 w 289"/>
                  <a:gd name="T13" fmla="*/ 6 h 510"/>
                  <a:gd name="T14" fmla="*/ 289 w 289"/>
                  <a:gd name="T15" fmla="*/ 345 h 510"/>
                  <a:gd name="T16" fmla="*/ 286 w 289"/>
                  <a:gd name="T17" fmla="*/ 350 h 510"/>
                  <a:gd name="T18" fmla="*/ 10 w 289"/>
                  <a:gd name="T19" fmla="*/ 510 h 510"/>
                  <a:gd name="T20" fmla="*/ 7 w 289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5"/>
                      <a:pt x="1" y="501"/>
                      <a:pt x="4" y="499"/>
                    </a:cubicBezTo>
                    <a:cubicBezTo>
                      <a:pt x="277" y="341"/>
                      <a:pt x="277" y="341"/>
                      <a:pt x="277" y="341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77" y="3"/>
                      <a:pt x="280" y="0"/>
                      <a:pt x="283" y="0"/>
                    </a:cubicBezTo>
                    <a:cubicBezTo>
                      <a:pt x="287" y="0"/>
                      <a:pt x="289" y="3"/>
                      <a:pt x="289" y="6"/>
                    </a:cubicBezTo>
                    <a:cubicBezTo>
                      <a:pt x="289" y="345"/>
                      <a:pt x="289" y="345"/>
                      <a:pt x="289" y="345"/>
                    </a:cubicBezTo>
                    <a:cubicBezTo>
                      <a:pt x="289" y="347"/>
                      <a:pt x="288" y="349"/>
                      <a:pt x="286" y="350"/>
                    </a:cubicBezTo>
                    <a:cubicBezTo>
                      <a:pt x="10" y="510"/>
                      <a:pt x="10" y="510"/>
                      <a:pt x="10" y="510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531"/>
              <p:cNvSpPr>
                <a:spLocks/>
              </p:cNvSpPr>
              <p:nvPr/>
            </p:nvSpPr>
            <p:spPr bwMode="auto">
              <a:xfrm>
                <a:off x="1500663" y="4073860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532"/>
              <p:cNvSpPr>
                <a:spLocks/>
              </p:cNvSpPr>
              <p:nvPr/>
            </p:nvSpPr>
            <p:spPr bwMode="auto">
              <a:xfrm>
                <a:off x="1591150" y="4035760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533"/>
              <p:cNvSpPr>
                <a:spLocks/>
              </p:cNvSpPr>
              <p:nvPr/>
            </p:nvSpPr>
            <p:spPr bwMode="auto">
              <a:xfrm>
                <a:off x="1681638" y="3981785"/>
                <a:ext cx="19050" cy="561975"/>
              </a:xfrm>
              <a:custGeom>
                <a:avLst/>
                <a:gdLst>
                  <a:gd name="T0" fmla="*/ 6 w 12"/>
                  <a:gd name="T1" fmla="*/ 347 h 347"/>
                  <a:gd name="T2" fmla="*/ 0 w 12"/>
                  <a:gd name="T3" fmla="*/ 341 h 347"/>
                  <a:gd name="T4" fmla="*/ 0 w 12"/>
                  <a:gd name="T5" fmla="*/ 6 h 347"/>
                  <a:gd name="T6" fmla="*/ 6 w 12"/>
                  <a:gd name="T7" fmla="*/ 0 h 347"/>
                  <a:gd name="T8" fmla="*/ 12 w 12"/>
                  <a:gd name="T9" fmla="*/ 6 h 347"/>
                  <a:gd name="T10" fmla="*/ 12 w 12"/>
                  <a:gd name="T11" fmla="*/ 341 h 347"/>
                  <a:gd name="T12" fmla="*/ 6 w 12"/>
                  <a:gd name="T1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7">
                    <a:moveTo>
                      <a:pt x="6" y="347"/>
                    </a:moveTo>
                    <a:cubicBezTo>
                      <a:pt x="2" y="347"/>
                      <a:pt x="0" y="345"/>
                      <a:pt x="0" y="3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1"/>
                      <a:pt x="12" y="341"/>
                      <a:pt x="12" y="341"/>
                    </a:cubicBezTo>
                    <a:cubicBezTo>
                      <a:pt x="12" y="345"/>
                      <a:pt x="9" y="347"/>
                      <a:pt x="6" y="34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534"/>
              <p:cNvSpPr>
                <a:spLocks/>
              </p:cNvSpPr>
              <p:nvPr/>
            </p:nvSpPr>
            <p:spPr bwMode="auto">
              <a:xfrm>
                <a:off x="1770538" y="3930985"/>
                <a:ext cx="19050" cy="566738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10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535"/>
              <p:cNvSpPr>
                <a:spLocks noEditPoints="1"/>
              </p:cNvSpPr>
              <p:nvPr/>
            </p:nvSpPr>
            <p:spPr bwMode="auto">
              <a:xfrm>
                <a:off x="513238" y="4432635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3 w 570"/>
                  <a:gd name="T3" fmla="*/ 321 h 322"/>
                  <a:gd name="T4" fmla="*/ 4 w 570"/>
                  <a:gd name="T5" fmla="*/ 166 h 322"/>
                  <a:gd name="T6" fmla="*/ 0 w 570"/>
                  <a:gd name="T7" fmla="*/ 161 h 322"/>
                  <a:gd name="T8" fmla="*/ 4 w 570"/>
                  <a:gd name="T9" fmla="*/ 156 h 322"/>
                  <a:gd name="T10" fmla="*/ 283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6 h 322"/>
                  <a:gd name="T20" fmla="*/ 288 w 570"/>
                  <a:gd name="T21" fmla="*/ 321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3" y="321"/>
                    </a:cubicBezTo>
                    <a:cubicBezTo>
                      <a:pt x="4" y="166"/>
                      <a:pt x="4" y="166"/>
                      <a:pt x="4" y="166"/>
                    </a:cubicBezTo>
                    <a:cubicBezTo>
                      <a:pt x="2" y="165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3" y="1"/>
                      <a:pt x="283" y="1"/>
                      <a:pt x="283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5"/>
                      <a:pt x="567" y="166"/>
                    </a:cubicBezTo>
                    <a:cubicBezTo>
                      <a:pt x="288" y="321"/>
                      <a:pt x="288" y="321"/>
                      <a:pt x="288" y="321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536"/>
              <p:cNvSpPr>
                <a:spLocks noEditPoints="1"/>
              </p:cNvSpPr>
              <p:nvPr/>
            </p:nvSpPr>
            <p:spPr bwMode="auto">
              <a:xfrm>
                <a:off x="964088" y="3872247"/>
                <a:ext cx="469900" cy="830263"/>
              </a:xfrm>
              <a:custGeom>
                <a:avLst/>
                <a:gdLst>
                  <a:gd name="T0" fmla="*/ 285 w 291"/>
                  <a:gd name="T1" fmla="*/ 513 h 513"/>
                  <a:gd name="T2" fmla="*/ 282 w 291"/>
                  <a:gd name="T3" fmla="*/ 512 h 513"/>
                  <a:gd name="T4" fmla="*/ 4 w 291"/>
                  <a:gd name="T5" fmla="*/ 357 h 513"/>
                  <a:gd name="T6" fmla="*/ 0 w 291"/>
                  <a:gd name="T7" fmla="*/ 352 h 513"/>
                  <a:gd name="T8" fmla="*/ 0 w 291"/>
                  <a:gd name="T9" fmla="*/ 6 h 513"/>
                  <a:gd name="T10" fmla="*/ 3 w 291"/>
                  <a:gd name="T11" fmla="*/ 1 h 513"/>
                  <a:gd name="T12" fmla="*/ 9 w 291"/>
                  <a:gd name="T13" fmla="*/ 1 h 513"/>
                  <a:gd name="T14" fmla="*/ 288 w 291"/>
                  <a:gd name="T15" fmla="*/ 156 h 513"/>
                  <a:gd name="T16" fmla="*/ 291 w 291"/>
                  <a:gd name="T17" fmla="*/ 161 h 513"/>
                  <a:gd name="T18" fmla="*/ 291 w 291"/>
                  <a:gd name="T19" fmla="*/ 507 h 513"/>
                  <a:gd name="T20" fmla="*/ 288 w 291"/>
                  <a:gd name="T21" fmla="*/ 512 h 513"/>
                  <a:gd name="T22" fmla="*/ 285 w 291"/>
                  <a:gd name="T23" fmla="*/ 513 h 513"/>
                  <a:gd name="T24" fmla="*/ 12 w 291"/>
                  <a:gd name="T25" fmla="*/ 348 h 513"/>
                  <a:gd name="T26" fmla="*/ 279 w 291"/>
                  <a:gd name="T27" fmla="*/ 497 h 513"/>
                  <a:gd name="T28" fmla="*/ 279 w 291"/>
                  <a:gd name="T29" fmla="*/ 165 h 513"/>
                  <a:gd name="T30" fmla="*/ 12 w 291"/>
                  <a:gd name="T31" fmla="*/ 17 h 513"/>
                  <a:gd name="T32" fmla="*/ 12 w 291"/>
                  <a:gd name="T33" fmla="*/ 34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285" y="513"/>
                    </a:moveTo>
                    <a:cubicBezTo>
                      <a:pt x="284" y="513"/>
                      <a:pt x="283" y="513"/>
                      <a:pt x="282" y="512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2" y="356"/>
                      <a:pt x="0" y="354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7"/>
                      <a:pt x="291" y="507"/>
                      <a:pt x="291" y="507"/>
                    </a:cubicBezTo>
                    <a:cubicBezTo>
                      <a:pt x="291" y="509"/>
                      <a:pt x="290" y="511"/>
                      <a:pt x="288" y="512"/>
                    </a:cubicBezTo>
                    <a:cubicBezTo>
                      <a:pt x="287" y="513"/>
                      <a:pt x="286" y="513"/>
                      <a:pt x="285" y="513"/>
                    </a:cubicBezTo>
                    <a:close/>
                    <a:moveTo>
                      <a:pt x="12" y="348"/>
                    </a:moveTo>
                    <a:cubicBezTo>
                      <a:pt x="279" y="497"/>
                      <a:pt x="279" y="497"/>
                      <a:pt x="279" y="497"/>
                    </a:cubicBezTo>
                    <a:cubicBezTo>
                      <a:pt x="279" y="165"/>
                      <a:pt x="279" y="165"/>
                      <a:pt x="279" y="165"/>
                    </a:cubicBezTo>
                    <a:cubicBezTo>
                      <a:pt x="12" y="17"/>
                      <a:pt x="12" y="17"/>
                      <a:pt x="12" y="17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537"/>
              <p:cNvSpPr>
                <a:spLocks noEditPoints="1"/>
              </p:cNvSpPr>
              <p:nvPr/>
            </p:nvSpPr>
            <p:spPr bwMode="auto">
              <a:xfrm>
                <a:off x="513238" y="3872247"/>
                <a:ext cx="469900" cy="830263"/>
              </a:xfrm>
              <a:custGeom>
                <a:avLst/>
                <a:gdLst>
                  <a:gd name="T0" fmla="*/ 6 w 291"/>
                  <a:gd name="T1" fmla="*/ 513 h 513"/>
                  <a:gd name="T2" fmla="*/ 3 w 291"/>
                  <a:gd name="T3" fmla="*/ 512 h 513"/>
                  <a:gd name="T4" fmla="*/ 0 w 291"/>
                  <a:gd name="T5" fmla="*/ 507 h 513"/>
                  <a:gd name="T6" fmla="*/ 0 w 291"/>
                  <a:gd name="T7" fmla="*/ 161 h 513"/>
                  <a:gd name="T8" fmla="*/ 4 w 291"/>
                  <a:gd name="T9" fmla="*/ 156 h 513"/>
                  <a:gd name="T10" fmla="*/ 283 w 291"/>
                  <a:gd name="T11" fmla="*/ 1 h 513"/>
                  <a:gd name="T12" fmla="*/ 288 w 291"/>
                  <a:gd name="T13" fmla="*/ 1 h 513"/>
                  <a:gd name="T14" fmla="*/ 291 w 291"/>
                  <a:gd name="T15" fmla="*/ 6 h 513"/>
                  <a:gd name="T16" fmla="*/ 291 w 291"/>
                  <a:gd name="T17" fmla="*/ 352 h 513"/>
                  <a:gd name="T18" fmla="*/ 288 w 291"/>
                  <a:gd name="T19" fmla="*/ 357 h 513"/>
                  <a:gd name="T20" fmla="*/ 9 w 291"/>
                  <a:gd name="T21" fmla="*/ 512 h 513"/>
                  <a:gd name="T22" fmla="*/ 6 w 291"/>
                  <a:gd name="T23" fmla="*/ 513 h 513"/>
                  <a:gd name="T24" fmla="*/ 12 w 291"/>
                  <a:gd name="T25" fmla="*/ 165 h 513"/>
                  <a:gd name="T26" fmla="*/ 12 w 291"/>
                  <a:gd name="T27" fmla="*/ 497 h 513"/>
                  <a:gd name="T28" fmla="*/ 279 w 291"/>
                  <a:gd name="T29" fmla="*/ 348 h 513"/>
                  <a:gd name="T30" fmla="*/ 279 w 291"/>
                  <a:gd name="T31" fmla="*/ 17 h 513"/>
                  <a:gd name="T32" fmla="*/ 12 w 291"/>
                  <a:gd name="T33" fmla="*/ 165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3">
                    <a:moveTo>
                      <a:pt x="6" y="513"/>
                    </a:moveTo>
                    <a:cubicBezTo>
                      <a:pt x="5" y="513"/>
                      <a:pt x="4" y="513"/>
                      <a:pt x="3" y="512"/>
                    </a:cubicBezTo>
                    <a:cubicBezTo>
                      <a:pt x="2" y="511"/>
                      <a:pt x="0" y="509"/>
                      <a:pt x="0" y="507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3" y="1"/>
                      <a:pt x="283" y="1"/>
                      <a:pt x="283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2"/>
                      <a:pt x="291" y="352"/>
                      <a:pt x="291" y="352"/>
                    </a:cubicBezTo>
                    <a:cubicBezTo>
                      <a:pt x="291" y="354"/>
                      <a:pt x="290" y="356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3"/>
                      <a:pt x="7" y="513"/>
                      <a:pt x="6" y="513"/>
                    </a:cubicBezTo>
                    <a:close/>
                    <a:moveTo>
                      <a:pt x="12" y="165"/>
                    </a:moveTo>
                    <a:cubicBezTo>
                      <a:pt x="12" y="497"/>
                      <a:pt x="12" y="497"/>
                      <a:pt x="12" y="497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7"/>
                      <a:pt x="279" y="17"/>
                      <a:pt x="279" y="17"/>
                    </a:cubicBezTo>
                    <a:lnTo>
                      <a:pt x="12" y="1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538"/>
              <p:cNvSpPr>
                <a:spLocks/>
              </p:cNvSpPr>
              <p:nvPr/>
            </p:nvSpPr>
            <p:spPr bwMode="auto">
              <a:xfrm>
                <a:off x="892650" y="4073860"/>
                <a:ext cx="454025" cy="841375"/>
              </a:xfrm>
              <a:custGeom>
                <a:avLst/>
                <a:gdLst>
                  <a:gd name="T0" fmla="*/ 7 w 281"/>
                  <a:gd name="T1" fmla="*/ 519 h 519"/>
                  <a:gd name="T2" fmla="*/ 2 w 281"/>
                  <a:gd name="T3" fmla="*/ 516 h 519"/>
                  <a:gd name="T4" fmla="*/ 4 w 281"/>
                  <a:gd name="T5" fmla="*/ 507 h 519"/>
                  <a:gd name="T6" fmla="*/ 269 w 281"/>
                  <a:gd name="T7" fmla="*/ 348 h 519"/>
                  <a:gd name="T8" fmla="*/ 269 w 281"/>
                  <a:gd name="T9" fmla="*/ 6 h 519"/>
                  <a:gd name="T10" fmla="*/ 275 w 281"/>
                  <a:gd name="T11" fmla="*/ 0 h 519"/>
                  <a:gd name="T12" fmla="*/ 281 w 281"/>
                  <a:gd name="T13" fmla="*/ 6 h 519"/>
                  <a:gd name="T14" fmla="*/ 281 w 281"/>
                  <a:gd name="T15" fmla="*/ 352 h 519"/>
                  <a:gd name="T16" fmla="*/ 278 w 281"/>
                  <a:gd name="T17" fmla="*/ 357 h 519"/>
                  <a:gd name="T18" fmla="*/ 10 w 281"/>
                  <a:gd name="T19" fmla="*/ 518 h 519"/>
                  <a:gd name="T20" fmla="*/ 7 w 281"/>
                  <a:gd name="T21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9">
                    <a:moveTo>
                      <a:pt x="7" y="519"/>
                    </a:moveTo>
                    <a:cubicBezTo>
                      <a:pt x="5" y="519"/>
                      <a:pt x="3" y="518"/>
                      <a:pt x="2" y="516"/>
                    </a:cubicBezTo>
                    <a:cubicBezTo>
                      <a:pt x="0" y="513"/>
                      <a:pt x="1" y="509"/>
                      <a:pt x="4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2"/>
                      <a:pt x="281" y="352"/>
                      <a:pt x="281" y="352"/>
                    </a:cubicBezTo>
                    <a:cubicBezTo>
                      <a:pt x="281" y="354"/>
                      <a:pt x="280" y="356"/>
                      <a:pt x="278" y="357"/>
                    </a:cubicBezTo>
                    <a:cubicBezTo>
                      <a:pt x="10" y="518"/>
                      <a:pt x="10" y="518"/>
                      <a:pt x="10" y="518"/>
                    </a:cubicBezTo>
                    <a:cubicBezTo>
                      <a:pt x="9" y="518"/>
                      <a:pt x="8" y="519"/>
                      <a:pt x="7" y="51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539"/>
              <p:cNvSpPr>
                <a:spLocks/>
              </p:cNvSpPr>
              <p:nvPr/>
            </p:nvSpPr>
            <p:spPr bwMode="auto">
              <a:xfrm>
                <a:off x="805338" y="4035760"/>
                <a:ext cx="452438" cy="828675"/>
              </a:xfrm>
              <a:custGeom>
                <a:avLst/>
                <a:gdLst>
                  <a:gd name="T0" fmla="*/ 7 w 280"/>
                  <a:gd name="T1" fmla="*/ 512 h 512"/>
                  <a:gd name="T2" fmla="*/ 1 w 280"/>
                  <a:gd name="T3" fmla="*/ 510 h 512"/>
                  <a:gd name="T4" fmla="*/ 3 w 280"/>
                  <a:gd name="T5" fmla="*/ 501 h 512"/>
                  <a:gd name="T6" fmla="*/ 268 w 280"/>
                  <a:gd name="T7" fmla="*/ 342 h 512"/>
                  <a:gd name="T8" fmla="*/ 268 w 280"/>
                  <a:gd name="T9" fmla="*/ 6 h 512"/>
                  <a:gd name="T10" fmla="*/ 274 w 280"/>
                  <a:gd name="T11" fmla="*/ 0 h 512"/>
                  <a:gd name="T12" fmla="*/ 280 w 280"/>
                  <a:gd name="T13" fmla="*/ 6 h 512"/>
                  <a:gd name="T14" fmla="*/ 280 w 280"/>
                  <a:gd name="T15" fmla="*/ 345 h 512"/>
                  <a:gd name="T16" fmla="*/ 277 w 280"/>
                  <a:gd name="T17" fmla="*/ 350 h 512"/>
                  <a:gd name="T18" fmla="*/ 10 w 280"/>
                  <a:gd name="T19" fmla="*/ 512 h 512"/>
                  <a:gd name="T20" fmla="*/ 7 w 280"/>
                  <a:gd name="T21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2">
                    <a:moveTo>
                      <a:pt x="7" y="512"/>
                    </a:moveTo>
                    <a:cubicBezTo>
                      <a:pt x="5" y="512"/>
                      <a:pt x="3" y="511"/>
                      <a:pt x="1" y="510"/>
                    </a:cubicBezTo>
                    <a:cubicBezTo>
                      <a:pt x="0" y="507"/>
                      <a:pt x="1" y="503"/>
                      <a:pt x="3" y="501"/>
                    </a:cubicBezTo>
                    <a:cubicBezTo>
                      <a:pt x="268" y="342"/>
                      <a:pt x="268" y="342"/>
                      <a:pt x="268" y="342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3"/>
                      <a:pt x="270" y="0"/>
                      <a:pt x="274" y="0"/>
                    </a:cubicBezTo>
                    <a:cubicBezTo>
                      <a:pt x="277" y="0"/>
                      <a:pt x="280" y="3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9" y="349"/>
                      <a:pt x="277" y="350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2"/>
                      <a:pt x="8" y="512"/>
                      <a:pt x="7" y="51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40"/>
              <p:cNvSpPr>
                <a:spLocks/>
              </p:cNvSpPr>
              <p:nvPr/>
            </p:nvSpPr>
            <p:spPr bwMode="auto">
              <a:xfrm>
                <a:off x="710088" y="3981785"/>
                <a:ext cx="457200" cy="830263"/>
              </a:xfrm>
              <a:custGeom>
                <a:avLst/>
                <a:gdLst>
                  <a:gd name="T0" fmla="*/ 7 w 283"/>
                  <a:gd name="T1" fmla="*/ 513 h 513"/>
                  <a:gd name="T2" fmla="*/ 2 w 283"/>
                  <a:gd name="T3" fmla="*/ 510 h 513"/>
                  <a:gd name="T4" fmla="*/ 4 w 283"/>
                  <a:gd name="T5" fmla="*/ 502 h 513"/>
                  <a:gd name="T6" fmla="*/ 271 w 283"/>
                  <a:gd name="T7" fmla="*/ 338 h 513"/>
                  <a:gd name="T8" fmla="*/ 271 w 283"/>
                  <a:gd name="T9" fmla="*/ 6 h 513"/>
                  <a:gd name="T10" fmla="*/ 277 w 283"/>
                  <a:gd name="T11" fmla="*/ 0 h 513"/>
                  <a:gd name="T12" fmla="*/ 283 w 283"/>
                  <a:gd name="T13" fmla="*/ 6 h 513"/>
                  <a:gd name="T14" fmla="*/ 283 w 283"/>
                  <a:gd name="T15" fmla="*/ 341 h 513"/>
                  <a:gd name="T16" fmla="*/ 280 w 283"/>
                  <a:gd name="T17" fmla="*/ 347 h 513"/>
                  <a:gd name="T18" fmla="*/ 10 w 283"/>
                  <a:gd name="T19" fmla="*/ 512 h 513"/>
                  <a:gd name="T20" fmla="*/ 7 w 283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3">
                    <a:moveTo>
                      <a:pt x="7" y="513"/>
                    </a:moveTo>
                    <a:cubicBezTo>
                      <a:pt x="5" y="513"/>
                      <a:pt x="3" y="512"/>
                      <a:pt x="2" y="510"/>
                    </a:cubicBezTo>
                    <a:cubicBezTo>
                      <a:pt x="0" y="507"/>
                      <a:pt x="1" y="503"/>
                      <a:pt x="4" y="502"/>
                    </a:cubicBezTo>
                    <a:cubicBezTo>
                      <a:pt x="271" y="338"/>
                      <a:pt x="271" y="338"/>
                      <a:pt x="271" y="338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2"/>
                      <a:pt x="274" y="0"/>
                      <a:pt x="277" y="0"/>
                    </a:cubicBezTo>
                    <a:cubicBezTo>
                      <a:pt x="280" y="0"/>
                      <a:pt x="283" y="2"/>
                      <a:pt x="283" y="6"/>
                    </a:cubicBezTo>
                    <a:cubicBezTo>
                      <a:pt x="283" y="341"/>
                      <a:pt x="283" y="341"/>
                      <a:pt x="283" y="341"/>
                    </a:cubicBezTo>
                    <a:cubicBezTo>
                      <a:pt x="283" y="344"/>
                      <a:pt x="282" y="345"/>
                      <a:pt x="280" y="347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541"/>
              <p:cNvSpPr>
                <a:spLocks/>
              </p:cNvSpPr>
              <p:nvPr/>
            </p:nvSpPr>
            <p:spPr bwMode="auto">
              <a:xfrm>
                <a:off x="610075" y="3930985"/>
                <a:ext cx="468313" cy="825500"/>
              </a:xfrm>
              <a:custGeom>
                <a:avLst/>
                <a:gdLst>
                  <a:gd name="T0" fmla="*/ 7 w 290"/>
                  <a:gd name="T1" fmla="*/ 510 h 510"/>
                  <a:gd name="T2" fmla="*/ 2 w 290"/>
                  <a:gd name="T3" fmla="*/ 507 h 510"/>
                  <a:gd name="T4" fmla="*/ 4 w 290"/>
                  <a:gd name="T5" fmla="*/ 499 h 510"/>
                  <a:gd name="T6" fmla="*/ 278 w 290"/>
                  <a:gd name="T7" fmla="*/ 341 h 510"/>
                  <a:gd name="T8" fmla="*/ 278 w 290"/>
                  <a:gd name="T9" fmla="*/ 6 h 510"/>
                  <a:gd name="T10" fmla="*/ 284 w 290"/>
                  <a:gd name="T11" fmla="*/ 0 h 510"/>
                  <a:gd name="T12" fmla="*/ 290 w 290"/>
                  <a:gd name="T13" fmla="*/ 6 h 510"/>
                  <a:gd name="T14" fmla="*/ 290 w 290"/>
                  <a:gd name="T15" fmla="*/ 345 h 510"/>
                  <a:gd name="T16" fmla="*/ 287 w 290"/>
                  <a:gd name="T17" fmla="*/ 350 h 510"/>
                  <a:gd name="T18" fmla="*/ 10 w 290"/>
                  <a:gd name="T19" fmla="*/ 510 h 510"/>
                  <a:gd name="T20" fmla="*/ 7 w 290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5"/>
                      <a:pt x="1" y="501"/>
                      <a:pt x="4" y="499"/>
                    </a:cubicBezTo>
                    <a:cubicBezTo>
                      <a:pt x="278" y="341"/>
                      <a:pt x="278" y="341"/>
                      <a:pt x="278" y="341"/>
                    </a:cubicBezTo>
                    <a:cubicBezTo>
                      <a:pt x="278" y="6"/>
                      <a:pt x="278" y="6"/>
                      <a:pt x="278" y="6"/>
                    </a:cubicBezTo>
                    <a:cubicBezTo>
                      <a:pt x="278" y="3"/>
                      <a:pt x="280" y="0"/>
                      <a:pt x="284" y="0"/>
                    </a:cubicBezTo>
                    <a:cubicBezTo>
                      <a:pt x="287" y="0"/>
                      <a:pt x="290" y="3"/>
                      <a:pt x="290" y="6"/>
                    </a:cubicBezTo>
                    <a:cubicBezTo>
                      <a:pt x="290" y="345"/>
                      <a:pt x="290" y="345"/>
                      <a:pt x="290" y="345"/>
                    </a:cubicBezTo>
                    <a:cubicBezTo>
                      <a:pt x="290" y="347"/>
                      <a:pt x="288" y="349"/>
                      <a:pt x="287" y="350"/>
                    </a:cubicBezTo>
                    <a:cubicBezTo>
                      <a:pt x="10" y="510"/>
                      <a:pt x="10" y="510"/>
                      <a:pt x="10" y="510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542"/>
              <p:cNvSpPr>
                <a:spLocks/>
              </p:cNvSpPr>
              <p:nvPr/>
            </p:nvSpPr>
            <p:spPr bwMode="auto">
              <a:xfrm>
                <a:off x="598963" y="4073860"/>
                <a:ext cx="19050" cy="579438"/>
              </a:xfrm>
              <a:custGeom>
                <a:avLst/>
                <a:gdLst>
                  <a:gd name="T0" fmla="*/ 6 w 12"/>
                  <a:gd name="T1" fmla="*/ 358 h 358"/>
                  <a:gd name="T2" fmla="*/ 0 w 12"/>
                  <a:gd name="T3" fmla="*/ 352 h 358"/>
                  <a:gd name="T4" fmla="*/ 0 w 12"/>
                  <a:gd name="T5" fmla="*/ 6 h 358"/>
                  <a:gd name="T6" fmla="*/ 6 w 12"/>
                  <a:gd name="T7" fmla="*/ 0 h 358"/>
                  <a:gd name="T8" fmla="*/ 12 w 12"/>
                  <a:gd name="T9" fmla="*/ 6 h 358"/>
                  <a:gd name="T10" fmla="*/ 12 w 12"/>
                  <a:gd name="T11" fmla="*/ 352 h 358"/>
                  <a:gd name="T12" fmla="*/ 6 w 12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8">
                    <a:moveTo>
                      <a:pt x="6" y="358"/>
                    </a:moveTo>
                    <a:cubicBezTo>
                      <a:pt x="3" y="358"/>
                      <a:pt x="0" y="355"/>
                      <a:pt x="0" y="3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355"/>
                      <a:pt x="10" y="358"/>
                      <a:pt x="6" y="35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43"/>
              <p:cNvSpPr>
                <a:spLocks/>
              </p:cNvSpPr>
              <p:nvPr/>
            </p:nvSpPr>
            <p:spPr bwMode="auto">
              <a:xfrm>
                <a:off x="689450" y="4035760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544"/>
              <p:cNvSpPr>
                <a:spLocks/>
              </p:cNvSpPr>
              <p:nvPr/>
            </p:nvSpPr>
            <p:spPr bwMode="auto">
              <a:xfrm>
                <a:off x="779938" y="3981785"/>
                <a:ext cx="19050" cy="561975"/>
              </a:xfrm>
              <a:custGeom>
                <a:avLst/>
                <a:gdLst>
                  <a:gd name="T0" fmla="*/ 6 w 12"/>
                  <a:gd name="T1" fmla="*/ 347 h 347"/>
                  <a:gd name="T2" fmla="*/ 0 w 12"/>
                  <a:gd name="T3" fmla="*/ 341 h 347"/>
                  <a:gd name="T4" fmla="*/ 0 w 12"/>
                  <a:gd name="T5" fmla="*/ 6 h 347"/>
                  <a:gd name="T6" fmla="*/ 6 w 12"/>
                  <a:gd name="T7" fmla="*/ 0 h 347"/>
                  <a:gd name="T8" fmla="*/ 12 w 12"/>
                  <a:gd name="T9" fmla="*/ 6 h 347"/>
                  <a:gd name="T10" fmla="*/ 12 w 12"/>
                  <a:gd name="T11" fmla="*/ 341 h 347"/>
                  <a:gd name="T12" fmla="*/ 6 w 12"/>
                  <a:gd name="T1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7">
                    <a:moveTo>
                      <a:pt x="6" y="347"/>
                    </a:moveTo>
                    <a:cubicBezTo>
                      <a:pt x="2" y="347"/>
                      <a:pt x="0" y="345"/>
                      <a:pt x="0" y="3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341"/>
                      <a:pt x="12" y="341"/>
                      <a:pt x="12" y="341"/>
                    </a:cubicBezTo>
                    <a:cubicBezTo>
                      <a:pt x="12" y="345"/>
                      <a:pt x="9" y="347"/>
                      <a:pt x="6" y="34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545"/>
              <p:cNvSpPr>
                <a:spLocks/>
              </p:cNvSpPr>
              <p:nvPr/>
            </p:nvSpPr>
            <p:spPr bwMode="auto">
              <a:xfrm>
                <a:off x="868838" y="3930985"/>
                <a:ext cx="19050" cy="566738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8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8"/>
                      <a:pt x="10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546"/>
              <p:cNvSpPr>
                <a:spLocks noEditPoints="1"/>
              </p:cNvSpPr>
              <p:nvPr/>
            </p:nvSpPr>
            <p:spPr bwMode="auto">
              <a:xfrm>
                <a:off x="964088" y="5242260"/>
                <a:ext cx="920750" cy="520700"/>
              </a:xfrm>
              <a:custGeom>
                <a:avLst/>
                <a:gdLst>
                  <a:gd name="T0" fmla="*/ 285 w 570"/>
                  <a:gd name="T1" fmla="*/ 322 h 322"/>
                  <a:gd name="T2" fmla="*/ 282 w 570"/>
                  <a:gd name="T3" fmla="*/ 322 h 322"/>
                  <a:gd name="T4" fmla="*/ 4 w 570"/>
                  <a:gd name="T5" fmla="*/ 167 h 322"/>
                  <a:gd name="T6" fmla="*/ 0 w 570"/>
                  <a:gd name="T7" fmla="*/ 161 h 322"/>
                  <a:gd name="T8" fmla="*/ 4 w 570"/>
                  <a:gd name="T9" fmla="*/ 156 h 322"/>
                  <a:gd name="T10" fmla="*/ 282 w 570"/>
                  <a:gd name="T11" fmla="*/ 1 h 322"/>
                  <a:gd name="T12" fmla="*/ 288 w 570"/>
                  <a:gd name="T13" fmla="*/ 1 h 322"/>
                  <a:gd name="T14" fmla="*/ 567 w 570"/>
                  <a:gd name="T15" fmla="*/ 156 h 322"/>
                  <a:gd name="T16" fmla="*/ 570 w 570"/>
                  <a:gd name="T17" fmla="*/ 161 h 322"/>
                  <a:gd name="T18" fmla="*/ 567 w 570"/>
                  <a:gd name="T19" fmla="*/ 167 h 322"/>
                  <a:gd name="T20" fmla="*/ 288 w 570"/>
                  <a:gd name="T21" fmla="*/ 322 h 322"/>
                  <a:gd name="T22" fmla="*/ 285 w 570"/>
                  <a:gd name="T23" fmla="*/ 322 h 322"/>
                  <a:gd name="T24" fmla="*/ 19 w 570"/>
                  <a:gd name="T25" fmla="*/ 161 h 322"/>
                  <a:gd name="T26" fmla="*/ 285 w 570"/>
                  <a:gd name="T27" fmla="*/ 309 h 322"/>
                  <a:gd name="T28" fmla="*/ 552 w 570"/>
                  <a:gd name="T29" fmla="*/ 161 h 322"/>
                  <a:gd name="T30" fmla="*/ 285 w 570"/>
                  <a:gd name="T31" fmla="*/ 13 h 322"/>
                  <a:gd name="T32" fmla="*/ 19 w 570"/>
                  <a:gd name="T33" fmla="*/ 16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0" h="322">
                    <a:moveTo>
                      <a:pt x="285" y="322"/>
                    </a:moveTo>
                    <a:cubicBezTo>
                      <a:pt x="284" y="322"/>
                      <a:pt x="283" y="322"/>
                      <a:pt x="282" y="322"/>
                    </a:cubicBezTo>
                    <a:cubicBezTo>
                      <a:pt x="4" y="167"/>
                      <a:pt x="4" y="167"/>
                      <a:pt x="4" y="167"/>
                    </a:cubicBezTo>
                    <a:cubicBezTo>
                      <a:pt x="2" y="165"/>
                      <a:pt x="0" y="163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6" y="0"/>
                      <a:pt x="288" y="1"/>
                    </a:cubicBezTo>
                    <a:cubicBezTo>
                      <a:pt x="567" y="156"/>
                      <a:pt x="567" y="156"/>
                      <a:pt x="567" y="156"/>
                    </a:cubicBezTo>
                    <a:cubicBezTo>
                      <a:pt x="569" y="157"/>
                      <a:pt x="570" y="159"/>
                      <a:pt x="570" y="161"/>
                    </a:cubicBezTo>
                    <a:cubicBezTo>
                      <a:pt x="570" y="163"/>
                      <a:pt x="569" y="165"/>
                      <a:pt x="567" y="167"/>
                    </a:cubicBezTo>
                    <a:cubicBezTo>
                      <a:pt x="288" y="322"/>
                      <a:pt x="288" y="322"/>
                      <a:pt x="288" y="322"/>
                    </a:cubicBezTo>
                    <a:cubicBezTo>
                      <a:pt x="287" y="322"/>
                      <a:pt x="286" y="322"/>
                      <a:pt x="285" y="322"/>
                    </a:cubicBezTo>
                    <a:close/>
                    <a:moveTo>
                      <a:pt x="19" y="161"/>
                    </a:moveTo>
                    <a:cubicBezTo>
                      <a:pt x="285" y="309"/>
                      <a:pt x="285" y="309"/>
                      <a:pt x="285" y="309"/>
                    </a:cubicBezTo>
                    <a:cubicBezTo>
                      <a:pt x="552" y="161"/>
                      <a:pt x="552" y="161"/>
                      <a:pt x="552" y="161"/>
                    </a:cubicBezTo>
                    <a:cubicBezTo>
                      <a:pt x="285" y="13"/>
                      <a:pt x="285" y="13"/>
                      <a:pt x="285" y="13"/>
                    </a:cubicBezTo>
                    <a:lnTo>
                      <a:pt x="19" y="16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547"/>
              <p:cNvSpPr>
                <a:spLocks noEditPoints="1"/>
              </p:cNvSpPr>
              <p:nvPr/>
            </p:nvSpPr>
            <p:spPr bwMode="auto">
              <a:xfrm>
                <a:off x="1414938" y="4683460"/>
                <a:ext cx="469900" cy="828675"/>
              </a:xfrm>
              <a:custGeom>
                <a:avLst/>
                <a:gdLst>
                  <a:gd name="T0" fmla="*/ 285 w 291"/>
                  <a:gd name="T1" fmla="*/ 512 h 512"/>
                  <a:gd name="T2" fmla="*/ 282 w 291"/>
                  <a:gd name="T3" fmla="*/ 512 h 512"/>
                  <a:gd name="T4" fmla="*/ 3 w 291"/>
                  <a:gd name="T5" fmla="*/ 357 h 512"/>
                  <a:gd name="T6" fmla="*/ 0 w 291"/>
                  <a:gd name="T7" fmla="*/ 351 h 512"/>
                  <a:gd name="T8" fmla="*/ 0 w 291"/>
                  <a:gd name="T9" fmla="*/ 6 h 512"/>
                  <a:gd name="T10" fmla="*/ 3 w 291"/>
                  <a:gd name="T11" fmla="*/ 1 h 512"/>
                  <a:gd name="T12" fmla="*/ 9 w 291"/>
                  <a:gd name="T13" fmla="*/ 1 h 512"/>
                  <a:gd name="T14" fmla="*/ 288 w 291"/>
                  <a:gd name="T15" fmla="*/ 156 h 512"/>
                  <a:gd name="T16" fmla="*/ 291 w 291"/>
                  <a:gd name="T17" fmla="*/ 161 h 512"/>
                  <a:gd name="T18" fmla="*/ 291 w 291"/>
                  <a:gd name="T19" fmla="*/ 506 h 512"/>
                  <a:gd name="T20" fmla="*/ 288 w 291"/>
                  <a:gd name="T21" fmla="*/ 511 h 512"/>
                  <a:gd name="T22" fmla="*/ 285 w 291"/>
                  <a:gd name="T23" fmla="*/ 512 h 512"/>
                  <a:gd name="T24" fmla="*/ 12 w 291"/>
                  <a:gd name="T25" fmla="*/ 348 h 512"/>
                  <a:gd name="T26" fmla="*/ 279 w 291"/>
                  <a:gd name="T27" fmla="*/ 496 h 512"/>
                  <a:gd name="T28" fmla="*/ 279 w 291"/>
                  <a:gd name="T29" fmla="*/ 164 h 512"/>
                  <a:gd name="T30" fmla="*/ 12 w 291"/>
                  <a:gd name="T31" fmla="*/ 16 h 512"/>
                  <a:gd name="T32" fmla="*/ 12 w 291"/>
                  <a:gd name="T33" fmla="*/ 3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2">
                    <a:moveTo>
                      <a:pt x="285" y="512"/>
                    </a:moveTo>
                    <a:cubicBezTo>
                      <a:pt x="284" y="512"/>
                      <a:pt x="283" y="512"/>
                      <a:pt x="282" y="512"/>
                    </a:cubicBezTo>
                    <a:cubicBezTo>
                      <a:pt x="3" y="357"/>
                      <a:pt x="3" y="357"/>
                      <a:pt x="3" y="357"/>
                    </a:cubicBezTo>
                    <a:cubicBezTo>
                      <a:pt x="2" y="355"/>
                      <a:pt x="0" y="353"/>
                      <a:pt x="0" y="35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7" y="0"/>
                      <a:pt x="9" y="1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0" y="157"/>
                      <a:pt x="291" y="159"/>
                      <a:pt x="291" y="161"/>
                    </a:cubicBezTo>
                    <a:cubicBezTo>
                      <a:pt x="291" y="506"/>
                      <a:pt x="291" y="506"/>
                      <a:pt x="291" y="506"/>
                    </a:cubicBezTo>
                    <a:cubicBezTo>
                      <a:pt x="291" y="508"/>
                      <a:pt x="290" y="510"/>
                      <a:pt x="288" y="511"/>
                    </a:cubicBezTo>
                    <a:cubicBezTo>
                      <a:pt x="287" y="512"/>
                      <a:pt x="286" y="512"/>
                      <a:pt x="285" y="512"/>
                    </a:cubicBezTo>
                    <a:close/>
                    <a:moveTo>
                      <a:pt x="12" y="348"/>
                    </a:moveTo>
                    <a:cubicBezTo>
                      <a:pt x="279" y="496"/>
                      <a:pt x="279" y="496"/>
                      <a:pt x="279" y="496"/>
                    </a:cubicBezTo>
                    <a:cubicBezTo>
                      <a:pt x="279" y="164"/>
                      <a:pt x="279" y="164"/>
                      <a:pt x="279" y="164"/>
                    </a:cubicBezTo>
                    <a:cubicBezTo>
                      <a:pt x="12" y="16"/>
                      <a:pt x="12" y="16"/>
                      <a:pt x="12" y="16"/>
                    </a:cubicBezTo>
                    <a:lnTo>
                      <a:pt x="12" y="3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548"/>
              <p:cNvSpPr>
                <a:spLocks noEditPoints="1"/>
              </p:cNvSpPr>
              <p:nvPr/>
            </p:nvSpPr>
            <p:spPr bwMode="auto">
              <a:xfrm>
                <a:off x="964088" y="4683460"/>
                <a:ext cx="469900" cy="828675"/>
              </a:xfrm>
              <a:custGeom>
                <a:avLst/>
                <a:gdLst>
                  <a:gd name="T0" fmla="*/ 6 w 291"/>
                  <a:gd name="T1" fmla="*/ 512 h 512"/>
                  <a:gd name="T2" fmla="*/ 3 w 291"/>
                  <a:gd name="T3" fmla="*/ 511 h 512"/>
                  <a:gd name="T4" fmla="*/ 0 w 291"/>
                  <a:gd name="T5" fmla="*/ 506 h 512"/>
                  <a:gd name="T6" fmla="*/ 0 w 291"/>
                  <a:gd name="T7" fmla="*/ 161 h 512"/>
                  <a:gd name="T8" fmla="*/ 4 w 291"/>
                  <a:gd name="T9" fmla="*/ 156 h 512"/>
                  <a:gd name="T10" fmla="*/ 282 w 291"/>
                  <a:gd name="T11" fmla="*/ 1 h 512"/>
                  <a:gd name="T12" fmla="*/ 288 w 291"/>
                  <a:gd name="T13" fmla="*/ 1 h 512"/>
                  <a:gd name="T14" fmla="*/ 291 w 291"/>
                  <a:gd name="T15" fmla="*/ 6 h 512"/>
                  <a:gd name="T16" fmla="*/ 291 w 291"/>
                  <a:gd name="T17" fmla="*/ 351 h 512"/>
                  <a:gd name="T18" fmla="*/ 288 w 291"/>
                  <a:gd name="T19" fmla="*/ 357 h 512"/>
                  <a:gd name="T20" fmla="*/ 9 w 291"/>
                  <a:gd name="T21" fmla="*/ 512 h 512"/>
                  <a:gd name="T22" fmla="*/ 6 w 291"/>
                  <a:gd name="T23" fmla="*/ 512 h 512"/>
                  <a:gd name="T24" fmla="*/ 12 w 291"/>
                  <a:gd name="T25" fmla="*/ 164 h 512"/>
                  <a:gd name="T26" fmla="*/ 12 w 291"/>
                  <a:gd name="T27" fmla="*/ 496 h 512"/>
                  <a:gd name="T28" fmla="*/ 279 w 291"/>
                  <a:gd name="T29" fmla="*/ 348 h 512"/>
                  <a:gd name="T30" fmla="*/ 279 w 291"/>
                  <a:gd name="T31" fmla="*/ 16 h 512"/>
                  <a:gd name="T32" fmla="*/ 12 w 291"/>
                  <a:gd name="T33" fmla="*/ 1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1" h="512">
                    <a:moveTo>
                      <a:pt x="6" y="512"/>
                    </a:moveTo>
                    <a:cubicBezTo>
                      <a:pt x="5" y="512"/>
                      <a:pt x="4" y="512"/>
                      <a:pt x="3" y="511"/>
                    </a:cubicBezTo>
                    <a:cubicBezTo>
                      <a:pt x="2" y="510"/>
                      <a:pt x="0" y="508"/>
                      <a:pt x="0" y="506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2" y="157"/>
                      <a:pt x="4" y="156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84" y="0"/>
                      <a:pt x="287" y="0"/>
                      <a:pt x="288" y="1"/>
                    </a:cubicBezTo>
                    <a:cubicBezTo>
                      <a:pt x="290" y="2"/>
                      <a:pt x="291" y="4"/>
                      <a:pt x="291" y="6"/>
                    </a:cubicBezTo>
                    <a:cubicBezTo>
                      <a:pt x="291" y="351"/>
                      <a:pt x="291" y="351"/>
                      <a:pt x="291" y="351"/>
                    </a:cubicBezTo>
                    <a:cubicBezTo>
                      <a:pt x="291" y="353"/>
                      <a:pt x="290" y="355"/>
                      <a:pt x="288" y="357"/>
                    </a:cubicBezTo>
                    <a:cubicBezTo>
                      <a:pt x="9" y="512"/>
                      <a:pt x="9" y="512"/>
                      <a:pt x="9" y="512"/>
                    </a:cubicBezTo>
                    <a:cubicBezTo>
                      <a:pt x="8" y="512"/>
                      <a:pt x="7" y="512"/>
                      <a:pt x="6" y="512"/>
                    </a:cubicBezTo>
                    <a:close/>
                    <a:moveTo>
                      <a:pt x="12" y="164"/>
                    </a:moveTo>
                    <a:cubicBezTo>
                      <a:pt x="12" y="496"/>
                      <a:pt x="12" y="496"/>
                      <a:pt x="12" y="496"/>
                    </a:cubicBezTo>
                    <a:cubicBezTo>
                      <a:pt x="279" y="348"/>
                      <a:pt x="279" y="348"/>
                      <a:pt x="279" y="348"/>
                    </a:cubicBezTo>
                    <a:cubicBezTo>
                      <a:pt x="279" y="16"/>
                      <a:pt x="279" y="16"/>
                      <a:pt x="279" y="16"/>
                    </a:cubicBezTo>
                    <a:lnTo>
                      <a:pt x="12" y="1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549"/>
              <p:cNvSpPr>
                <a:spLocks/>
              </p:cNvSpPr>
              <p:nvPr/>
            </p:nvSpPr>
            <p:spPr bwMode="auto">
              <a:xfrm>
                <a:off x="1343500" y="4885072"/>
                <a:ext cx="454025" cy="839788"/>
              </a:xfrm>
              <a:custGeom>
                <a:avLst/>
                <a:gdLst>
                  <a:gd name="T0" fmla="*/ 7 w 281"/>
                  <a:gd name="T1" fmla="*/ 518 h 518"/>
                  <a:gd name="T2" fmla="*/ 2 w 281"/>
                  <a:gd name="T3" fmla="*/ 515 h 518"/>
                  <a:gd name="T4" fmla="*/ 4 w 281"/>
                  <a:gd name="T5" fmla="*/ 507 h 518"/>
                  <a:gd name="T6" fmla="*/ 269 w 281"/>
                  <a:gd name="T7" fmla="*/ 348 h 518"/>
                  <a:gd name="T8" fmla="*/ 269 w 281"/>
                  <a:gd name="T9" fmla="*/ 6 h 518"/>
                  <a:gd name="T10" fmla="*/ 275 w 281"/>
                  <a:gd name="T11" fmla="*/ 0 h 518"/>
                  <a:gd name="T12" fmla="*/ 281 w 281"/>
                  <a:gd name="T13" fmla="*/ 6 h 518"/>
                  <a:gd name="T14" fmla="*/ 281 w 281"/>
                  <a:gd name="T15" fmla="*/ 351 h 518"/>
                  <a:gd name="T16" fmla="*/ 278 w 281"/>
                  <a:gd name="T17" fmla="*/ 356 h 518"/>
                  <a:gd name="T18" fmla="*/ 10 w 281"/>
                  <a:gd name="T19" fmla="*/ 517 h 518"/>
                  <a:gd name="T20" fmla="*/ 7 w 281"/>
                  <a:gd name="T21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1" h="518">
                    <a:moveTo>
                      <a:pt x="7" y="518"/>
                    </a:moveTo>
                    <a:cubicBezTo>
                      <a:pt x="5" y="518"/>
                      <a:pt x="3" y="517"/>
                      <a:pt x="2" y="515"/>
                    </a:cubicBezTo>
                    <a:cubicBezTo>
                      <a:pt x="0" y="512"/>
                      <a:pt x="1" y="509"/>
                      <a:pt x="4" y="507"/>
                    </a:cubicBezTo>
                    <a:cubicBezTo>
                      <a:pt x="269" y="348"/>
                      <a:pt x="269" y="348"/>
                      <a:pt x="269" y="34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69" y="3"/>
                      <a:pt x="272" y="0"/>
                      <a:pt x="275" y="0"/>
                    </a:cubicBezTo>
                    <a:cubicBezTo>
                      <a:pt x="279" y="0"/>
                      <a:pt x="281" y="3"/>
                      <a:pt x="281" y="6"/>
                    </a:cubicBezTo>
                    <a:cubicBezTo>
                      <a:pt x="281" y="351"/>
                      <a:pt x="281" y="351"/>
                      <a:pt x="281" y="351"/>
                    </a:cubicBezTo>
                    <a:cubicBezTo>
                      <a:pt x="281" y="353"/>
                      <a:pt x="280" y="355"/>
                      <a:pt x="278" y="356"/>
                    </a:cubicBezTo>
                    <a:cubicBezTo>
                      <a:pt x="10" y="517"/>
                      <a:pt x="10" y="517"/>
                      <a:pt x="10" y="517"/>
                    </a:cubicBezTo>
                    <a:cubicBezTo>
                      <a:pt x="9" y="518"/>
                      <a:pt x="8" y="518"/>
                      <a:pt x="7" y="51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550"/>
              <p:cNvSpPr>
                <a:spLocks/>
              </p:cNvSpPr>
              <p:nvPr/>
            </p:nvSpPr>
            <p:spPr bwMode="auto">
              <a:xfrm>
                <a:off x="1256188" y="4845385"/>
                <a:ext cx="452438" cy="830263"/>
              </a:xfrm>
              <a:custGeom>
                <a:avLst/>
                <a:gdLst>
                  <a:gd name="T0" fmla="*/ 7 w 280"/>
                  <a:gd name="T1" fmla="*/ 513 h 513"/>
                  <a:gd name="T2" fmla="*/ 1 w 280"/>
                  <a:gd name="T3" fmla="*/ 510 h 513"/>
                  <a:gd name="T4" fmla="*/ 3 w 280"/>
                  <a:gd name="T5" fmla="*/ 502 h 513"/>
                  <a:gd name="T6" fmla="*/ 268 w 280"/>
                  <a:gd name="T7" fmla="*/ 342 h 513"/>
                  <a:gd name="T8" fmla="*/ 268 w 280"/>
                  <a:gd name="T9" fmla="*/ 6 h 513"/>
                  <a:gd name="T10" fmla="*/ 274 w 280"/>
                  <a:gd name="T11" fmla="*/ 0 h 513"/>
                  <a:gd name="T12" fmla="*/ 280 w 280"/>
                  <a:gd name="T13" fmla="*/ 6 h 513"/>
                  <a:gd name="T14" fmla="*/ 280 w 280"/>
                  <a:gd name="T15" fmla="*/ 345 h 513"/>
                  <a:gd name="T16" fmla="*/ 277 w 280"/>
                  <a:gd name="T17" fmla="*/ 351 h 513"/>
                  <a:gd name="T18" fmla="*/ 10 w 280"/>
                  <a:gd name="T19" fmla="*/ 512 h 513"/>
                  <a:gd name="T20" fmla="*/ 7 w 280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0" h="513">
                    <a:moveTo>
                      <a:pt x="7" y="513"/>
                    </a:moveTo>
                    <a:cubicBezTo>
                      <a:pt x="5" y="513"/>
                      <a:pt x="3" y="512"/>
                      <a:pt x="1" y="510"/>
                    </a:cubicBezTo>
                    <a:cubicBezTo>
                      <a:pt x="0" y="507"/>
                      <a:pt x="1" y="504"/>
                      <a:pt x="3" y="502"/>
                    </a:cubicBezTo>
                    <a:cubicBezTo>
                      <a:pt x="268" y="342"/>
                      <a:pt x="268" y="342"/>
                      <a:pt x="268" y="342"/>
                    </a:cubicBezTo>
                    <a:cubicBezTo>
                      <a:pt x="268" y="6"/>
                      <a:pt x="268" y="6"/>
                      <a:pt x="268" y="6"/>
                    </a:cubicBezTo>
                    <a:cubicBezTo>
                      <a:pt x="268" y="3"/>
                      <a:pt x="270" y="0"/>
                      <a:pt x="274" y="0"/>
                    </a:cubicBezTo>
                    <a:cubicBezTo>
                      <a:pt x="277" y="0"/>
                      <a:pt x="280" y="3"/>
                      <a:pt x="280" y="6"/>
                    </a:cubicBezTo>
                    <a:cubicBezTo>
                      <a:pt x="280" y="345"/>
                      <a:pt x="280" y="345"/>
                      <a:pt x="280" y="345"/>
                    </a:cubicBezTo>
                    <a:cubicBezTo>
                      <a:pt x="280" y="347"/>
                      <a:pt x="279" y="349"/>
                      <a:pt x="277" y="351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551"/>
              <p:cNvSpPr>
                <a:spLocks/>
              </p:cNvSpPr>
              <p:nvPr/>
            </p:nvSpPr>
            <p:spPr bwMode="auto">
              <a:xfrm>
                <a:off x="1160938" y="4791410"/>
                <a:ext cx="457200" cy="830263"/>
              </a:xfrm>
              <a:custGeom>
                <a:avLst/>
                <a:gdLst>
                  <a:gd name="T0" fmla="*/ 7 w 283"/>
                  <a:gd name="T1" fmla="*/ 513 h 513"/>
                  <a:gd name="T2" fmla="*/ 2 w 283"/>
                  <a:gd name="T3" fmla="*/ 510 h 513"/>
                  <a:gd name="T4" fmla="*/ 4 w 283"/>
                  <a:gd name="T5" fmla="*/ 502 h 513"/>
                  <a:gd name="T6" fmla="*/ 271 w 283"/>
                  <a:gd name="T7" fmla="*/ 339 h 513"/>
                  <a:gd name="T8" fmla="*/ 271 w 283"/>
                  <a:gd name="T9" fmla="*/ 6 h 513"/>
                  <a:gd name="T10" fmla="*/ 277 w 283"/>
                  <a:gd name="T11" fmla="*/ 0 h 513"/>
                  <a:gd name="T12" fmla="*/ 283 w 283"/>
                  <a:gd name="T13" fmla="*/ 6 h 513"/>
                  <a:gd name="T14" fmla="*/ 283 w 283"/>
                  <a:gd name="T15" fmla="*/ 342 h 513"/>
                  <a:gd name="T16" fmla="*/ 280 w 283"/>
                  <a:gd name="T17" fmla="*/ 347 h 513"/>
                  <a:gd name="T18" fmla="*/ 10 w 283"/>
                  <a:gd name="T19" fmla="*/ 512 h 513"/>
                  <a:gd name="T20" fmla="*/ 7 w 283"/>
                  <a:gd name="T2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513">
                    <a:moveTo>
                      <a:pt x="7" y="513"/>
                    </a:moveTo>
                    <a:cubicBezTo>
                      <a:pt x="5" y="513"/>
                      <a:pt x="3" y="512"/>
                      <a:pt x="2" y="510"/>
                    </a:cubicBezTo>
                    <a:cubicBezTo>
                      <a:pt x="0" y="508"/>
                      <a:pt x="1" y="504"/>
                      <a:pt x="4" y="502"/>
                    </a:cubicBezTo>
                    <a:cubicBezTo>
                      <a:pt x="271" y="339"/>
                      <a:pt x="271" y="339"/>
                      <a:pt x="271" y="339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1" y="3"/>
                      <a:pt x="274" y="0"/>
                      <a:pt x="277" y="0"/>
                    </a:cubicBezTo>
                    <a:cubicBezTo>
                      <a:pt x="280" y="0"/>
                      <a:pt x="283" y="3"/>
                      <a:pt x="283" y="6"/>
                    </a:cubicBezTo>
                    <a:cubicBezTo>
                      <a:pt x="283" y="342"/>
                      <a:pt x="283" y="342"/>
                      <a:pt x="283" y="342"/>
                    </a:cubicBezTo>
                    <a:cubicBezTo>
                      <a:pt x="283" y="344"/>
                      <a:pt x="282" y="346"/>
                      <a:pt x="280" y="347"/>
                    </a:cubicBezTo>
                    <a:cubicBezTo>
                      <a:pt x="10" y="512"/>
                      <a:pt x="10" y="512"/>
                      <a:pt x="10" y="512"/>
                    </a:cubicBezTo>
                    <a:cubicBezTo>
                      <a:pt x="9" y="513"/>
                      <a:pt x="8" y="513"/>
                      <a:pt x="7" y="5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552"/>
              <p:cNvSpPr>
                <a:spLocks/>
              </p:cNvSpPr>
              <p:nvPr/>
            </p:nvSpPr>
            <p:spPr bwMode="auto">
              <a:xfrm>
                <a:off x="1060925" y="4740610"/>
                <a:ext cx="466725" cy="827088"/>
              </a:xfrm>
              <a:custGeom>
                <a:avLst/>
                <a:gdLst>
                  <a:gd name="T0" fmla="*/ 7 w 289"/>
                  <a:gd name="T1" fmla="*/ 510 h 510"/>
                  <a:gd name="T2" fmla="*/ 2 w 289"/>
                  <a:gd name="T3" fmla="*/ 507 h 510"/>
                  <a:gd name="T4" fmla="*/ 4 w 289"/>
                  <a:gd name="T5" fmla="*/ 499 h 510"/>
                  <a:gd name="T6" fmla="*/ 277 w 289"/>
                  <a:gd name="T7" fmla="*/ 341 h 510"/>
                  <a:gd name="T8" fmla="*/ 277 w 289"/>
                  <a:gd name="T9" fmla="*/ 6 h 510"/>
                  <a:gd name="T10" fmla="*/ 283 w 289"/>
                  <a:gd name="T11" fmla="*/ 0 h 510"/>
                  <a:gd name="T12" fmla="*/ 289 w 289"/>
                  <a:gd name="T13" fmla="*/ 6 h 510"/>
                  <a:gd name="T14" fmla="*/ 289 w 289"/>
                  <a:gd name="T15" fmla="*/ 344 h 510"/>
                  <a:gd name="T16" fmla="*/ 286 w 289"/>
                  <a:gd name="T17" fmla="*/ 349 h 510"/>
                  <a:gd name="T18" fmla="*/ 10 w 289"/>
                  <a:gd name="T19" fmla="*/ 509 h 510"/>
                  <a:gd name="T20" fmla="*/ 7 w 289"/>
                  <a:gd name="T21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" h="510">
                    <a:moveTo>
                      <a:pt x="7" y="510"/>
                    </a:moveTo>
                    <a:cubicBezTo>
                      <a:pt x="5" y="510"/>
                      <a:pt x="3" y="509"/>
                      <a:pt x="2" y="507"/>
                    </a:cubicBezTo>
                    <a:cubicBezTo>
                      <a:pt x="0" y="504"/>
                      <a:pt x="1" y="500"/>
                      <a:pt x="4" y="499"/>
                    </a:cubicBezTo>
                    <a:cubicBezTo>
                      <a:pt x="277" y="341"/>
                      <a:pt x="277" y="341"/>
                      <a:pt x="277" y="341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77" y="2"/>
                      <a:pt x="280" y="0"/>
                      <a:pt x="283" y="0"/>
                    </a:cubicBezTo>
                    <a:cubicBezTo>
                      <a:pt x="287" y="0"/>
                      <a:pt x="289" y="2"/>
                      <a:pt x="289" y="6"/>
                    </a:cubicBezTo>
                    <a:cubicBezTo>
                      <a:pt x="289" y="344"/>
                      <a:pt x="289" y="344"/>
                      <a:pt x="289" y="344"/>
                    </a:cubicBezTo>
                    <a:cubicBezTo>
                      <a:pt x="289" y="346"/>
                      <a:pt x="288" y="348"/>
                      <a:pt x="286" y="349"/>
                    </a:cubicBezTo>
                    <a:cubicBezTo>
                      <a:pt x="10" y="509"/>
                      <a:pt x="10" y="509"/>
                      <a:pt x="10" y="509"/>
                    </a:cubicBezTo>
                    <a:cubicBezTo>
                      <a:pt x="9" y="510"/>
                      <a:pt x="8" y="510"/>
                      <a:pt x="7" y="51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553"/>
              <p:cNvSpPr>
                <a:spLocks/>
              </p:cNvSpPr>
              <p:nvPr/>
            </p:nvSpPr>
            <p:spPr bwMode="auto">
              <a:xfrm>
                <a:off x="1049813" y="4885072"/>
                <a:ext cx="19050" cy="577850"/>
              </a:xfrm>
              <a:custGeom>
                <a:avLst/>
                <a:gdLst>
                  <a:gd name="T0" fmla="*/ 6 w 12"/>
                  <a:gd name="T1" fmla="*/ 357 h 357"/>
                  <a:gd name="T2" fmla="*/ 0 w 12"/>
                  <a:gd name="T3" fmla="*/ 351 h 357"/>
                  <a:gd name="T4" fmla="*/ 0 w 12"/>
                  <a:gd name="T5" fmla="*/ 6 h 357"/>
                  <a:gd name="T6" fmla="*/ 6 w 12"/>
                  <a:gd name="T7" fmla="*/ 0 h 357"/>
                  <a:gd name="T8" fmla="*/ 12 w 12"/>
                  <a:gd name="T9" fmla="*/ 6 h 357"/>
                  <a:gd name="T10" fmla="*/ 12 w 12"/>
                  <a:gd name="T11" fmla="*/ 351 h 357"/>
                  <a:gd name="T12" fmla="*/ 6 w 12"/>
                  <a:gd name="T1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7">
                    <a:moveTo>
                      <a:pt x="6" y="357"/>
                    </a:moveTo>
                    <a:cubicBezTo>
                      <a:pt x="3" y="357"/>
                      <a:pt x="0" y="355"/>
                      <a:pt x="0" y="35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5"/>
                      <a:pt x="10" y="357"/>
                      <a:pt x="6" y="3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554"/>
              <p:cNvSpPr>
                <a:spLocks/>
              </p:cNvSpPr>
              <p:nvPr/>
            </p:nvSpPr>
            <p:spPr bwMode="auto">
              <a:xfrm>
                <a:off x="1140300" y="4845385"/>
                <a:ext cx="19050" cy="568325"/>
              </a:xfrm>
              <a:custGeom>
                <a:avLst/>
                <a:gdLst>
                  <a:gd name="T0" fmla="*/ 6 w 12"/>
                  <a:gd name="T1" fmla="*/ 351 h 351"/>
                  <a:gd name="T2" fmla="*/ 0 w 12"/>
                  <a:gd name="T3" fmla="*/ 345 h 351"/>
                  <a:gd name="T4" fmla="*/ 0 w 12"/>
                  <a:gd name="T5" fmla="*/ 6 h 351"/>
                  <a:gd name="T6" fmla="*/ 6 w 12"/>
                  <a:gd name="T7" fmla="*/ 0 h 351"/>
                  <a:gd name="T8" fmla="*/ 12 w 12"/>
                  <a:gd name="T9" fmla="*/ 6 h 351"/>
                  <a:gd name="T10" fmla="*/ 12 w 12"/>
                  <a:gd name="T11" fmla="*/ 345 h 351"/>
                  <a:gd name="T12" fmla="*/ 6 w 1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1">
                    <a:moveTo>
                      <a:pt x="6" y="351"/>
                    </a:moveTo>
                    <a:cubicBezTo>
                      <a:pt x="3" y="351"/>
                      <a:pt x="0" y="349"/>
                      <a:pt x="0" y="34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9"/>
                      <a:pt x="9" y="351"/>
                      <a:pt x="6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555"/>
              <p:cNvSpPr>
                <a:spLocks/>
              </p:cNvSpPr>
              <p:nvPr/>
            </p:nvSpPr>
            <p:spPr bwMode="auto">
              <a:xfrm>
                <a:off x="1230788" y="4791410"/>
                <a:ext cx="19050" cy="563563"/>
              </a:xfrm>
              <a:custGeom>
                <a:avLst/>
                <a:gdLst>
                  <a:gd name="T0" fmla="*/ 6 w 12"/>
                  <a:gd name="T1" fmla="*/ 348 h 348"/>
                  <a:gd name="T2" fmla="*/ 0 w 12"/>
                  <a:gd name="T3" fmla="*/ 342 h 348"/>
                  <a:gd name="T4" fmla="*/ 0 w 12"/>
                  <a:gd name="T5" fmla="*/ 6 h 348"/>
                  <a:gd name="T6" fmla="*/ 6 w 12"/>
                  <a:gd name="T7" fmla="*/ 0 h 348"/>
                  <a:gd name="T8" fmla="*/ 12 w 12"/>
                  <a:gd name="T9" fmla="*/ 6 h 348"/>
                  <a:gd name="T10" fmla="*/ 12 w 12"/>
                  <a:gd name="T11" fmla="*/ 342 h 348"/>
                  <a:gd name="T12" fmla="*/ 6 w 12"/>
                  <a:gd name="T13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48">
                    <a:moveTo>
                      <a:pt x="6" y="348"/>
                    </a:moveTo>
                    <a:cubicBezTo>
                      <a:pt x="2" y="348"/>
                      <a:pt x="0" y="345"/>
                      <a:pt x="0" y="3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42"/>
                      <a:pt x="12" y="342"/>
                      <a:pt x="12" y="342"/>
                    </a:cubicBezTo>
                    <a:cubicBezTo>
                      <a:pt x="12" y="345"/>
                      <a:pt x="9" y="348"/>
                      <a:pt x="6" y="34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556"/>
              <p:cNvSpPr>
                <a:spLocks/>
              </p:cNvSpPr>
              <p:nvPr/>
            </p:nvSpPr>
            <p:spPr bwMode="auto">
              <a:xfrm>
                <a:off x="1319688" y="4740610"/>
                <a:ext cx="19050" cy="566738"/>
              </a:xfrm>
              <a:custGeom>
                <a:avLst/>
                <a:gdLst>
                  <a:gd name="T0" fmla="*/ 6 w 12"/>
                  <a:gd name="T1" fmla="*/ 350 h 350"/>
                  <a:gd name="T2" fmla="*/ 0 w 12"/>
                  <a:gd name="T3" fmla="*/ 344 h 350"/>
                  <a:gd name="T4" fmla="*/ 0 w 12"/>
                  <a:gd name="T5" fmla="*/ 6 h 350"/>
                  <a:gd name="T6" fmla="*/ 6 w 12"/>
                  <a:gd name="T7" fmla="*/ 0 h 350"/>
                  <a:gd name="T8" fmla="*/ 12 w 12"/>
                  <a:gd name="T9" fmla="*/ 6 h 350"/>
                  <a:gd name="T10" fmla="*/ 12 w 12"/>
                  <a:gd name="T11" fmla="*/ 344 h 350"/>
                  <a:gd name="T12" fmla="*/ 6 w 12"/>
                  <a:gd name="T1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50">
                    <a:moveTo>
                      <a:pt x="6" y="350"/>
                    </a:moveTo>
                    <a:cubicBezTo>
                      <a:pt x="3" y="350"/>
                      <a:pt x="0" y="347"/>
                      <a:pt x="0" y="34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0" y="0"/>
                      <a:pt x="12" y="2"/>
                      <a:pt x="12" y="6"/>
                    </a:cubicBezTo>
                    <a:cubicBezTo>
                      <a:pt x="12" y="344"/>
                      <a:pt x="12" y="344"/>
                      <a:pt x="12" y="344"/>
                    </a:cubicBezTo>
                    <a:cubicBezTo>
                      <a:pt x="12" y="347"/>
                      <a:pt x="10" y="350"/>
                      <a:pt x="6" y="3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Rectangle 156"/>
            <p:cNvSpPr/>
            <p:nvPr/>
          </p:nvSpPr>
          <p:spPr>
            <a:xfrm>
              <a:off x="-985769" y="1127543"/>
              <a:ext cx="3371393" cy="4754641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1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Bottom cube 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800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6" name="Group 485"/>
          <p:cNvGrpSpPr/>
          <p:nvPr/>
        </p:nvGrpSpPr>
        <p:grpSpPr>
          <a:xfrm>
            <a:off x="7499241" y="4613666"/>
            <a:ext cx="4976813" cy="2939018"/>
            <a:chOff x="7499241" y="4613666"/>
            <a:chExt cx="4976813" cy="2939018"/>
          </a:xfrm>
        </p:grpSpPr>
        <p:sp>
          <p:nvSpPr>
            <p:cNvPr id="51" name="Freeform 27"/>
            <p:cNvSpPr>
              <a:spLocks noEditPoints="1"/>
            </p:cNvSpPr>
            <p:nvPr/>
          </p:nvSpPr>
          <p:spPr bwMode="auto">
            <a:xfrm>
              <a:off x="7499241" y="6466833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/>
            <p:cNvSpPr>
              <a:spLocks noEditPoints="1"/>
            </p:cNvSpPr>
            <p:nvPr/>
          </p:nvSpPr>
          <p:spPr bwMode="auto">
            <a:xfrm>
              <a:off x="7499241" y="6717658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/>
            <p:cNvSpPr>
              <a:spLocks noEditPoints="1"/>
            </p:cNvSpPr>
            <p:nvPr/>
          </p:nvSpPr>
          <p:spPr bwMode="auto">
            <a:xfrm>
              <a:off x="7950091" y="6717658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90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auto">
            <a:xfrm>
              <a:off x="7586554" y="650334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7675454" y="6552558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7765941" y="6606533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7856429" y="6660508"/>
              <a:ext cx="466725" cy="828675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8315216" y="6766871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8224729" y="68160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8134241" y="68748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8045341" y="6922446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0"/>
            <p:cNvSpPr>
              <a:spLocks noEditPoints="1"/>
            </p:cNvSpPr>
            <p:nvPr/>
          </p:nvSpPr>
          <p:spPr bwMode="auto">
            <a:xfrm>
              <a:off x="9302641" y="6466833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9302641" y="6717658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2"/>
            <p:cNvSpPr>
              <a:spLocks noEditPoints="1"/>
            </p:cNvSpPr>
            <p:nvPr/>
          </p:nvSpPr>
          <p:spPr bwMode="auto">
            <a:xfrm>
              <a:off x="9753491" y="6717658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3"/>
            <p:cNvSpPr>
              <a:spLocks/>
            </p:cNvSpPr>
            <p:nvPr/>
          </p:nvSpPr>
          <p:spPr bwMode="auto">
            <a:xfrm>
              <a:off x="9389954" y="650334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4"/>
            <p:cNvSpPr>
              <a:spLocks/>
            </p:cNvSpPr>
            <p:nvPr/>
          </p:nvSpPr>
          <p:spPr bwMode="auto">
            <a:xfrm>
              <a:off x="9478854" y="6552558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5"/>
            <p:cNvSpPr>
              <a:spLocks/>
            </p:cNvSpPr>
            <p:nvPr/>
          </p:nvSpPr>
          <p:spPr bwMode="auto">
            <a:xfrm>
              <a:off x="9569341" y="6606533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6"/>
            <p:cNvSpPr>
              <a:spLocks/>
            </p:cNvSpPr>
            <p:nvPr/>
          </p:nvSpPr>
          <p:spPr bwMode="auto">
            <a:xfrm>
              <a:off x="9659829" y="6660508"/>
              <a:ext cx="466725" cy="828675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7"/>
            <p:cNvSpPr>
              <a:spLocks/>
            </p:cNvSpPr>
            <p:nvPr/>
          </p:nvSpPr>
          <p:spPr bwMode="auto">
            <a:xfrm>
              <a:off x="10118616" y="6766871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8"/>
            <p:cNvSpPr>
              <a:spLocks/>
            </p:cNvSpPr>
            <p:nvPr/>
          </p:nvSpPr>
          <p:spPr bwMode="auto">
            <a:xfrm>
              <a:off x="10028129" y="68160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937641" y="68748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9848741" y="6922446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3"/>
            <p:cNvSpPr>
              <a:spLocks noEditPoints="1"/>
            </p:cNvSpPr>
            <p:nvPr/>
          </p:nvSpPr>
          <p:spPr bwMode="auto">
            <a:xfrm>
              <a:off x="11106041" y="6466833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4"/>
            <p:cNvSpPr>
              <a:spLocks noEditPoints="1"/>
            </p:cNvSpPr>
            <p:nvPr/>
          </p:nvSpPr>
          <p:spPr bwMode="auto">
            <a:xfrm>
              <a:off x="11106041" y="6717658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8 w 291"/>
                <a:gd name="T13" fmla="*/ 1 h 512"/>
                <a:gd name="T14" fmla="*/ 287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1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5"/>
                    <a:pt x="0" y="353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89" y="510"/>
                    <a:pt x="288" y="511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5"/>
            <p:cNvSpPr>
              <a:spLocks noEditPoints="1"/>
            </p:cNvSpPr>
            <p:nvPr/>
          </p:nvSpPr>
          <p:spPr bwMode="auto">
            <a:xfrm>
              <a:off x="11556891" y="6717658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1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7 w 291"/>
                <a:gd name="T19" fmla="*/ 357 h 512"/>
                <a:gd name="T20" fmla="*/ 8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4" y="512"/>
                    <a:pt x="3" y="512"/>
                    <a:pt x="3" y="511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3"/>
                    <a:pt x="289" y="355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11193354" y="650334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79 w 281"/>
                <a:gd name="T11" fmla="*/ 4 h 519"/>
                <a:gd name="T12" fmla="*/ 277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2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79" y="4"/>
                  </a:cubicBezTo>
                  <a:cubicBezTo>
                    <a:pt x="281" y="7"/>
                    <a:pt x="280" y="11"/>
                    <a:pt x="277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11282254" y="6552558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0 w 280"/>
                <a:gd name="T9" fmla="*/ 2 h 514"/>
                <a:gd name="T10" fmla="*/ 279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1" y="165"/>
                    <a:pt x="3" y="164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79" y="11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11372741" y="6606533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79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79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11461641" y="6660508"/>
              <a:ext cx="468313" cy="828675"/>
            </a:xfrm>
            <a:custGeom>
              <a:avLst/>
              <a:gdLst>
                <a:gd name="T0" fmla="*/ 6 w 290"/>
                <a:gd name="T1" fmla="*/ 512 h 512"/>
                <a:gd name="T2" fmla="*/ 0 w 290"/>
                <a:gd name="T3" fmla="*/ 506 h 512"/>
                <a:gd name="T4" fmla="*/ 0 w 290"/>
                <a:gd name="T5" fmla="*/ 167 h 512"/>
                <a:gd name="T6" fmla="*/ 3 w 290"/>
                <a:gd name="T7" fmla="*/ 162 h 512"/>
                <a:gd name="T8" fmla="*/ 280 w 290"/>
                <a:gd name="T9" fmla="*/ 2 h 512"/>
                <a:gd name="T10" fmla="*/ 288 w 290"/>
                <a:gd name="T11" fmla="*/ 4 h 512"/>
                <a:gd name="T12" fmla="*/ 286 w 290"/>
                <a:gd name="T13" fmla="*/ 12 h 512"/>
                <a:gd name="T14" fmla="*/ 12 w 290"/>
                <a:gd name="T15" fmla="*/ 171 h 512"/>
                <a:gd name="T16" fmla="*/ 12 w 290"/>
                <a:gd name="T17" fmla="*/ 506 h 512"/>
                <a:gd name="T18" fmla="*/ 6 w 290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12">
                  <a:moveTo>
                    <a:pt x="6" y="512"/>
                  </a:moveTo>
                  <a:cubicBezTo>
                    <a:pt x="3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2" y="163"/>
                    <a:pt x="3" y="16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3" y="0"/>
                    <a:pt x="287" y="1"/>
                    <a:pt x="288" y="4"/>
                  </a:cubicBezTo>
                  <a:cubicBezTo>
                    <a:pt x="290" y="7"/>
                    <a:pt x="289" y="11"/>
                    <a:pt x="286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10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11922016" y="6766871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11831529" y="68160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11741041" y="68748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10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11652141" y="6922446"/>
              <a:ext cx="19050" cy="566738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2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8"/>
            <p:cNvSpPr>
              <a:spLocks noEditPoints="1"/>
            </p:cNvSpPr>
            <p:nvPr/>
          </p:nvSpPr>
          <p:spPr bwMode="auto">
            <a:xfrm>
              <a:off x="11556891" y="6211246"/>
              <a:ext cx="919163" cy="520700"/>
            </a:xfrm>
            <a:custGeom>
              <a:avLst/>
              <a:gdLst>
                <a:gd name="T0" fmla="*/ 285 w 569"/>
                <a:gd name="T1" fmla="*/ 322 h 322"/>
                <a:gd name="T2" fmla="*/ 282 w 569"/>
                <a:gd name="T3" fmla="*/ 321 h 322"/>
                <a:gd name="T4" fmla="*/ 3 w 569"/>
                <a:gd name="T5" fmla="*/ 166 h 322"/>
                <a:gd name="T6" fmla="*/ 0 w 569"/>
                <a:gd name="T7" fmla="*/ 161 h 322"/>
                <a:gd name="T8" fmla="*/ 3 w 569"/>
                <a:gd name="T9" fmla="*/ 156 h 322"/>
                <a:gd name="T10" fmla="*/ 282 w 569"/>
                <a:gd name="T11" fmla="*/ 1 h 322"/>
                <a:gd name="T12" fmla="*/ 287 w 569"/>
                <a:gd name="T13" fmla="*/ 1 h 322"/>
                <a:gd name="T14" fmla="*/ 566 w 569"/>
                <a:gd name="T15" fmla="*/ 156 h 322"/>
                <a:gd name="T16" fmla="*/ 569 w 569"/>
                <a:gd name="T17" fmla="*/ 161 h 322"/>
                <a:gd name="T18" fmla="*/ 566 w 569"/>
                <a:gd name="T19" fmla="*/ 166 h 322"/>
                <a:gd name="T20" fmla="*/ 287 w 569"/>
                <a:gd name="T21" fmla="*/ 321 h 322"/>
                <a:gd name="T22" fmla="*/ 285 w 569"/>
                <a:gd name="T23" fmla="*/ 322 h 322"/>
                <a:gd name="T24" fmla="*/ 18 w 569"/>
                <a:gd name="T25" fmla="*/ 161 h 322"/>
                <a:gd name="T26" fmla="*/ 285 w 569"/>
                <a:gd name="T27" fmla="*/ 309 h 322"/>
                <a:gd name="T28" fmla="*/ 551 w 569"/>
                <a:gd name="T29" fmla="*/ 161 h 322"/>
                <a:gd name="T30" fmla="*/ 285 w 569"/>
                <a:gd name="T31" fmla="*/ 13 h 322"/>
                <a:gd name="T32" fmla="*/ 18 w 569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69" y="159"/>
                    <a:pt x="569" y="161"/>
                  </a:cubicBezTo>
                  <a:cubicBezTo>
                    <a:pt x="569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9"/>
            <p:cNvSpPr>
              <a:spLocks noEditPoints="1"/>
            </p:cNvSpPr>
            <p:nvPr/>
          </p:nvSpPr>
          <p:spPr bwMode="auto">
            <a:xfrm>
              <a:off x="12007741" y="5650858"/>
              <a:ext cx="468313" cy="830263"/>
            </a:xfrm>
            <a:custGeom>
              <a:avLst/>
              <a:gdLst>
                <a:gd name="T0" fmla="*/ 284 w 290"/>
                <a:gd name="T1" fmla="*/ 513 h 513"/>
                <a:gd name="T2" fmla="*/ 282 w 290"/>
                <a:gd name="T3" fmla="*/ 512 h 513"/>
                <a:gd name="T4" fmla="*/ 3 w 290"/>
                <a:gd name="T5" fmla="*/ 357 h 513"/>
                <a:gd name="T6" fmla="*/ 0 w 290"/>
                <a:gd name="T7" fmla="*/ 352 h 513"/>
                <a:gd name="T8" fmla="*/ 0 w 290"/>
                <a:gd name="T9" fmla="*/ 7 h 513"/>
                <a:gd name="T10" fmla="*/ 2 w 290"/>
                <a:gd name="T11" fmla="*/ 1 h 513"/>
                <a:gd name="T12" fmla="*/ 8 w 290"/>
                <a:gd name="T13" fmla="*/ 1 h 513"/>
                <a:gd name="T14" fmla="*/ 287 w 290"/>
                <a:gd name="T15" fmla="*/ 156 h 513"/>
                <a:gd name="T16" fmla="*/ 290 w 290"/>
                <a:gd name="T17" fmla="*/ 162 h 513"/>
                <a:gd name="T18" fmla="*/ 290 w 290"/>
                <a:gd name="T19" fmla="*/ 507 h 513"/>
                <a:gd name="T20" fmla="*/ 288 w 290"/>
                <a:gd name="T21" fmla="*/ 512 h 513"/>
                <a:gd name="T22" fmla="*/ 284 w 290"/>
                <a:gd name="T23" fmla="*/ 513 h 513"/>
                <a:gd name="T24" fmla="*/ 12 w 290"/>
                <a:gd name="T25" fmla="*/ 349 h 513"/>
                <a:gd name="T26" fmla="*/ 278 w 290"/>
                <a:gd name="T27" fmla="*/ 497 h 513"/>
                <a:gd name="T28" fmla="*/ 278 w 290"/>
                <a:gd name="T29" fmla="*/ 165 h 513"/>
                <a:gd name="T30" fmla="*/ 12 w 290"/>
                <a:gd name="T31" fmla="*/ 17 h 513"/>
                <a:gd name="T32" fmla="*/ 12 w 290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284" y="513"/>
                  </a:moveTo>
                  <a:cubicBezTo>
                    <a:pt x="283" y="513"/>
                    <a:pt x="282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0" y="159"/>
                    <a:pt x="290" y="162"/>
                  </a:cubicBezTo>
                  <a:cubicBezTo>
                    <a:pt x="290" y="507"/>
                    <a:pt x="290" y="507"/>
                    <a:pt x="290" y="507"/>
                  </a:cubicBezTo>
                  <a:cubicBezTo>
                    <a:pt x="290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4" y="513"/>
                  </a:cubicBezTo>
                  <a:close/>
                  <a:moveTo>
                    <a:pt x="12" y="349"/>
                  </a:moveTo>
                  <a:cubicBezTo>
                    <a:pt x="278" y="497"/>
                    <a:pt x="278" y="497"/>
                    <a:pt x="278" y="497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50"/>
            <p:cNvSpPr>
              <a:spLocks noEditPoints="1"/>
            </p:cNvSpPr>
            <p:nvPr/>
          </p:nvSpPr>
          <p:spPr bwMode="auto">
            <a:xfrm>
              <a:off x="11556891" y="5650858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8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4" y="513"/>
                    <a:pt x="3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1"/>
            <p:cNvSpPr>
              <a:spLocks/>
            </p:cNvSpPr>
            <p:nvPr/>
          </p:nvSpPr>
          <p:spPr bwMode="auto">
            <a:xfrm>
              <a:off x="11934716" y="5854058"/>
              <a:ext cx="454025" cy="839788"/>
            </a:xfrm>
            <a:custGeom>
              <a:avLst/>
              <a:gdLst>
                <a:gd name="T0" fmla="*/ 7 w 281"/>
                <a:gd name="T1" fmla="*/ 518 h 518"/>
                <a:gd name="T2" fmla="*/ 2 w 281"/>
                <a:gd name="T3" fmla="*/ 515 h 518"/>
                <a:gd name="T4" fmla="*/ 4 w 281"/>
                <a:gd name="T5" fmla="*/ 507 h 518"/>
                <a:gd name="T6" fmla="*/ 269 w 281"/>
                <a:gd name="T7" fmla="*/ 348 h 518"/>
                <a:gd name="T8" fmla="*/ 269 w 281"/>
                <a:gd name="T9" fmla="*/ 6 h 518"/>
                <a:gd name="T10" fmla="*/ 275 w 281"/>
                <a:gd name="T11" fmla="*/ 0 h 518"/>
                <a:gd name="T12" fmla="*/ 281 w 281"/>
                <a:gd name="T13" fmla="*/ 6 h 518"/>
                <a:gd name="T14" fmla="*/ 281 w 281"/>
                <a:gd name="T15" fmla="*/ 351 h 518"/>
                <a:gd name="T16" fmla="*/ 279 w 281"/>
                <a:gd name="T17" fmla="*/ 356 h 518"/>
                <a:gd name="T18" fmla="*/ 10 w 281"/>
                <a:gd name="T19" fmla="*/ 517 h 518"/>
                <a:gd name="T20" fmla="*/ 7 w 281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69" y="348"/>
                    <a:pt x="269" y="348"/>
                    <a:pt x="269" y="34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69" y="2"/>
                    <a:pt x="272" y="0"/>
                    <a:pt x="275" y="0"/>
                  </a:cubicBezTo>
                  <a:cubicBezTo>
                    <a:pt x="279" y="0"/>
                    <a:pt x="281" y="2"/>
                    <a:pt x="281" y="6"/>
                  </a:cubicBezTo>
                  <a:cubicBezTo>
                    <a:pt x="281" y="351"/>
                    <a:pt x="281" y="351"/>
                    <a:pt x="281" y="351"/>
                  </a:cubicBezTo>
                  <a:cubicBezTo>
                    <a:pt x="281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2"/>
            <p:cNvSpPr>
              <a:spLocks/>
            </p:cNvSpPr>
            <p:nvPr/>
          </p:nvSpPr>
          <p:spPr bwMode="auto">
            <a:xfrm>
              <a:off x="11847404" y="5814371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3"/>
            <p:cNvSpPr>
              <a:spLocks/>
            </p:cNvSpPr>
            <p:nvPr/>
          </p:nvSpPr>
          <p:spPr bwMode="auto">
            <a:xfrm>
              <a:off x="11752154" y="5760396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54"/>
            <p:cNvSpPr>
              <a:spLocks/>
            </p:cNvSpPr>
            <p:nvPr/>
          </p:nvSpPr>
          <p:spPr bwMode="auto">
            <a:xfrm>
              <a:off x="11652141" y="5709596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8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5"/>
            <p:cNvSpPr>
              <a:spLocks/>
            </p:cNvSpPr>
            <p:nvPr/>
          </p:nvSpPr>
          <p:spPr bwMode="auto">
            <a:xfrm>
              <a:off x="11642616" y="5854058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56"/>
            <p:cNvSpPr>
              <a:spLocks/>
            </p:cNvSpPr>
            <p:nvPr/>
          </p:nvSpPr>
          <p:spPr bwMode="auto">
            <a:xfrm>
              <a:off x="11731516" y="5814371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7"/>
            <p:cNvSpPr>
              <a:spLocks/>
            </p:cNvSpPr>
            <p:nvPr/>
          </p:nvSpPr>
          <p:spPr bwMode="auto">
            <a:xfrm>
              <a:off x="11822004" y="5760396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8"/>
            <p:cNvSpPr>
              <a:spLocks/>
            </p:cNvSpPr>
            <p:nvPr/>
          </p:nvSpPr>
          <p:spPr bwMode="auto">
            <a:xfrm>
              <a:off x="11910904" y="5709596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61"/>
            <p:cNvSpPr>
              <a:spLocks noEditPoints="1"/>
            </p:cNvSpPr>
            <p:nvPr/>
          </p:nvSpPr>
          <p:spPr bwMode="auto">
            <a:xfrm>
              <a:off x="12007741" y="6462071"/>
              <a:ext cx="468313" cy="830263"/>
            </a:xfrm>
            <a:custGeom>
              <a:avLst/>
              <a:gdLst>
                <a:gd name="T0" fmla="*/ 6 w 290"/>
                <a:gd name="T1" fmla="*/ 513 h 513"/>
                <a:gd name="T2" fmla="*/ 2 w 290"/>
                <a:gd name="T3" fmla="*/ 512 h 513"/>
                <a:gd name="T4" fmla="*/ 0 w 290"/>
                <a:gd name="T5" fmla="*/ 507 h 513"/>
                <a:gd name="T6" fmla="*/ 0 w 290"/>
                <a:gd name="T7" fmla="*/ 161 h 513"/>
                <a:gd name="T8" fmla="*/ 3 w 290"/>
                <a:gd name="T9" fmla="*/ 156 h 513"/>
                <a:gd name="T10" fmla="*/ 282 w 290"/>
                <a:gd name="T11" fmla="*/ 1 h 513"/>
                <a:gd name="T12" fmla="*/ 288 w 290"/>
                <a:gd name="T13" fmla="*/ 1 h 513"/>
                <a:gd name="T14" fmla="*/ 290 w 290"/>
                <a:gd name="T15" fmla="*/ 6 h 513"/>
                <a:gd name="T16" fmla="*/ 290 w 290"/>
                <a:gd name="T17" fmla="*/ 352 h 513"/>
                <a:gd name="T18" fmla="*/ 287 w 290"/>
                <a:gd name="T19" fmla="*/ 357 h 513"/>
                <a:gd name="T20" fmla="*/ 8 w 290"/>
                <a:gd name="T21" fmla="*/ 512 h 513"/>
                <a:gd name="T22" fmla="*/ 6 w 290"/>
                <a:gd name="T23" fmla="*/ 513 h 513"/>
                <a:gd name="T24" fmla="*/ 12 w 290"/>
                <a:gd name="T25" fmla="*/ 165 h 513"/>
                <a:gd name="T26" fmla="*/ 12 w 290"/>
                <a:gd name="T27" fmla="*/ 496 h 513"/>
                <a:gd name="T28" fmla="*/ 278 w 290"/>
                <a:gd name="T29" fmla="*/ 348 h 513"/>
                <a:gd name="T30" fmla="*/ 278 w 290"/>
                <a:gd name="T31" fmla="*/ 16 h 513"/>
                <a:gd name="T32" fmla="*/ 12 w 290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" h="513">
                  <a:moveTo>
                    <a:pt x="6" y="513"/>
                  </a:moveTo>
                  <a:cubicBezTo>
                    <a:pt x="4" y="513"/>
                    <a:pt x="3" y="512"/>
                    <a:pt x="2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8" y="1"/>
                  </a:cubicBezTo>
                  <a:cubicBezTo>
                    <a:pt x="289" y="2"/>
                    <a:pt x="290" y="4"/>
                    <a:pt x="290" y="6"/>
                  </a:cubicBezTo>
                  <a:cubicBezTo>
                    <a:pt x="290" y="352"/>
                    <a:pt x="290" y="352"/>
                    <a:pt x="290" y="352"/>
                  </a:cubicBezTo>
                  <a:cubicBezTo>
                    <a:pt x="290" y="354"/>
                    <a:pt x="289" y="356"/>
                    <a:pt x="287" y="357"/>
                  </a:cubicBezTo>
                  <a:cubicBezTo>
                    <a:pt x="8" y="512"/>
                    <a:pt x="8" y="512"/>
                    <a:pt x="8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16"/>
                    <a:pt x="278" y="16"/>
                    <a:pt x="278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66"/>
            <p:cNvSpPr>
              <a:spLocks/>
            </p:cNvSpPr>
            <p:nvPr/>
          </p:nvSpPr>
          <p:spPr bwMode="auto">
            <a:xfrm>
              <a:off x="12093466" y="6663683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67"/>
            <p:cNvSpPr>
              <a:spLocks/>
            </p:cNvSpPr>
            <p:nvPr/>
          </p:nvSpPr>
          <p:spPr bwMode="auto">
            <a:xfrm>
              <a:off x="12182366" y="66255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68"/>
            <p:cNvSpPr>
              <a:spLocks/>
            </p:cNvSpPr>
            <p:nvPr/>
          </p:nvSpPr>
          <p:spPr bwMode="auto">
            <a:xfrm>
              <a:off x="12272854" y="65700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69"/>
            <p:cNvSpPr>
              <a:spLocks/>
            </p:cNvSpPr>
            <p:nvPr/>
          </p:nvSpPr>
          <p:spPr bwMode="auto">
            <a:xfrm>
              <a:off x="12361754" y="6520808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10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70"/>
            <p:cNvSpPr>
              <a:spLocks noEditPoints="1"/>
            </p:cNvSpPr>
            <p:nvPr/>
          </p:nvSpPr>
          <p:spPr bwMode="auto">
            <a:xfrm>
              <a:off x="10655191" y="6211246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7 w 570"/>
                <a:gd name="T13" fmla="*/ 1 h 322"/>
                <a:gd name="T14" fmla="*/ 566 w 570"/>
                <a:gd name="T15" fmla="*/ 156 h 322"/>
                <a:gd name="T16" fmla="*/ 570 w 570"/>
                <a:gd name="T17" fmla="*/ 161 h 322"/>
                <a:gd name="T18" fmla="*/ 566 w 570"/>
                <a:gd name="T19" fmla="*/ 166 h 322"/>
                <a:gd name="T20" fmla="*/ 287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0"/>
                    <a:pt x="286" y="0"/>
                    <a:pt x="287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1"/>
                  </a:cubicBezTo>
                  <a:cubicBezTo>
                    <a:pt x="570" y="163"/>
                    <a:pt x="568" y="165"/>
                    <a:pt x="566" y="166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71"/>
            <p:cNvSpPr>
              <a:spLocks noEditPoints="1"/>
            </p:cNvSpPr>
            <p:nvPr/>
          </p:nvSpPr>
          <p:spPr bwMode="auto">
            <a:xfrm>
              <a:off x="11106041" y="5650858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8 w 291"/>
                <a:gd name="T13" fmla="*/ 1 h 513"/>
                <a:gd name="T14" fmla="*/ 287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9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9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2"/>
            <p:cNvSpPr>
              <a:spLocks noEditPoints="1"/>
            </p:cNvSpPr>
            <p:nvPr/>
          </p:nvSpPr>
          <p:spPr bwMode="auto">
            <a:xfrm>
              <a:off x="10655191" y="5650858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7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9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7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9"/>
                    <a:pt x="279" y="349"/>
                    <a:pt x="279" y="349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73"/>
            <p:cNvSpPr>
              <a:spLocks/>
            </p:cNvSpPr>
            <p:nvPr/>
          </p:nvSpPr>
          <p:spPr bwMode="auto">
            <a:xfrm>
              <a:off x="11033016" y="5854058"/>
              <a:ext cx="455613" cy="839788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1 h 518"/>
                <a:gd name="T16" fmla="*/ 279 w 282"/>
                <a:gd name="T17" fmla="*/ 356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8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2"/>
                    <a:pt x="272" y="0"/>
                    <a:pt x="276" y="0"/>
                  </a:cubicBezTo>
                  <a:cubicBezTo>
                    <a:pt x="279" y="0"/>
                    <a:pt x="282" y="2"/>
                    <a:pt x="282" y="6"/>
                  </a:cubicBezTo>
                  <a:cubicBezTo>
                    <a:pt x="282" y="351"/>
                    <a:pt x="282" y="351"/>
                    <a:pt x="282" y="351"/>
                  </a:cubicBezTo>
                  <a:cubicBezTo>
                    <a:pt x="282" y="353"/>
                    <a:pt x="280" y="355"/>
                    <a:pt x="279" y="356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7"/>
                    <a:pt x="8" y="518"/>
                    <a:pt x="7" y="5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74"/>
            <p:cNvSpPr>
              <a:spLocks/>
            </p:cNvSpPr>
            <p:nvPr/>
          </p:nvSpPr>
          <p:spPr bwMode="auto">
            <a:xfrm>
              <a:off x="10945704" y="5814371"/>
              <a:ext cx="452438" cy="830263"/>
            </a:xfrm>
            <a:custGeom>
              <a:avLst/>
              <a:gdLst>
                <a:gd name="T0" fmla="*/ 7 w 280"/>
                <a:gd name="T1" fmla="*/ 513 h 513"/>
                <a:gd name="T2" fmla="*/ 2 w 280"/>
                <a:gd name="T3" fmla="*/ 510 h 513"/>
                <a:gd name="T4" fmla="*/ 4 w 280"/>
                <a:gd name="T5" fmla="*/ 502 h 513"/>
                <a:gd name="T6" fmla="*/ 268 w 280"/>
                <a:gd name="T7" fmla="*/ 342 h 513"/>
                <a:gd name="T8" fmla="*/ 268 w 280"/>
                <a:gd name="T9" fmla="*/ 6 h 513"/>
                <a:gd name="T10" fmla="*/ 274 w 280"/>
                <a:gd name="T11" fmla="*/ 0 h 513"/>
                <a:gd name="T12" fmla="*/ 280 w 280"/>
                <a:gd name="T13" fmla="*/ 6 h 513"/>
                <a:gd name="T14" fmla="*/ 280 w 280"/>
                <a:gd name="T15" fmla="*/ 345 h 513"/>
                <a:gd name="T16" fmla="*/ 277 w 280"/>
                <a:gd name="T17" fmla="*/ 350 h 513"/>
                <a:gd name="T18" fmla="*/ 10 w 280"/>
                <a:gd name="T19" fmla="*/ 512 h 513"/>
                <a:gd name="T20" fmla="*/ 7 w 280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3"/>
                    <a:pt x="4" y="502"/>
                  </a:cubicBezTo>
                  <a:cubicBezTo>
                    <a:pt x="268" y="342"/>
                    <a:pt x="268" y="342"/>
                    <a:pt x="268" y="342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3"/>
                    <a:pt x="271" y="0"/>
                    <a:pt x="274" y="0"/>
                  </a:cubicBezTo>
                  <a:cubicBezTo>
                    <a:pt x="277" y="0"/>
                    <a:pt x="280" y="3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2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75"/>
            <p:cNvSpPr>
              <a:spLocks/>
            </p:cNvSpPr>
            <p:nvPr/>
          </p:nvSpPr>
          <p:spPr bwMode="auto">
            <a:xfrm>
              <a:off x="10850454" y="5760396"/>
              <a:ext cx="457200" cy="830263"/>
            </a:xfrm>
            <a:custGeom>
              <a:avLst/>
              <a:gdLst>
                <a:gd name="T0" fmla="*/ 7 w 283"/>
                <a:gd name="T1" fmla="*/ 513 h 513"/>
                <a:gd name="T2" fmla="*/ 2 w 283"/>
                <a:gd name="T3" fmla="*/ 510 h 513"/>
                <a:gd name="T4" fmla="*/ 4 w 283"/>
                <a:gd name="T5" fmla="*/ 502 h 513"/>
                <a:gd name="T6" fmla="*/ 271 w 283"/>
                <a:gd name="T7" fmla="*/ 338 h 513"/>
                <a:gd name="T8" fmla="*/ 271 w 283"/>
                <a:gd name="T9" fmla="*/ 6 h 513"/>
                <a:gd name="T10" fmla="*/ 277 w 283"/>
                <a:gd name="T11" fmla="*/ 0 h 513"/>
                <a:gd name="T12" fmla="*/ 283 w 283"/>
                <a:gd name="T13" fmla="*/ 6 h 513"/>
                <a:gd name="T14" fmla="*/ 283 w 283"/>
                <a:gd name="T15" fmla="*/ 342 h 513"/>
                <a:gd name="T16" fmla="*/ 280 w 283"/>
                <a:gd name="T17" fmla="*/ 347 h 513"/>
                <a:gd name="T18" fmla="*/ 10 w 283"/>
                <a:gd name="T19" fmla="*/ 512 h 513"/>
                <a:gd name="T20" fmla="*/ 7 w 283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3">
                  <a:moveTo>
                    <a:pt x="7" y="513"/>
                  </a:moveTo>
                  <a:cubicBezTo>
                    <a:pt x="5" y="513"/>
                    <a:pt x="3" y="512"/>
                    <a:pt x="2" y="510"/>
                  </a:cubicBezTo>
                  <a:cubicBezTo>
                    <a:pt x="0" y="507"/>
                    <a:pt x="1" y="504"/>
                    <a:pt x="4" y="502"/>
                  </a:cubicBezTo>
                  <a:cubicBezTo>
                    <a:pt x="271" y="338"/>
                    <a:pt x="271" y="338"/>
                    <a:pt x="271" y="338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2"/>
                    <a:pt x="274" y="0"/>
                    <a:pt x="277" y="0"/>
                  </a:cubicBezTo>
                  <a:cubicBezTo>
                    <a:pt x="281" y="0"/>
                    <a:pt x="283" y="2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2"/>
                    <a:pt x="10" y="512"/>
                    <a:pt x="10" y="512"/>
                  </a:cubicBezTo>
                  <a:cubicBezTo>
                    <a:pt x="9" y="513"/>
                    <a:pt x="8" y="513"/>
                    <a:pt x="7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76"/>
            <p:cNvSpPr>
              <a:spLocks/>
            </p:cNvSpPr>
            <p:nvPr/>
          </p:nvSpPr>
          <p:spPr bwMode="auto">
            <a:xfrm>
              <a:off x="10750441" y="5709596"/>
              <a:ext cx="468313" cy="827088"/>
            </a:xfrm>
            <a:custGeom>
              <a:avLst/>
              <a:gdLst>
                <a:gd name="T0" fmla="*/ 7 w 290"/>
                <a:gd name="T1" fmla="*/ 511 h 511"/>
                <a:gd name="T2" fmla="*/ 2 w 290"/>
                <a:gd name="T3" fmla="*/ 508 h 511"/>
                <a:gd name="T4" fmla="*/ 4 w 290"/>
                <a:gd name="T5" fmla="*/ 500 h 511"/>
                <a:gd name="T6" fmla="*/ 278 w 290"/>
                <a:gd name="T7" fmla="*/ 341 h 511"/>
                <a:gd name="T8" fmla="*/ 278 w 290"/>
                <a:gd name="T9" fmla="*/ 6 h 511"/>
                <a:gd name="T10" fmla="*/ 284 w 290"/>
                <a:gd name="T11" fmla="*/ 0 h 511"/>
                <a:gd name="T12" fmla="*/ 290 w 290"/>
                <a:gd name="T13" fmla="*/ 6 h 511"/>
                <a:gd name="T14" fmla="*/ 290 w 290"/>
                <a:gd name="T15" fmla="*/ 345 h 511"/>
                <a:gd name="T16" fmla="*/ 287 w 290"/>
                <a:gd name="T17" fmla="*/ 350 h 511"/>
                <a:gd name="T18" fmla="*/ 10 w 290"/>
                <a:gd name="T19" fmla="*/ 510 h 511"/>
                <a:gd name="T20" fmla="*/ 7 w 290"/>
                <a:gd name="T2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1">
                  <a:moveTo>
                    <a:pt x="7" y="511"/>
                  </a:moveTo>
                  <a:cubicBezTo>
                    <a:pt x="5" y="511"/>
                    <a:pt x="3" y="510"/>
                    <a:pt x="2" y="508"/>
                  </a:cubicBezTo>
                  <a:cubicBezTo>
                    <a:pt x="0" y="505"/>
                    <a:pt x="1" y="501"/>
                    <a:pt x="4" y="500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3"/>
                    <a:pt x="280" y="0"/>
                    <a:pt x="284" y="0"/>
                  </a:cubicBezTo>
                  <a:cubicBezTo>
                    <a:pt x="287" y="0"/>
                    <a:pt x="290" y="3"/>
                    <a:pt x="290" y="6"/>
                  </a:cubicBezTo>
                  <a:cubicBezTo>
                    <a:pt x="290" y="345"/>
                    <a:pt x="290" y="345"/>
                    <a:pt x="290" y="345"/>
                  </a:cubicBezTo>
                  <a:cubicBezTo>
                    <a:pt x="290" y="347"/>
                    <a:pt x="289" y="349"/>
                    <a:pt x="287" y="350"/>
                  </a:cubicBezTo>
                  <a:cubicBezTo>
                    <a:pt x="10" y="510"/>
                    <a:pt x="10" y="510"/>
                    <a:pt x="10" y="510"/>
                  </a:cubicBezTo>
                  <a:cubicBezTo>
                    <a:pt x="9" y="510"/>
                    <a:pt x="8" y="511"/>
                    <a:pt x="7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77"/>
            <p:cNvSpPr>
              <a:spLocks/>
            </p:cNvSpPr>
            <p:nvPr/>
          </p:nvSpPr>
          <p:spPr bwMode="auto">
            <a:xfrm>
              <a:off x="10740916" y="5854058"/>
              <a:ext cx="19050" cy="579438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78"/>
            <p:cNvSpPr>
              <a:spLocks/>
            </p:cNvSpPr>
            <p:nvPr/>
          </p:nvSpPr>
          <p:spPr bwMode="auto">
            <a:xfrm>
              <a:off x="10829816" y="5814371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79"/>
            <p:cNvSpPr>
              <a:spLocks/>
            </p:cNvSpPr>
            <p:nvPr/>
          </p:nvSpPr>
          <p:spPr bwMode="auto">
            <a:xfrm>
              <a:off x="10920304" y="5760396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80"/>
            <p:cNvSpPr>
              <a:spLocks/>
            </p:cNvSpPr>
            <p:nvPr/>
          </p:nvSpPr>
          <p:spPr bwMode="auto">
            <a:xfrm>
              <a:off x="11009204" y="5709596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1"/>
            <p:cNvSpPr>
              <a:spLocks noEditPoints="1"/>
            </p:cNvSpPr>
            <p:nvPr/>
          </p:nvSpPr>
          <p:spPr bwMode="auto">
            <a:xfrm>
              <a:off x="10204341" y="7020871"/>
              <a:ext cx="920750" cy="522288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6 w 570"/>
                <a:gd name="T15" fmla="*/ 156 h 323"/>
                <a:gd name="T16" fmla="*/ 570 w 570"/>
                <a:gd name="T17" fmla="*/ 162 h 323"/>
                <a:gd name="T18" fmla="*/ 566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1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6" y="156"/>
                    <a:pt x="566" y="156"/>
                    <a:pt x="566" y="156"/>
                  </a:cubicBezTo>
                  <a:cubicBezTo>
                    <a:pt x="568" y="157"/>
                    <a:pt x="570" y="159"/>
                    <a:pt x="570" y="162"/>
                  </a:cubicBezTo>
                  <a:cubicBezTo>
                    <a:pt x="570" y="164"/>
                    <a:pt x="568" y="166"/>
                    <a:pt x="566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1" y="162"/>
                    <a:pt x="551" y="162"/>
                    <a:pt x="551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82"/>
            <p:cNvSpPr>
              <a:spLocks noEditPoints="1"/>
            </p:cNvSpPr>
            <p:nvPr/>
          </p:nvSpPr>
          <p:spPr bwMode="auto">
            <a:xfrm>
              <a:off x="10655191" y="6462071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7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6 h 513"/>
                <a:gd name="T28" fmla="*/ 279 w 291"/>
                <a:gd name="T29" fmla="*/ 165 h 513"/>
                <a:gd name="T30" fmla="*/ 12 w 291"/>
                <a:gd name="T31" fmla="*/ 16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9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89" y="511"/>
                    <a:pt x="288" y="512"/>
                  </a:cubicBezTo>
                  <a:cubicBezTo>
                    <a:pt x="287" y="512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83"/>
            <p:cNvSpPr>
              <a:spLocks noEditPoints="1"/>
            </p:cNvSpPr>
            <p:nvPr/>
          </p:nvSpPr>
          <p:spPr bwMode="auto">
            <a:xfrm>
              <a:off x="10204341" y="6462071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6 h 513"/>
                <a:gd name="T28" fmla="*/ 279 w 291"/>
                <a:gd name="T29" fmla="*/ 348 h 513"/>
                <a:gd name="T30" fmla="*/ 279 w 291"/>
                <a:gd name="T31" fmla="*/ 16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2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89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89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84"/>
            <p:cNvSpPr>
              <a:spLocks/>
            </p:cNvSpPr>
            <p:nvPr/>
          </p:nvSpPr>
          <p:spPr bwMode="auto">
            <a:xfrm>
              <a:off x="10582166" y="6663683"/>
              <a:ext cx="455613" cy="839788"/>
            </a:xfrm>
            <a:custGeom>
              <a:avLst/>
              <a:gdLst>
                <a:gd name="T0" fmla="*/ 7 w 282"/>
                <a:gd name="T1" fmla="*/ 518 h 518"/>
                <a:gd name="T2" fmla="*/ 2 w 282"/>
                <a:gd name="T3" fmla="*/ 515 h 518"/>
                <a:gd name="T4" fmla="*/ 4 w 282"/>
                <a:gd name="T5" fmla="*/ 507 h 518"/>
                <a:gd name="T6" fmla="*/ 270 w 282"/>
                <a:gd name="T7" fmla="*/ 348 h 518"/>
                <a:gd name="T8" fmla="*/ 270 w 282"/>
                <a:gd name="T9" fmla="*/ 6 h 518"/>
                <a:gd name="T10" fmla="*/ 276 w 282"/>
                <a:gd name="T11" fmla="*/ 0 h 518"/>
                <a:gd name="T12" fmla="*/ 282 w 282"/>
                <a:gd name="T13" fmla="*/ 6 h 518"/>
                <a:gd name="T14" fmla="*/ 282 w 282"/>
                <a:gd name="T15" fmla="*/ 352 h 518"/>
                <a:gd name="T16" fmla="*/ 279 w 282"/>
                <a:gd name="T17" fmla="*/ 357 h 518"/>
                <a:gd name="T18" fmla="*/ 10 w 282"/>
                <a:gd name="T19" fmla="*/ 517 h 518"/>
                <a:gd name="T20" fmla="*/ 7 w 282"/>
                <a:gd name="T2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518">
                  <a:moveTo>
                    <a:pt x="7" y="518"/>
                  </a:moveTo>
                  <a:cubicBezTo>
                    <a:pt x="5" y="518"/>
                    <a:pt x="3" y="517"/>
                    <a:pt x="2" y="515"/>
                  </a:cubicBezTo>
                  <a:cubicBezTo>
                    <a:pt x="0" y="512"/>
                    <a:pt x="1" y="509"/>
                    <a:pt x="4" y="507"/>
                  </a:cubicBezTo>
                  <a:cubicBezTo>
                    <a:pt x="270" y="348"/>
                    <a:pt x="270" y="348"/>
                    <a:pt x="270" y="348"/>
                  </a:cubicBezTo>
                  <a:cubicBezTo>
                    <a:pt x="270" y="6"/>
                    <a:pt x="270" y="6"/>
                    <a:pt x="270" y="6"/>
                  </a:cubicBezTo>
                  <a:cubicBezTo>
                    <a:pt x="270" y="3"/>
                    <a:pt x="272" y="0"/>
                    <a:pt x="276" y="0"/>
                  </a:cubicBezTo>
                  <a:cubicBezTo>
                    <a:pt x="279" y="0"/>
                    <a:pt x="282" y="3"/>
                    <a:pt x="282" y="6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82" y="354"/>
                    <a:pt x="280" y="356"/>
                    <a:pt x="279" y="357"/>
                  </a:cubicBezTo>
                  <a:cubicBezTo>
                    <a:pt x="10" y="517"/>
                    <a:pt x="10" y="517"/>
                    <a:pt x="10" y="517"/>
                  </a:cubicBezTo>
                  <a:cubicBezTo>
                    <a:pt x="9" y="518"/>
                    <a:pt x="8" y="518"/>
                    <a:pt x="7" y="5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85"/>
            <p:cNvSpPr>
              <a:spLocks/>
            </p:cNvSpPr>
            <p:nvPr/>
          </p:nvSpPr>
          <p:spPr bwMode="auto">
            <a:xfrm>
              <a:off x="10494854" y="6625583"/>
              <a:ext cx="452438" cy="828675"/>
            </a:xfrm>
            <a:custGeom>
              <a:avLst/>
              <a:gdLst>
                <a:gd name="T0" fmla="*/ 7 w 280"/>
                <a:gd name="T1" fmla="*/ 512 h 512"/>
                <a:gd name="T2" fmla="*/ 2 w 280"/>
                <a:gd name="T3" fmla="*/ 509 h 512"/>
                <a:gd name="T4" fmla="*/ 4 w 280"/>
                <a:gd name="T5" fmla="*/ 501 h 512"/>
                <a:gd name="T6" fmla="*/ 268 w 280"/>
                <a:gd name="T7" fmla="*/ 341 h 512"/>
                <a:gd name="T8" fmla="*/ 268 w 280"/>
                <a:gd name="T9" fmla="*/ 6 h 512"/>
                <a:gd name="T10" fmla="*/ 274 w 280"/>
                <a:gd name="T11" fmla="*/ 0 h 512"/>
                <a:gd name="T12" fmla="*/ 280 w 280"/>
                <a:gd name="T13" fmla="*/ 6 h 512"/>
                <a:gd name="T14" fmla="*/ 280 w 280"/>
                <a:gd name="T15" fmla="*/ 345 h 512"/>
                <a:gd name="T16" fmla="*/ 277 w 280"/>
                <a:gd name="T17" fmla="*/ 350 h 512"/>
                <a:gd name="T18" fmla="*/ 10 w 280"/>
                <a:gd name="T19" fmla="*/ 511 h 512"/>
                <a:gd name="T20" fmla="*/ 7 w 280"/>
                <a:gd name="T21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512">
                  <a:moveTo>
                    <a:pt x="7" y="512"/>
                  </a:moveTo>
                  <a:cubicBezTo>
                    <a:pt x="5" y="512"/>
                    <a:pt x="3" y="511"/>
                    <a:pt x="2" y="509"/>
                  </a:cubicBezTo>
                  <a:cubicBezTo>
                    <a:pt x="0" y="506"/>
                    <a:pt x="1" y="503"/>
                    <a:pt x="4" y="50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2"/>
                    <a:pt x="271" y="0"/>
                    <a:pt x="274" y="0"/>
                  </a:cubicBezTo>
                  <a:cubicBezTo>
                    <a:pt x="277" y="0"/>
                    <a:pt x="280" y="2"/>
                    <a:pt x="280" y="6"/>
                  </a:cubicBezTo>
                  <a:cubicBezTo>
                    <a:pt x="280" y="345"/>
                    <a:pt x="280" y="345"/>
                    <a:pt x="280" y="345"/>
                  </a:cubicBezTo>
                  <a:cubicBezTo>
                    <a:pt x="280" y="347"/>
                    <a:pt x="279" y="349"/>
                    <a:pt x="277" y="350"/>
                  </a:cubicBezTo>
                  <a:cubicBezTo>
                    <a:pt x="10" y="511"/>
                    <a:pt x="10" y="511"/>
                    <a:pt x="10" y="511"/>
                  </a:cubicBezTo>
                  <a:cubicBezTo>
                    <a:pt x="9" y="512"/>
                    <a:pt x="8" y="512"/>
                    <a:pt x="7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86"/>
            <p:cNvSpPr>
              <a:spLocks/>
            </p:cNvSpPr>
            <p:nvPr/>
          </p:nvSpPr>
          <p:spPr bwMode="auto">
            <a:xfrm>
              <a:off x="10399604" y="6570021"/>
              <a:ext cx="457200" cy="831850"/>
            </a:xfrm>
            <a:custGeom>
              <a:avLst/>
              <a:gdLst>
                <a:gd name="T0" fmla="*/ 7 w 283"/>
                <a:gd name="T1" fmla="*/ 514 h 514"/>
                <a:gd name="T2" fmla="*/ 2 w 283"/>
                <a:gd name="T3" fmla="*/ 511 h 514"/>
                <a:gd name="T4" fmla="*/ 4 w 283"/>
                <a:gd name="T5" fmla="*/ 502 h 514"/>
                <a:gd name="T6" fmla="*/ 271 w 283"/>
                <a:gd name="T7" fmla="*/ 339 h 514"/>
                <a:gd name="T8" fmla="*/ 271 w 283"/>
                <a:gd name="T9" fmla="*/ 6 h 514"/>
                <a:gd name="T10" fmla="*/ 277 w 283"/>
                <a:gd name="T11" fmla="*/ 0 h 514"/>
                <a:gd name="T12" fmla="*/ 283 w 283"/>
                <a:gd name="T13" fmla="*/ 6 h 514"/>
                <a:gd name="T14" fmla="*/ 283 w 283"/>
                <a:gd name="T15" fmla="*/ 342 h 514"/>
                <a:gd name="T16" fmla="*/ 280 w 283"/>
                <a:gd name="T17" fmla="*/ 347 h 514"/>
                <a:gd name="T18" fmla="*/ 10 w 283"/>
                <a:gd name="T19" fmla="*/ 513 h 514"/>
                <a:gd name="T20" fmla="*/ 7 w 283"/>
                <a:gd name="T21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514">
                  <a:moveTo>
                    <a:pt x="7" y="514"/>
                  </a:moveTo>
                  <a:cubicBezTo>
                    <a:pt x="5" y="514"/>
                    <a:pt x="3" y="513"/>
                    <a:pt x="2" y="511"/>
                  </a:cubicBezTo>
                  <a:cubicBezTo>
                    <a:pt x="0" y="508"/>
                    <a:pt x="1" y="504"/>
                    <a:pt x="4" y="502"/>
                  </a:cubicBezTo>
                  <a:cubicBezTo>
                    <a:pt x="271" y="339"/>
                    <a:pt x="271" y="339"/>
                    <a:pt x="271" y="339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3"/>
                    <a:pt x="274" y="0"/>
                    <a:pt x="277" y="0"/>
                  </a:cubicBezTo>
                  <a:cubicBezTo>
                    <a:pt x="281" y="0"/>
                    <a:pt x="283" y="3"/>
                    <a:pt x="283" y="6"/>
                  </a:cubicBezTo>
                  <a:cubicBezTo>
                    <a:pt x="283" y="342"/>
                    <a:pt x="283" y="342"/>
                    <a:pt x="283" y="342"/>
                  </a:cubicBezTo>
                  <a:cubicBezTo>
                    <a:pt x="283" y="344"/>
                    <a:pt x="282" y="346"/>
                    <a:pt x="280" y="347"/>
                  </a:cubicBezTo>
                  <a:cubicBezTo>
                    <a:pt x="10" y="513"/>
                    <a:pt x="10" y="513"/>
                    <a:pt x="10" y="513"/>
                  </a:cubicBezTo>
                  <a:cubicBezTo>
                    <a:pt x="9" y="513"/>
                    <a:pt x="8" y="514"/>
                    <a:pt x="7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87"/>
            <p:cNvSpPr>
              <a:spLocks/>
            </p:cNvSpPr>
            <p:nvPr/>
          </p:nvSpPr>
          <p:spPr bwMode="auto">
            <a:xfrm>
              <a:off x="10299591" y="6520808"/>
              <a:ext cx="468313" cy="825500"/>
            </a:xfrm>
            <a:custGeom>
              <a:avLst/>
              <a:gdLst>
                <a:gd name="T0" fmla="*/ 7 w 290"/>
                <a:gd name="T1" fmla="*/ 510 h 510"/>
                <a:gd name="T2" fmla="*/ 2 w 290"/>
                <a:gd name="T3" fmla="*/ 507 h 510"/>
                <a:gd name="T4" fmla="*/ 4 w 290"/>
                <a:gd name="T5" fmla="*/ 499 h 510"/>
                <a:gd name="T6" fmla="*/ 278 w 290"/>
                <a:gd name="T7" fmla="*/ 341 h 510"/>
                <a:gd name="T8" fmla="*/ 278 w 290"/>
                <a:gd name="T9" fmla="*/ 6 h 510"/>
                <a:gd name="T10" fmla="*/ 284 w 290"/>
                <a:gd name="T11" fmla="*/ 0 h 510"/>
                <a:gd name="T12" fmla="*/ 290 w 290"/>
                <a:gd name="T13" fmla="*/ 6 h 510"/>
                <a:gd name="T14" fmla="*/ 290 w 290"/>
                <a:gd name="T15" fmla="*/ 344 h 510"/>
                <a:gd name="T16" fmla="*/ 287 w 290"/>
                <a:gd name="T17" fmla="*/ 349 h 510"/>
                <a:gd name="T18" fmla="*/ 10 w 290"/>
                <a:gd name="T19" fmla="*/ 509 h 510"/>
                <a:gd name="T20" fmla="*/ 7 w 290"/>
                <a:gd name="T2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510">
                  <a:moveTo>
                    <a:pt x="7" y="510"/>
                  </a:moveTo>
                  <a:cubicBezTo>
                    <a:pt x="5" y="510"/>
                    <a:pt x="3" y="509"/>
                    <a:pt x="2" y="507"/>
                  </a:cubicBezTo>
                  <a:cubicBezTo>
                    <a:pt x="0" y="504"/>
                    <a:pt x="1" y="501"/>
                    <a:pt x="4" y="499"/>
                  </a:cubicBezTo>
                  <a:cubicBezTo>
                    <a:pt x="278" y="341"/>
                    <a:pt x="278" y="341"/>
                    <a:pt x="278" y="341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8" y="2"/>
                    <a:pt x="280" y="0"/>
                    <a:pt x="284" y="0"/>
                  </a:cubicBezTo>
                  <a:cubicBezTo>
                    <a:pt x="287" y="0"/>
                    <a:pt x="290" y="2"/>
                    <a:pt x="290" y="6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290" y="346"/>
                    <a:pt x="289" y="348"/>
                    <a:pt x="287" y="349"/>
                  </a:cubicBezTo>
                  <a:cubicBezTo>
                    <a:pt x="10" y="509"/>
                    <a:pt x="10" y="509"/>
                    <a:pt x="10" y="509"/>
                  </a:cubicBezTo>
                  <a:cubicBezTo>
                    <a:pt x="9" y="510"/>
                    <a:pt x="8" y="510"/>
                    <a:pt x="7" y="5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88"/>
            <p:cNvSpPr>
              <a:spLocks/>
            </p:cNvSpPr>
            <p:nvPr/>
          </p:nvSpPr>
          <p:spPr bwMode="auto">
            <a:xfrm>
              <a:off x="10290066" y="6663683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89"/>
            <p:cNvSpPr>
              <a:spLocks/>
            </p:cNvSpPr>
            <p:nvPr/>
          </p:nvSpPr>
          <p:spPr bwMode="auto">
            <a:xfrm>
              <a:off x="10378966" y="66255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10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90"/>
            <p:cNvSpPr>
              <a:spLocks/>
            </p:cNvSpPr>
            <p:nvPr/>
          </p:nvSpPr>
          <p:spPr bwMode="auto">
            <a:xfrm>
              <a:off x="10469454" y="657002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3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91"/>
            <p:cNvSpPr>
              <a:spLocks/>
            </p:cNvSpPr>
            <p:nvPr/>
          </p:nvSpPr>
          <p:spPr bwMode="auto">
            <a:xfrm>
              <a:off x="10559941" y="6520808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2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90"/>
            <p:cNvSpPr>
              <a:spLocks noEditPoints="1"/>
            </p:cNvSpPr>
            <p:nvPr/>
          </p:nvSpPr>
          <p:spPr bwMode="auto">
            <a:xfrm>
              <a:off x="11125091" y="4838058"/>
              <a:ext cx="920750" cy="522288"/>
            </a:xfrm>
            <a:custGeom>
              <a:avLst/>
              <a:gdLst>
                <a:gd name="T0" fmla="*/ 285 w 570"/>
                <a:gd name="T1" fmla="*/ 323 h 323"/>
                <a:gd name="T2" fmla="*/ 282 w 570"/>
                <a:gd name="T3" fmla="*/ 322 h 323"/>
                <a:gd name="T4" fmla="*/ 3 w 570"/>
                <a:gd name="T5" fmla="*/ 167 h 323"/>
                <a:gd name="T6" fmla="*/ 0 w 570"/>
                <a:gd name="T7" fmla="*/ 162 h 323"/>
                <a:gd name="T8" fmla="*/ 3 w 570"/>
                <a:gd name="T9" fmla="*/ 156 h 323"/>
                <a:gd name="T10" fmla="*/ 282 w 570"/>
                <a:gd name="T11" fmla="*/ 1 h 323"/>
                <a:gd name="T12" fmla="*/ 288 w 570"/>
                <a:gd name="T13" fmla="*/ 1 h 323"/>
                <a:gd name="T14" fmla="*/ 567 w 570"/>
                <a:gd name="T15" fmla="*/ 156 h 323"/>
                <a:gd name="T16" fmla="*/ 570 w 570"/>
                <a:gd name="T17" fmla="*/ 162 h 323"/>
                <a:gd name="T18" fmla="*/ 567 w 570"/>
                <a:gd name="T19" fmla="*/ 167 h 323"/>
                <a:gd name="T20" fmla="*/ 288 w 570"/>
                <a:gd name="T21" fmla="*/ 322 h 323"/>
                <a:gd name="T22" fmla="*/ 285 w 570"/>
                <a:gd name="T23" fmla="*/ 323 h 323"/>
                <a:gd name="T24" fmla="*/ 18 w 570"/>
                <a:gd name="T25" fmla="*/ 162 h 323"/>
                <a:gd name="T26" fmla="*/ 285 w 570"/>
                <a:gd name="T27" fmla="*/ 310 h 323"/>
                <a:gd name="T28" fmla="*/ 552 w 570"/>
                <a:gd name="T29" fmla="*/ 162 h 323"/>
                <a:gd name="T30" fmla="*/ 285 w 570"/>
                <a:gd name="T31" fmla="*/ 13 h 323"/>
                <a:gd name="T32" fmla="*/ 18 w 570"/>
                <a:gd name="T33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3">
                  <a:moveTo>
                    <a:pt x="285" y="323"/>
                  </a:moveTo>
                  <a:cubicBezTo>
                    <a:pt x="284" y="323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2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3"/>
                    <a:pt x="285" y="323"/>
                  </a:cubicBezTo>
                  <a:close/>
                  <a:moveTo>
                    <a:pt x="18" y="162"/>
                  </a:moveTo>
                  <a:cubicBezTo>
                    <a:pt x="285" y="310"/>
                    <a:pt x="285" y="310"/>
                    <a:pt x="285" y="310"/>
                  </a:cubicBezTo>
                  <a:cubicBezTo>
                    <a:pt x="552" y="162"/>
                    <a:pt x="552" y="162"/>
                    <a:pt x="552" y="162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91"/>
            <p:cNvSpPr>
              <a:spLocks noEditPoints="1"/>
            </p:cNvSpPr>
            <p:nvPr/>
          </p:nvSpPr>
          <p:spPr bwMode="auto">
            <a:xfrm>
              <a:off x="11125091" y="5088883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7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2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2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92"/>
            <p:cNvSpPr>
              <a:spLocks noEditPoints="1"/>
            </p:cNvSpPr>
            <p:nvPr/>
          </p:nvSpPr>
          <p:spPr bwMode="auto">
            <a:xfrm>
              <a:off x="11575941" y="5088883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2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7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7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93"/>
            <p:cNvSpPr>
              <a:spLocks/>
            </p:cNvSpPr>
            <p:nvPr/>
          </p:nvSpPr>
          <p:spPr bwMode="auto">
            <a:xfrm>
              <a:off x="11212403" y="4876158"/>
              <a:ext cx="455613" cy="841375"/>
            </a:xfrm>
            <a:custGeom>
              <a:avLst/>
              <a:gdLst>
                <a:gd name="T0" fmla="*/ 6 w 282"/>
                <a:gd name="T1" fmla="*/ 519 h 519"/>
                <a:gd name="T2" fmla="*/ 0 w 282"/>
                <a:gd name="T3" fmla="*/ 513 h 519"/>
                <a:gd name="T4" fmla="*/ 0 w 282"/>
                <a:gd name="T5" fmla="*/ 168 h 519"/>
                <a:gd name="T6" fmla="*/ 3 w 282"/>
                <a:gd name="T7" fmla="*/ 162 h 519"/>
                <a:gd name="T8" fmla="*/ 272 w 282"/>
                <a:gd name="T9" fmla="*/ 2 h 519"/>
                <a:gd name="T10" fmla="*/ 280 w 282"/>
                <a:gd name="T11" fmla="*/ 4 h 519"/>
                <a:gd name="T12" fmla="*/ 278 w 282"/>
                <a:gd name="T13" fmla="*/ 12 h 519"/>
                <a:gd name="T14" fmla="*/ 12 w 282"/>
                <a:gd name="T15" fmla="*/ 171 h 519"/>
                <a:gd name="T16" fmla="*/ 12 w 282"/>
                <a:gd name="T17" fmla="*/ 513 h 519"/>
                <a:gd name="T18" fmla="*/ 6 w 282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2" y="7"/>
                    <a:pt x="281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94"/>
            <p:cNvSpPr>
              <a:spLocks/>
            </p:cNvSpPr>
            <p:nvPr/>
          </p:nvSpPr>
          <p:spPr bwMode="auto">
            <a:xfrm>
              <a:off x="11302891" y="4925371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8 h 514"/>
                <a:gd name="T6" fmla="*/ 3 w 280"/>
                <a:gd name="T7" fmla="*/ 163 h 514"/>
                <a:gd name="T8" fmla="*/ 270 w 280"/>
                <a:gd name="T9" fmla="*/ 2 h 514"/>
                <a:gd name="T10" fmla="*/ 278 w 280"/>
                <a:gd name="T11" fmla="*/ 4 h 514"/>
                <a:gd name="T12" fmla="*/ 276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2" y="514"/>
                    <a:pt x="0" y="511"/>
                    <a:pt x="0" y="50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0" y="2"/>
                    <a:pt x="270" y="2"/>
                    <a:pt x="270" y="2"/>
                  </a:cubicBezTo>
                  <a:cubicBezTo>
                    <a:pt x="273" y="0"/>
                    <a:pt x="276" y="1"/>
                    <a:pt x="278" y="4"/>
                  </a:cubicBezTo>
                  <a:cubicBezTo>
                    <a:pt x="280" y="7"/>
                    <a:pt x="279" y="10"/>
                    <a:pt x="276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95"/>
            <p:cNvSpPr>
              <a:spLocks/>
            </p:cNvSpPr>
            <p:nvPr/>
          </p:nvSpPr>
          <p:spPr bwMode="auto">
            <a:xfrm>
              <a:off x="11391791" y="4979346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1 h 514"/>
                <a:gd name="T10" fmla="*/ 282 w 283"/>
                <a:gd name="T11" fmla="*/ 3 h 514"/>
                <a:gd name="T12" fmla="*/ 280 w 283"/>
                <a:gd name="T13" fmla="*/ 12 h 514"/>
                <a:gd name="T14" fmla="*/ 12 w 283"/>
                <a:gd name="T15" fmla="*/ 175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76" y="0"/>
                    <a:pt x="280" y="1"/>
                    <a:pt x="282" y="3"/>
                  </a:cubicBezTo>
                  <a:cubicBezTo>
                    <a:pt x="283" y="6"/>
                    <a:pt x="283" y="10"/>
                    <a:pt x="280" y="12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96"/>
            <p:cNvSpPr>
              <a:spLocks/>
            </p:cNvSpPr>
            <p:nvPr/>
          </p:nvSpPr>
          <p:spPr bwMode="auto">
            <a:xfrm>
              <a:off x="11482278" y="5033321"/>
              <a:ext cx="466725" cy="827088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2 h 511"/>
                <a:gd name="T8" fmla="*/ 279 w 289"/>
                <a:gd name="T9" fmla="*/ 2 h 511"/>
                <a:gd name="T10" fmla="*/ 288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3" y="511"/>
                    <a:pt x="0" y="509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8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9"/>
                    <a:pt x="9" y="511"/>
                    <a:pt x="6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697"/>
            <p:cNvSpPr>
              <a:spLocks/>
            </p:cNvSpPr>
            <p:nvPr/>
          </p:nvSpPr>
          <p:spPr bwMode="auto">
            <a:xfrm>
              <a:off x="11941066" y="5139683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3" y="357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4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698"/>
            <p:cNvSpPr>
              <a:spLocks/>
            </p:cNvSpPr>
            <p:nvPr/>
          </p:nvSpPr>
          <p:spPr bwMode="auto">
            <a:xfrm>
              <a:off x="11850578" y="5187308"/>
              <a:ext cx="19050" cy="569913"/>
            </a:xfrm>
            <a:custGeom>
              <a:avLst/>
              <a:gdLst>
                <a:gd name="T0" fmla="*/ 6 w 12"/>
                <a:gd name="T1" fmla="*/ 352 h 352"/>
                <a:gd name="T2" fmla="*/ 0 w 12"/>
                <a:gd name="T3" fmla="*/ 346 h 352"/>
                <a:gd name="T4" fmla="*/ 0 w 12"/>
                <a:gd name="T5" fmla="*/ 6 h 352"/>
                <a:gd name="T6" fmla="*/ 6 w 12"/>
                <a:gd name="T7" fmla="*/ 0 h 352"/>
                <a:gd name="T8" fmla="*/ 12 w 12"/>
                <a:gd name="T9" fmla="*/ 6 h 352"/>
                <a:gd name="T10" fmla="*/ 12 w 12"/>
                <a:gd name="T11" fmla="*/ 346 h 352"/>
                <a:gd name="T12" fmla="*/ 6 w 12"/>
                <a:gd name="T1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2">
                  <a:moveTo>
                    <a:pt x="6" y="352"/>
                  </a:moveTo>
                  <a:cubicBezTo>
                    <a:pt x="3" y="352"/>
                    <a:pt x="0" y="349"/>
                    <a:pt x="0" y="3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12" y="349"/>
                    <a:pt x="10" y="352"/>
                    <a:pt x="6" y="3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699"/>
            <p:cNvSpPr>
              <a:spLocks/>
            </p:cNvSpPr>
            <p:nvPr/>
          </p:nvSpPr>
          <p:spPr bwMode="auto">
            <a:xfrm>
              <a:off x="11761678" y="5247633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00"/>
            <p:cNvSpPr>
              <a:spLocks/>
            </p:cNvSpPr>
            <p:nvPr/>
          </p:nvSpPr>
          <p:spPr bwMode="auto">
            <a:xfrm>
              <a:off x="11671191" y="5295258"/>
              <a:ext cx="19050" cy="565150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8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8"/>
                    <a:pt x="9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01"/>
            <p:cNvSpPr>
              <a:spLocks noEditPoints="1"/>
            </p:cNvSpPr>
            <p:nvPr/>
          </p:nvSpPr>
          <p:spPr bwMode="auto">
            <a:xfrm>
              <a:off x="8400941" y="6471596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2 h 322"/>
                <a:gd name="T4" fmla="*/ 3 w 570"/>
                <a:gd name="T5" fmla="*/ 167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7 h 322"/>
                <a:gd name="T20" fmla="*/ 288 w 570"/>
                <a:gd name="T21" fmla="*/ 322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2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4"/>
                    <a:pt x="569" y="166"/>
                    <a:pt x="567" y="167"/>
                  </a:cubicBezTo>
                  <a:cubicBezTo>
                    <a:pt x="288" y="322"/>
                    <a:pt x="288" y="322"/>
                    <a:pt x="288" y="322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02"/>
            <p:cNvSpPr>
              <a:spLocks noEditPoints="1"/>
            </p:cNvSpPr>
            <p:nvPr/>
          </p:nvSpPr>
          <p:spPr bwMode="auto">
            <a:xfrm>
              <a:off x="8400941" y="6722421"/>
              <a:ext cx="469900" cy="830263"/>
            </a:xfrm>
            <a:custGeom>
              <a:avLst/>
              <a:gdLst>
                <a:gd name="T0" fmla="*/ 285 w 291"/>
                <a:gd name="T1" fmla="*/ 513 h 513"/>
                <a:gd name="T2" fmla="*/ 282 w 291"/>
                <a:gd name="T3" fmla="*/ 512 h 513"/>
                <a:gd name="T4" fmla="*/ 3 w 291"/>
                <a:gd name="T5" fmla="*/ 357 h 513"/>
                <a:gd name="T6" fmla="*/ 0 w 291"/>
                <a:gd name="T7" fmla="*/ 352 h 513"/>
                <a:gd name="T8" fmla="*/ 0 w 291"/>
                <a:gd name="T9" fmla="*/ 6 h 513"/>
                <a:gd name="T10" fmla="*/ 3 w 291"/>
                <a:gd name="T11" fmla="*/ 1 h 513"/>
                <a:gd name="T12" fmla="*/ 9 w 291"/>
                <a:gd name="T13" fmla="*/ 1 h 513"/>
                <a:gd name="T14" fmla="*/ 288 w 291"/>
                <a:gd name="T15" fmla="*/ 156 h 513"/>
                <a:gd name="T16" fmla="*/ 291 w 291"/>
                <a:gd name="T17" fmla="*/ 161 h 513"/>
                <a:gd name="T18" fmla="*/ 291 w 291"/>
                <a:gd name="T19" fmla="*/ 507 h 513"/>
                <a:gd name="T20" fmla="*/ 288 w 291"/>
                <a:gd name="T21" fmla="*/ 512 h 513"/>
                <a:gd name="T22" fmla="*/ 285 w 291"/>
                <a:gd name="T23" fmla="*/ 513 h 513"/>
                <a:gd name="T24" fmla="*/ 12 w 291"/>
                <a:gd name="T25" fmla="*/ 348 h 513"/>
                <a:gd name="T26" fmla="*/ 279 w 291"/>
                <a:gd name="T27" fmla="*/ 497 h 513"/>
                <a:gd name="T28" fmla="*/ 279 w 291"/>
                <a:gd name="T29" fmla="*/ 165 h 513"/>
                <a:gd name="T30" fmla="*/ 12 w 291"/>
                <a:gd name="T31" fmla="*/ 17 h 513"/>
                <a:gd name="T32" fmla="*/ 12 w 291"/>
                <a:gd name="T33" fmla="*/ 34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285" y="513"/>
                  </a:moveTo>
                  <a:cubicBezTo>
                    <a:pt x="284" y="513"/>
                    <a:pt x="283" y="513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7"/>
                    <a:pt x="291" y="507"/>
                    <a:pt x="291" y="507"/>
                  </a:cubicBezTo>
                  <a:cubicBezTo>
                    <a:pt x="291" y="509"/>
                    <a:pt x="290" y="511"/>
                    <a:pt x="288" y="512"/>
                  </a:cubicBezTo>
                  <a:cubicBezTo>
                    <a:pt x="287" y="513"/>
                    <a:pt x="286" y="513"/>
                    <a:pt x="285" y="513"/>
                  </a:cubicBezTo>
                  <a:close/>
                  <a:moveTo>
                    <a:pt x="12" y="348"/>
                  </a:moveTo>
                  <a:cubicBezTo>
                    <a:pt x="279" y="497"/>
                    <a:pt x="279" y="497"/>
                    <a:pt x="279" y="497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03"/>
            <p:cNvSpPr>
              <a:spLocks noEditPoints="1"/>
            </p:cNvSpPr>
            <p:nvPr/>
          </p:nvSpPr>
          <p:spPr bwMode="auto">
            <a:xfrm>
              <a:off x="8851791" y="6722421"/>
              <a:ext cx="469900" cy="830263"/>
            </a:xfrm>
            <a:custGeom>
              <a:avLst/>
              <a:gdLst>
                <a:gd name="T0" fmla="*/ 6 w 291"/>
                <a:gd name="T1" fmla="*/ 513 h 513"/>
                <a:gd name="T2" fmla="*/ 3 w 291"/>
                <a:gd name="T3" fmla="*/ 512 h 513"/>
                <a:gd name="T4" fmla="*/ 0 w 291"/>
                <a:gd name="T5" fmla="*/ 507 h 513"/>
                <a:gd name="T6" fmla="*/ 0 w 291"/>
                <a:gd name="T7" fmla="*/ 161 h 513"/>
                <a:gd name="T8" fmla="*/ 3 w 291"/>
                <a:gd name="T9" fmla="*/ 156 h 513"/>
                <a:gd name="T10" fmla="*/ 282 w 291"/>
                <a:gd name="T11" fmla="*/ 1 h 513"/>
                <a:gd name="T12" fmla="*/ 288 w 291"/>
                <a:gd name="T13" fmla="*/ 1 h 513"/>
                <a:gd name="T14" fmla="*/ 291 w 291"/>
                <a:gd name="T15" fmla="*/ 6 h 513"/>
                <a:gd name="T16" fmla="*/ 291 w 291"/>
                <a:gd name="T17" fmla="*/ 352 h 513"/>
                <a:gd name="T18" fmla="*/ 288 w 291"/>
                <a:gd name="T19" fmla="*/ 357 h 513"/>
                <a:gd name="T20" fmla="*/ 9 w 291"/>
                <a:gd name="T21" fmla="*/ 512 h 513"/>
                <a:gd name="T22" fmla="*/ 6 w 291"/>
                <a:gd name="T23" fmla="*/ 513 h 513"/>
                <a:gd name="T24" fmla="*/ 12 w 291"/>
                <a:gd name="T25" fmla="*/ 165 h 513"/>
                <a:gd name="T26" fmla="*/ 12 w 291"/>
                <a:gd name="T27" fmla="*/ 497 h 513"/>
                <a:gd name="T28" fmla="*/ 279 w 291"/>
                <a:gd name="T29" fmla="*/ 348 h 513"/>
                <a:gd name="T30" fmla="*/ 279 w 291"/>
                <a:gd name="T31" fmla="*/ 17 h 513"/>
                <a:gd name="T32" fmla="*/ 12 w 291"/>
                <a:gd name="T33" fmla="*/ 16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3">
                  <a:moveTo>
                    <a:pt x="6" y="513"/>
                  </a:moveTo>
                  <a:cubicBezTo>
                    <a:pt x="5" y="513"/>
                    <a:pt x="4" y="513"/>
                    <a:pt x="3" y="512"/>
                  </a:cubicBezTo>
                  <a:cubicBezTo>
                    <a:pt x="1" y="511"/>
                    <a:pt x="0" y="509"/>
                    <a:pt x="0" y="50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3"/>
                    <a:pt x="7" y="513"/>
                    <a:pt x="6" y="513"/>
                  </a:cubicBezTo>
                  <a:close/>
                  <a:moveTo>
                    <a:pt x="12" y="165"/>
                  </a:moveTo>
                  <a:cubicBezTo>
                    <a:pt x="12" y="497"/>
                    <a:pt x="12" y="497"/>
                    <a:pt x="12" y="49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7"/>
                    <a:pt x="279" y="17"/>
                    <a:pt x="279" y="17"/>
                  </a:cubicBezTo>
                  <a:lnTo>
                    <a:pt x="12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04"/>
            <p:cNvSpPr>
              <a:spLocks/>
            </p:cNvSpPr>
            <p:nvPr/>
          </p:nvSpPr>
          <p:spPr bwMode="auto">
            <a:xfrm>
              <a:off x="8488253" y="6509696"/>
              <a:ext cx="454025" cy="841375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7 h 519"/>
                <a:gd name="T6" fmla="*/ 3 w 281"/>
                <a:gd name="T7" fmla="*/ 162 h 519"/>
                <a:gd name="T8" fmla="*/ 271 w 281"/>
                <a:gd name="T9" fmla="*/ 1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6"/>
                    <a:pt x="0" y="51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6"/>
                    <a:pt x="280" y="10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6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05"/>
            <p:cNvSpPr>
              <a:spLocks/>
            </p:cNvSpPr>
            <p:nvPr/>
          </p:nvSpPr>
          <p:spPr bwMode="auto">
            <a:xfrm>
              <a:off x="8577153" y="6558908"/>
              <a:ext cx="454025" cy="830263"/>
            </a:xfrm>
            <a:custGeom>
              <a:avLst/>
              <a:gdLst>
                <a:gd name="T0" fmla="*/ 6 w 281"/>
                <a:gd name="T1" fmla="*/ 513 h 513"/>
                <a:gd name="T2" fmla="*/ 0 w 281"/>
                <a:gd name="T3" fmla="*/ 507 h 513"/>
                <a:gd name="T4" fmla="*/ 0 w 281"/>
                <a:gd name="T5" fmla="*/ 168 h 513"/>
                <a:gd name="T6" fmla="*/ 3 w 281"/>
                <a:gd name="T7" fmla="*/ 163 h 513"/>
                <a:gd name="T8" fmla="*/ 271 w 281"/>
                <a:gd name="T9" fmla="*/ 2 h 513"/>
                <a:gd name="T10" fmla="*/ 279 w 281"/>
                <a:gd name="T11" fmla="*/ 4 h 513"/>
                <a:gd name="T12" fmla="*/ 277 w 281"/>
                <a:gd name="T13" fmla="*/ 12 h 513"/>
                <a:gd name="T14" fmla="*/ 12 w 281"/>
                <a:gd name="T15" fmla="*/ 172 h 513"/>
                <a:gd name="T16" fmla="*/ 12 w 281"/>
                <a:gd name="T17" fmla="*/ 507 h 513"/>
                <a:gd name="T18" fmla="*/ 6 w 281"/>
                <a:gd name="T1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3">
                  <a:moveTo>
                    <a:pt x="6" y="513"/>
                  </a:moveTo>
                  <a:cubicBezTo>
                    <a:pt x="3" y="513"/>
                    <a:pt x="0" y="511"/>
                    <a:pt x="0" y="50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2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1" y="6"/>
                    <a:pt x="280" y="10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7"/>
                    <a:pt x="12" y="507"/>
                    <a:pt x="12" y="507"/>
                  </a:cubicBezTo>
                  <a:cubicBezTo>
                    <a:pt x="12" y="511"/>
                    <a:pt x="10" y="513"/>
                    <a:pt x="6" y="5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06"/>
            <p:cNvSpPr>
              <a:spLocks/>
            </p:cNvSpPr>
            <p:nvPr/>
          </p:nvSpPr>
          <p:spPr bwMode="auto">
            <a:xfrm>
              <a:off x="8667641" y="6611296"/>
              <a:ext cx="457200" cy="833438"/>
            </a:xfrm>
            <a:custGeom>
              <a:avLst/>
              <a:gdLst>
                <a:gd name="T0" fmla="*/ 6 w 283"/>
                <a:gd name="T1" fmla="*/ 515 h 515"/>
                <a:gd name="T2" fmla="*/ 0 w 283"/>
                <a:gd name="T3" fmla="*/ 509 h 515"/>
                <a:gd name="T4" fmla="*/ 0 w 283"/>
                <a:gd name="T5" fmla="*/ 173 h 515"/>
                <a:gd name="T6" fmla="*/ 3 w 283"/>
                <a:gd name="T7" fmla="*/ 168 h 515"/>
                <a:gd name="T8" fmla="*/ 273 w 283"/>
                <a:gd name="T9" fmla="*/ 2 h 515"/>
                <a:gd name="T10" fmla="*/ 282 w 283"/>
                <a:gd name="T11" fmla="*/ 4 h 515"/>
                <a:gd name="T12" fmla="*/ 280 w 283"/>
                <a:gd name="T13" fmla="*/ 12 h 515"/>
                <a:gd name="T14" fmla="*/ 12 w 283"/>
                <a:gd name="T15" fmla="*/ 176 h 515"/>
                <a:gd name="T16" fmla="*/ 12 w 283"/>
                <a:gd name="T17" fmla="*/ 509 h 515"/>
                <a:gd name="T18" fmla="*/ 6 w 283"/>
                <a:gd name="T1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5">
                  <a:moveTo>
                    <a:pt x="6" y="515"/>
                  </a:moveTo>
                  <a:cubicBezTo>
                    <a:pt x="3" y="515"/>
                    <a:pt x="0" y="512"/>
                    <a:pt x="0" y="50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1"/>
                    <a:pt x="1" y="169"/>
                    <a:pt x="3" y="168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2" y="4"/>
                  </a:cubicBezTo>
                  <a:cubicBezTo>
                    <a:pt x="283" y="7"/>
                    <a:pt x="282" y="11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9"/>
                    <a:pt x="12" y="509"/>
                    <a:pt x="12" y="509"/>
                  </a:cubicBezTo>
                  <a:cubicBezTo>
                    <a:pt x="12" y="512"/>
                    <a:pt x="9" y="515"/>
                    <a:pt x="6" y="5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707"/>
            <p:cNvSpPr>
              <a:spLocks/>
            </p:cNvSpPr>
            <p:nvPr/>
          </p:nvSpPr>
          <p:spPr bwMode="auto">
            <a:xfrm>
              <a:off x="8758128" y="6666858"/>
              <a:ext cx="466725" cy="828675"/>
            </a:xfrm>
            <a:custGeom>
              <a:avLst/>
              <a:gdLst>
                <a:gd name="T0" fmla="*/ 6 w 289"/>
                <a:gd name="T1" fmla="*/ 511 h 511"/>
                <a:gd name="T2" fmla="*/ 0 w 289"/>
                <a:gd name="T3" fmla="*/ 505 h 511"/>
                <a:gd name="T4" fmla="*/ 0 w 289"/>
                <a:gd name="T5" fmla="*/ 167 h 511"/>
                <a:gd name="T6" fmla="*/ 3 w 289"/>
                <a:gd name="T7" fmla="*/ 161 h 511"/>
                <a:gd name="T8" fmla="*/ 279 w 289"/>
                <a:gd name="T9" fmla="*/ 1 h 511"/>
                <a:gd name="T10" fmla="*/ 287 w 289"/>
                <a:gd name="T11" fmla="*/ 4 h 511"/>
                <a:gd name="T12" fmla="*/ 285 w 289"/>
                <a:gd name="T13" fmla="*/ 12 h 511"/>
                <a:gd name="T14" fmla="*/ 12 w 289"/>
                <a:gd name="T15" fmla="*/ 170 h 511"/>
                <a:gd name="T16" fmla="*/ 12 w 289"/>
                <a:gd name="T17" fmla="*/ 505 h 511"/>
                <a:gd name="T18" fmla="*/ 6 w 289"/>
                <a:gd name="T1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1">
                  <a:moveTo>
                    <a:pt x="6" y="511"/>
                  </a:moveTo>
                  <a:cubicBezTo>
                    <a:pt x="2" y="511"/>
                    <a:pt x="0" y="508"/>
                    <a:pt x="0" y="50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4"/>
                    <a:pt x="1" y="162"/>
                    <a:pt x="3" y="16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0"/>
                    <a:pt x="285" y="12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505"/>
                    <a:pt x="12" y="505"/>
                    <a:pt x="12" y="505"/>
                  </a:cubicBezTo>
                  <a:cubicBezTo>
                    <a:pt x="12" y="508"/>
                    <a:pt x="9" y="511"/>
                    <a:pt x="6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708"/>
            <p:cNvSpPr>
              <a:spLocks/>
            </p:cNvSpPr>
            <p:nvPr/>
          </p:nvSpPr>
          <p:spPr bwMode="auto">
            <a:xfrm>
              <a:off x="9216916" y="6771633"/>
              <a:ext cx="19050" cy="579438"/>
            </a:xfrm>
            <a:custGeom>
              <a:avLst/>
              <a:gdLst>
                <a:gd name="T0" fmla="*/ 6 w 12"/>
                <a:gd name="T1" fmla="*/ 358 h 358"/>
                <a:gd name="T2" fmla="*/ 0 w 12"/>
                <a:gd name="T3" fmla="*/ 352 h 358"/>
                <a:gd name="T4" fmla="*/ 0 w 12"/>
                <a:gd name="T5" fmla="*/ 6 h 358"/>
                <a:gd name="T6" fmla="*/ 6 w 12"/>
                <a:gd name="T7" fmla="*/ 0 h 358"/>
                <a:gd name="T8" fmla="*/ 12 w 12"/>
                <a:gd name="T9" fmla="*/ 6 h 358"/>
                <a:gd name="T10" fmla="*/ 12 w 12"/>
                <a:gd name="T11" fmla="*/ 352 h 358"/>
                <a:gd name="T12" fmla="*/ 6 w 12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8">
                  <a:moveTo>
                    <a:pt x="6" y="358"/>
                  </a:moveTo>
                  <a:cubicBezTo>
                    <a:pt x="2" y="358"/>
                    <a:pt x="0" y="355"/>
                    <a:pt x="0" y="3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12" y="355"/>
                    <a:pt x="9" y="358"/>
                    <a:pt x="6" y="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709"/>
            <p:cNvSpPr>
              <a:spLocks/>
            </p:cNvSpPr>
            <p:nvPr/>
          </p:nvSpPr>
          <p:spPr bwMode="auto">
            <a:xfrm>
              <a:off x="9126428" y="6820846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9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9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710"/>
            <p:cNvSpPr>
              <a:spLocks/>
            </p:cNvSpPr>
            <p:nvPr/>
          </p:nvSpPr>
          <p:spPr bwMode="auto">
            <a:xfrm>
              <a:off x="9037528" y="6881171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711"/>
            <p:cNvSpPr>
              <a:spLocks/>
            </p:cNvSpPr>
            <p:nvPr/>
          </p:nvSpPr>
          <p:spPr bwMode="auto">
            <a:xfrm>
              <a:off x="8947041" y="6928796"/>
              <a:ext cx="19050" cy="566738"/>
            </a:xfrm>
            <a:custGeom>
              <a:avLst/>
              <a:gdLst>
                <a:gd name="T0" fmla="*/ 6 w 12"/>
                <a:gd name="T1" fmla="*/ 350 h 350"/>
                <a:gd name="T2" fmla="*/ 0 w 12"/>
                <a:gd name="T3" fmla="*/ 344 h 350"/>
                <a:gd name="T4" fmla="*/ 0 w 12"/>
                <a:gd name="T5" fmla="*/ 6 h 350"/>
                <a:gd name="T6" fmla="*/ 6 w 12"/>
                <a:gd name="T7" fmla="*/ 0 h 350"/>
                <a:gd name="T8" fmla="*/ 12 w 12"/>
                <a:gd name="T9" fmla="*/ 6 h 350"/>
                <a:gd name="T10" fmla="*/ 12 w 12"/>
                <a:gd name="T11" fmla="*/ 344 h 350"/>
                <a:gd name="T12" fmla="*/ 6 w 1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0">
                  <a:moveTo>
                    <a:pt x="6" y="350"/>
                  </a:moveTo>
                  <a:cubicBezTo>
                    <a:pt x="3" y="350"/>
                    <a:pt x="0" y="347"/>
                    <a:pt x="0" y="3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4"/>
                    <a:pt x="12" y="344"/>
                    <a:pt x="12" y="344"/>
                  </a:cubicBezTo>
                  <a:cubicBezTo>
                    <a:pt x="12" y="347"/>
                    <a:pt x="9" y="350"/>
                    <a:pt x="6" y="3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712"/>
            <p:cNvSpPr>
              <a:spLocks noEditPoints="1"/>
            </p:cNvSpPr>
            <p:nvPr/>
          </p:nvSpPr>
          <p:spPr bwMode="auto">
            <a:xfrm>
              <a:off x="8851791" y="5661971"/>
              <a:ext cx="920750" cy="520700"/>
            </a:xfrm>
            <a:custGeom>
              <a:avLst/>
              <a:gdLst>
                <a:gd name="T0" fmla="*/ 285 w 570"/>
                <a:gd name="T1" fmla="*/ 322 h 322"/>
                <a:gd name="T2" fmla="*/ 282 w 570"/>
                <a:gd name="T3" fmla="*/ 321 h 322"/>
                <a:gd name="T4" fmla="*/ 3 w 570"/>
                <a:gd name="T5" fmla="*/ 166 h 322"/>
                <a:gd name="T6" fmla="*/ 0 w 570"/>
                <a:gd name="T7" fmla="*/ 161 h 322"/>
                <a:gd name="T8" fmla="*/ 3 w 570"/>
                <a:gd name="T9" fmla="*/ 156 h 322"/>
                <a:gd name="T10" fmla="*/ 282 w 570"/>
                <a:gd name="T11" fmla="*/ 1 h 322"/>
                <a:gd name="T12" fmla="*/ 288 w 570"/>
                <a:gd name="T13" fmla="*/ 1 h 322"/>
                <a:gd name="T14" fmla="*/ 567 w 570"/>
                <a:gd name="T15" fmla="*/ 156 h 322"/>
                <a:gd name="T16" fmla="*/ 570 w 570"/>
                <a:gd name="T17" fmla="*/ 161 h 322"/>
                <a:gd name="T18" fmla="*/ 567 w 570"/>
                <a:gd name="T19" fmla="*/ 166 h 322"/>
                <a:gd name="T20" fmla="*/ 288 w 570"/>
                <a:gd name="T21" fmla="*/ 321 h 322"/>
                <a:gd name="T22" fmla="*/ 285 w 570"/>
                <a:gd name="T23" fmla="*/ 322 h 322"/>
                <a:gd name="T24" fmla="*/ 18 w 570"/>
                <a:gd name="T25" fmla="*/ 161 h 322"/>
                <a:gd name="T26" fmla="*/ 285 w 570"/>
                <a:gd name="T27" fmla="*/ 309 h 322"/>
                <a:gd name="T28" fmla="*/ 551 w 570"/>
                <a:gd name="T29" fmla="*/ 161 h 322"/>
                <a:gd name="T30" fmla="*/ 285 w 570"/>
                <a:gd name="T31" fmla="*/ 13 h 322"/>
                <a:gd name="T32" fmla="*/ 18 w 570"/>
                <a:gd name="T3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0" h="322">
                  <a:moveTo>
                    <a:pt x="285" y="322"/>
                  </a:moveTo>
                  <a:cubicBezTo>
                    <a:pt x="284" y="322"/>
                    <a:pt x="283" y="322"/>
                    <a:pt x="282" y="321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1" y="165"/>
                    <a:pt x="0" y="163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567" y="156"/>
                    <a:pt x="567" y="156"/>
                    <a:pt x="567" y="156"/>
                  </a:cubicBezTo>
                  <a:cubicBezTo>
                    <a:pt x="569" y="157"/>
                    <a:pt x="570" y="159"/>
                    <a:pt x="570" y="161"/>
                  </a:cubicBezTo>
                  <a:cubicBezTo>
                    <a:pt x="570" y="163"/>
                    <a:pt x="569" y="165"/>
                    <a:pt x="567" y="166"/>
                  </a:cubicBezTo>
                  <a:cubicBezTo>
                    <a:pt x="288" y="321"/>
                    <a:pt x="288" y="321"/>
                    <a:pt x="288" y="321"/>
                  </a:cubicBezTo>
                  <a:cubicBezTo>
                    <a:pt x="287" y="322"/>
                    <a:pt x="286" y="322"/>
                    <a:pt x="285" y="322"/>
                  </a:cubicBezTo>
                  <a:close/>
                  <a:moveTo>
                    <a:pt x="18" y="161"/>
                  </a:moveTo>
                  <a:cubicBezTo>
                    <a:pt x="285" y="309"/>
                    <a:pt x="285" y="309"/>
                    <a:pt x="285" y="309"/>
                  </a:cubicBezTo>
                  <a:cubicBezTo>
                    <a:pt x="551" y="161"/>
                    <a:pt x="551" y="161"/>
                    <a:pt x="551" y="161"/>
                  </a:cubicBezTo>
                  <a:cubicBezTo>
                    <a:pt x="285" y="13"/>
                    <a:pt x="285" y="13"/>
                    <a:pt x="285" y="1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713"/>
            <p:cNvSpPr>
              <a:spLocks noEditPoints="1"/>
            </p:cNvSpPr>
            <p:nvPr/>
          </p:nvSpPr>
          <p:spPr bwMode="auto">
            <a:xfrm>
              <a:off x="8851791" y="5912796"/>
              <a:ext cx="469900" cy="828675"/>
            </a:xfrm>
            <a:custGeom>
              <a:avLst/>
              <a:gdLst>
                <a:gd name="T0" fmla="*/ 285 w 291"/>
                <a:gd name="T1" fmla="*/ 512 h 512"/>
                <a:gd name="T2" fmla="*/ 282 w 291"/>
                <a:gd name="T3" fmla="*/ 512 h 512"/>
                <a:gd name="T4" fmla="*/ 3 w 291"/>
                <a:gd name="T5" fmla="*/ 357 h 512"/>
                <a:gd name="T6" fmla="*/ 0 w 291"/>
                <a:gd name="T7" fmla="*/ 351 h 512"/>
                <a:gd name="T8" fmla="*/ 0 w 291"/>
                <a:gd name="T9" fmla="*/ 6 h 512"/>
                <a:gd name="T10" fmla="*/ 3 w 291"/>
                <a:gd name="T11" fmla="*/ 1 h 512"/>
                <a:gd name="T12" fmla="*/ 9 w 291"/>
                <a:gd name="T13" fmla="*/ 1 h 512"/>
                <a:gd name="T14" fmla="*/ 288 w 291"/>
                <a:gd name="T15" fmla="*/ 156 h 512"/>
                <a:gd name="T16" fmla="*/ 291 w 291"/>
                <a:gd name="T17" fmla="*/ 161 h 512"/>
                <a:gd name="T18" fmla="*/ 291 w 291"/>
                <a:gd name="T19" fmla="*/ 506 h 512"/>
                <a:gd name="T20" fmla="*/ 288 w 291"/>
                <a:gd name="T21" fmla="*/ 512 h 512"/>
                <a:gd name="T22" fmla="*/ 285 w 291"/>
                <a:gd name="T23" fmla="*/ 512 h 512"/>
                <a:gd name="T24" fmla="*/ 12 w 291"/>
                <a:gd name="T25" fmla="*/ 348 h 512"/>
                <a:gd name="T26" fmla="*/ 279 w 291"/>
                <a:gd name="T27" fmla="*/ 496 h 512"/>
                <a:gd name="T28" fmla="*/ 279 w 291"/>
                <a:gd name="T29" fmla="*/ 164 h 512"/>
                <a:gd name="T30" fmla="*/ 12 w 291"/>
                <a:gd name="T31" fmla="*/ 16 h 512"/>
                <a:gd name="T32" fmla="*/ 12 w 291"/>
                <a:gd name="T3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285" y="512"/>
                  </a:moveTo>
                  <a:cubicBezTo>
                    <a:pt x="284" y="512"/>
                    <a:pt x="283" y="512"/>
                    <a:pt x="282" y="512"/>
                  </a:cubicBezTo>
                  <a:cubicBezTo>
                    <a:pt x="3" y="357"/>
                    <a:pt x="3" y="357"/>
                    <a:pt x="3" y="357"/>
                  </a:cubicBezTo>
                  <a:cubicBezTo>
                    <a:pt x="1" y="356"/>
                    <a:pt x="0" y="354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0" y="157"/>
                    <a:pt x="291" y="159"/>
                    <a:pt x="291" y="161"/>
                  </a:cubicBezTo>
                  <a:cubicBezTo>
                    <a:pt x="291" y="506"/>
                    <a:pt x="291" y="506"/>
                    <a:pt x="291" y="506"/>
                  </a:cubicBezTo>
                  <a:cubicBezTo>
                    <a:pt x="291" y="508"/>
                    <a:pt x="290" y="510"/>
                    <a:pt x="288" y="512"/>
                  </a:cubicBezTo>
                  <a:cubicBezTo>
                    <a:pt x="287" y="512"/>
                    <a:pt x="286" y="512"/>
                    <a:pt x="285" y="512"/>
                  </a:cubicBezTo>
                  <a:close/>
                  <a:moveTo>
                    <a:pt x="12" y="348"/>
                  </a:moveTo>
                  <a:cubicBezTo>
                    <a:pt x="279" y="496"/>
                    <a:pt x="279" y="496"/>
                    <a:pt x="279" y="49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3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714"/>
            <p:cNvSpPr>
              <a:spLocks noEditPoints="1"/>
            </p:cNvSpPr>
            <p:nvPr/>
          </p:nvSpPr>
          <p:spPr bwMode="auto">
            <a:xfrm>
              <a:off x="9302641" y="5912796"/>
              <a:ext cx="469900" cy="828675"/>
            </a:xfrm>
            <a:custGeom>
              <a:avLst/>
              <a:gdLst>
                <a:gd name="T0" fmla="*/ 6 w 291"/>
                <a:gd name="T1" fmla="*/ 512 h 512"/>
                <a:gd name="T2" fmla="*/ 3 w 291"/>
                <a:gd name="T3" fmla="*/ 512 h 512"/>
                <a:gd name="T4" fmla="*/ 0 w 291"/>
                <a:gd name="T5" fmla="*/ 506 h 512"/>
                <a:gd name="T6" fmla="*/ 0 w 291"/>
                <a:gd name="T7" fmla="*/ 161 h 512"/>
                <a:gd name="T8" fmla="*/ 3 w 291"/>
                <a:gd name="T9" fmla="*/ 156 h 512"/>
                <a:gd name="T10" fmla="*/ 282 w 291"/>
                <a:gd name="T11" fmla="*/ 1 h 512"/>
                <a:gd name="T12" fmla="*/ 288 w 291"/>
                <a:gd name="T13" fmla="*/ 1 h 512"/>
                <a:gd name="T14" fmla="*/ 291 w 291"/>
                <a:gd name="T15" fmla="*/ 6 h 512"/>
                <a:gd name="T16" fmla="*/ 291 w 291"/>
                <a:gd name="T17" fmla="*/ 351 h 512"/>
                <a:gd name="T18" fmla="*/ 288 w 291"/>
                <a:gd name="T19" fmla="*/ 357 h 512"/>
                <a:gd name="T20" fmla="*/ 9 w 291"/>
                <a:gd name="T21" fmla="*/ 512 h 512"/>
                <a:gd name="T22" fmla="*/ 6 w 291"/>
                <a:gd name="T23" fmla="*/ 512 h 512"/>
                <a:gd name="T24" fmla="*/ 12 w 291"/>
                <a:gd name="T25" fmla="*/ 164 h 512"/>
                <a:gd name="T26" fmla="*/ 12 w 291"/>
                <a:gd name="T27" fmla="*/ 496 h 512"/>
                <a:gd name="T28" fmla="*/ 279 w 291"/>
                <a:gd name="T29" fmla="*/ 348 h 512"/>
                <a:gd name="T30" fmla="*/ 279 w 291"/>
                <a:gd name="T31" fmla="*/ 16 h 512"/>
                <a:gd name="T32" fmla="*/ 12 w 291"/>
                <a:gd name="T33" fmla="*/ 1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512">
                  <a:moveTo>
                    <a:pt x="6" y="512"/>
                  </a:moveTo>
                  <a:cubicBezTo>
                    <a:pt x="5" y="512"/>
                    <a:pt x="4" y="512"/>
                    <a:pt x="3" y="512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9"/>
                    <a:pt x="1" y="157"/>
                    <a:pt x="3" y="156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4" y="0"/>
                    <a:pt x="286" y="0"/>
                    <a:pt x="288" y="1"/>
                  </a:cubicBezTo>
                  <a:cubicBezTo>
                    <a:pt x="290" y="2"/>
                    <a:pt x="291" y="4"/>
                    <a:pt x="291" y="6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1" y="354"/>
                    <a:pt x="290" y="356"/>
                    <a:pt x="288" y="357"/>
                  </a:cubicBezTo>
                  <a:cubicBezTo>
                    <a:pt x="9" y="512"/>
                    <a:pt x="9" y="512"/>
                    <a:pt x="9" y="512"/>
                  </a:cubicBezTo>
                  <a:cubicBezTo>
                    <a:pt x="8" y="512"/>
                    <a:pt x="7" y="512"/>
                    <a:pt x="6" y="512"/>
                  </a:cubicBezTo>
                  <a:close/>
                  <a:moveTo>
                    <a:pt x="12" y="164"/>
                  </a:moveTo>
                  <a:cubicBezTo>
                    <a:pt x="12" y="496"/>
                    <a:pt x="12" y="496"/>
                    <a:pt x="12" y="496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16"/>
                    <a:pt x="279" y="16"/>
                    <a:pt x="279" y="16"/>
                  </a:cubicBezTo>
                  <a:lnTo>
                    <a:pt x="12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715"/>
            <p:cNvSpPr>
              <a:spLocks/>
            </p:cNvSpPr>
            <p:nvPr/>
          </p:nvSpPr>
          <p:spPr bwMode="auto">
            <a:xfrm>
              <a:off x="8939103" y="5700071"/>
              <a:ext cx="454025" cy="839788"/>
            </a:xfrm>
            <a:custGeom>
              <a:avLst/>
              <a:gdLst>
                <a:gd name="T0" fmla="*/ 6 w 281"/>
                <a:gd name="T1" fmla="*/ 519 h 519"/>
                <a:gd name="T2" fmla="*/ 0 w 281"/>
                <a:gd name="T3" fmla="*/ 513 h 519"/>
                <a:gd name="T4" fmla="*/ 0 w 281"/>
                <a:gd name="T5" fmla="*/ 168 h 519"/>
                <a:gd name="T6" fmla="*/ 3 w 281"/>
                <a:gd name="T7" fmla="*/ 163 h 519"/>
                <a:gd name="T8" fmla="*/ 271 w 281"/>
                <a:gd name="T9" fmla="*/ 2 h 519"/>
                <a:gd name="T10" fmla="*/ 280 w 281"/>
                <a:gd name="T11" fmla="*/ 4 h 519"/>
                <a:gd name="T12" fmla="*/ 278 w 281"/>
                <a:gd name="T13" fmla="*/ 12 h 519"/>
                <a:gd name="T14" fmla="*/ 12 w 281"/>
                <a:gd name="T15" fmla="*/ 171 h 519"/>
                <a:gd name="T16" fmla="*/ 12 w 281"/>
                <a:gd name="T17" fmla="*/ 513 h 519"/>
                <a:gd name="T18" fmla="*/ 6 w 281"/>
                <a:gd name="T1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519">
                  <a:moveTo>
                    <a:pt x="6" y="519"/>
                  </a:moveTo>
                  <a:cubicBezTo>
                    <a:pt x="3" y="519"/>
                    <a:pt x="0" y="517"/>
                    <a:pt x="0" y="51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6"/>
                    <a:pt x="1" y="164"/>
                    <a:pt x="3" y="163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4" y="0"/>
                    <a:pt x="278" y="1"/>
                    <a:pt x="280" y="4"/>
                  </a:cubicBezTo>
                  <a:cubicBezTo>
                    <a:pt x="281" y="7"/>
                    <a:pt x="280" y="11"/>
                    <a:pt x="278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13"/>
                    <a:pt x="12" y="513"/>
                    <a:pt x="12" y="513"/>
                  </a:cubicBezTo>
                  <a:cubicBezTo>
                    <a:pt x="12" y="517"/>
                    <a:pt x="9" y="519"/>
                    <a:pt x="6" y="5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716"/>
            <p:cNvSpPr>
              <a:spLocks/>
            </p:cNvSpPr>
            <p:nvPr/>
          </p:nvSpPr>
          <p:spPr bwMode="auto">
            <a:xfrm>
              <a:off x="9028003" y="5747696"/>
              <a:ext cx="452438" cy="831850"/>
            </a:xfrm>
            <a:custGeom>
              <a:avLst/>
              <a:gdLst>
                <a:gd name="T0" fmla="*/ 6 w 280"/>
                <a:gd name="T1" fmla="*/ 514 h 514"/>
                <a:gd name="T2" fmla="*/ 0 w 280"/>
                <a:gd name="T3" fmla="*/ 508 h 514"/>
                <a:gd name="T4" fmla="*/ 0 w 280"/>
                <a:gd name="T5" fmla="*/ 169 h 514"/>
                <a:gd name="T6" fmla="*/ 3 w 280"/>
                <a:gd name="T7" fmla="*/ 164 h 514"/>
                <a:gd name="T8" fmla="*/ 271 w 280"/>
                <a:gd name="T9" fmla="*/ 2 h 514"/>
                <a:gd name="T10" fmla="*/ 279 w 280"/>
                <a:gd name="T11" fmla="*/ 4 h 514"/>
                <a:gd name="T12" fmla="*/ 277 w 280"/>
                <a:gd name="T13" fmla="*/ 12 h 514"/>
                <a:gd name="T14" fmla="*/ 12 w 280"/>
                <a:gd name="T15" fmla="*/ 172 h 514"/>
                <a:gd name="T16" fmla="*/ 12 w 280"/>
                <a:gd name="T17" fmla="*/ 508 h 514"/>
                <a:gd name="T18" fmla="*/ 6 w 280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7"/>
                    <a:pt x="2" y="165"/>
                    <a:pt x="3" y="164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3" y="0"/>
                    <a:pt x="277" y="1"/>
                    <a:pt x="279" y="4"/>
                  </a:cubicBezTo>
                  <a:cubicBezTo>
                    <a:pt x="280" y="7"/>
                    <a:pt x="280" y="11"/>
                    <a:pt x="277" y="1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10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717"/>
            <p:cNvSpPr>
              <a:spLocks/>
            </p:cNvSpPr>
            <p:nvPr/>
          </p:nvSpPr>
          <p:spPr bwMode="auto">
            <a:xfrm>
              <a:off x="9118491" y="5801671"/>
              <a:ext cx="457200" cy="831850"/>
            </a:xfrm>
            <a:custGeom>
              <a:avLst/>
              <a:gdLst>
                <a:gd name="T0" fmla="*/ 6 w 283"/>
                <a:gd name="T1" fmla="*/ 514 h 514"/>
                <a:gd name="T2" fmla="*/ 0 w 283"/>
                <a:gd name="T3" fmla="*/ 508 h 514"/>
                <a:gd name="T4" fmla="*/ 0 w 283"/>
                <a:gd name="T5" fmla="*/ 172 h 514"/>
                <a:gd name="T6" fmla="*/ 3 w 283"/>
                <a:gd name="T7" fmla="*/ 167 h 514"/>
                <a:gd name="T8" fmla="*/ 273 w 283"/>
                <a:gd name="T9" fmla="*/ 2 h 514"/>
                <a:gd name="T10" fmla="*/ 281 w 283"/>
                <a:gd name="T11" fmla="*/ 4 h 514"/>
                <a:gd name="T12" fmla="*/ 280 w 283"/>
                <a:gd name="T13" fmla="*/ 12 h 514"/>
                <a:gd name="T14" fmla="*/ 12 w 283"/>
                <a:gd name="T15" fmla="*/ 176 h 514"/>
                <a:gd name="T16" fmla="*/ 12 w 283"/>
                <a:gd name="T17" fmla="*/ 508 h 514"/>
                <a:gd name="T18" fmla="*/ 6 w 283"/>
                <a:gd name="T1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514">
                  <a:moveTo>
                    <a:pt x="6" y="514"/>
                  </a:moveTo>
                  <a:cubicBezTo>
                    <a:pt x="3" y="514"/>
                    <a:pt x="0" y="511"/>
                    <a:pt x="0" y="50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0"/>
                    <a:pt x="1" y="168"/>
                    <a:pt x="3" y="167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6" y="0"/>
                    <a:pt x="280" y="1"/>
                    <a:pt x="281" y="4"/>
                  </a:cubicBezTo>
                  <a:cubicBezTo>
                    <a:pt x="283" y="7"/>
                    <a:pt x="282" y="10"/>
                    <a:pt x="280" y="12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508"/>
                    <a:pt x="12" y="508"/>
                    <a:pt x="12" y="508"/>
                  </a:cubicBezTo>
                  <a:cubicBezTo>
                    <a:pt x="12" y="511"/>
                    <a:pt x="9" y="514"/>
                    <a:pt x="6" y="5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718"/>
            <p:cNvSpPr>
              <a:spLocks/>
            </p:cNvSpPr>
            <p:nvPr/>
          </p:nvSpPr>
          <p:spPr bwMode="auto">
            <a:xfrm>
              <a:off x="9208978" y="5855646"/>
              <a:ext cx="466725" cy="830263"/>
            </a:xfrm>
            <a:custGeom>
              <a:avLst/>
              <a:gdLst>
                <a:gd name="T0" fmla="*/ 6 w 289"/>
                <a:gd name="T1" fmla="*/ 512 h 512"/>
                <a:gd name="T2" fmla="*/ 0 w 289"/>
                <a:gd name="T3" fmla="*/ 506 h 512"/>
                <a:gd name="T4" fmla="*/ 0 w 289"/>
                <a:gd name="T5" fmla="*/ 167 h 512"/>
                <a:gd name="T6" fmla="*/ 3 w 289"/>
                <a:gd name="T7" fmla="*/ 162 h 512"/>
                <a:gd name="T8" fmla="*/ 279 w 289"/>
                <a:gd name="T9" fmla="*/ 2 h 512"/>
                <a:gd name="T10" fmla="*/ 287 w 289"/>
                <a:gd name="T11" fmla="*/ 4 h 512"/>
                <a:gd name="T12" fmla="*/ 285 w 289"/>
                <a:gd name="T13" fmla="*/ 12 h 512"/>
                <a:gd name="T14" fmla="*/ 12 w 289"/>
                <a:gd name="T15" fmla="*/ 171 h 512"/>
                <a:gd name="T16" fmla="*/ 12 w 289"/>
                <a:gd name="T17" fmla="*/ 506 h 512"/>
                <a:gd name="T18" fmla="*/ 6 w 289"/>
                <a:gd name="T1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512">
                  <a:moveTo>
                    <a:pt x="6" y="512"/>
                  </a:moveTo>
                  <a:cubicBezTo>
                    <a:pt x="2" y="512"/>
                    <a:pt x="0" y="509"/>
                    <a:pt x="0" y="5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3"/>
                    <a:pt x="3" y="16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82" y="0"/>
                    <a:pt x="286" y="1"/>
                    <a:pt x="287" y="4"/>
                  </a:cubicBezTo>
                  <a:cubicBezTo>
                    <a:pt x="289" y="7"/>
                    <a:pt x="288" y="11"/>
                    <a:pt x="285" y="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506"/>
                    <a:pt x="12" y="506"/>
                    <a:pt x="12" y="506"/>
                  </a:cubicBezTo>
                  <a:cubicBezTo>
                    <a:pt x="12" y="509"/>
                    <a:pt x="9" y="512"/>
                    <a:pt x="6" y="5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719"/>
            <p:cNvSpPr>
              <a:spLocks/>
            </p:cNvSpPr>
            <p:nvPr/>
          </p:nvSpPr>
          <p:spPr bwMode="auto">
            <a:xfrm>
              <a:off x="9667766" y="5962008"/>
              <a:ext cx="19050" cy="577850"/>
            </a:xfrm>
            <a:custGeom>
              <a:avLst/>
              <a:gdLst>
                <a:gd name="T0" fmla="*/ 6 w 12"/>
                <a:gd name="T1" fmla="*/ 357 h 357"/>
                <a:gd name="T2" fmla="*/ 0 w 12"/>
                <a:gd name="T3" fmla="*/ 351 h 357"/>
                <a:gd name="T4" fmla="*/ 0 w 12"/>
                <a:gd name="T5" fmla="*/ 6 h 357"/>
                <a:gd name="T6" fmla="*/ 6 w 12"/>
                <a:gd name="T7" fmla="*/ 0 h 357"/>
                <a:gd name="T8" fmla="*/ 12 w 12"/>
                <a:gd name="T9" fmla="*/ 6 h 357"/>
                <a:gd name="T10" fmla="*/ 12 w 12"/>
                <a:gd name="T11" fmla="*/ 351 h 357"/>
                <a:gd name="T12" fmla="*/ 6 w 12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7">
                  <a:moveTo>
                    <a:pt x="6" y="357"/>
                  </a:moveTo>
                  <a:cubicBezTo>
                    <a:pt x="2" y="357"/>
                    <a:pt x="0" y="355"/>
                    <a:pt x="0" y="3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51"/>
                    <a:pt x="12" y="351"/>
                    <a:pt x="12" y="351"/>
                  </a:cubicBezTo>
                  <a:cubicBezTo>
                    <a:pt x="12" y="355"/>
                    <a:pt x="9" y="357"/>
                    <a:pt x="6" y="3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720"/>
            <p:cNvSpPr>
              <a:spLocks/>
            </p:cNvSpPr>
            <p:nvPr/>
          </p:nvSpPr>
          <p:spPr bwMode="auto">
            <a:xfrm>
              <a:off x="9577278" y="6011221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721"/>
            <p:cNvSpPr>
              <a:spLocks/>
            </p:cNvSpPr>
            <p:nvPr/>
          </p:nvSpPr>
          <p:spPr bwMode="auto">
            <a:xfrm>
              <a:off x="9488378" y="6069958"/>
              <a:ext cx="19050" cy="563563"/>
            </a:xfrm>
            <a:custGeom>
              <a:avLst/>
              <a:gdLst>
                <a:gd name="T0" fmla="*/ 6 w 12"/>
                <a:gd name="T1" fmla="*/ 348 h 348"/>
                <a:gd name="T2" fmla="*/ 0 w 12"/>
                <a:gd name="T3" fmla="*/ 342 h 348"/>
                <a:gd name="T4" fmla="*/ 0 w 12"/>
                <a:gd name="T5" fmla="*/ 6 h 348"/>
                <a:gd name="T6" fmla="*/ 6 w 12"/>
                <a:gd name="T7" fmla="*/ 0 h 348"/>
                <a:gd name="T8" fmla="*/ 12 w 12"/>
                <a:gd name="T9" fmla="*/ 6 h 348"/>
                <a:gd name="T10" fmla="*/ 12 w 12"/>
                <a:gd name="T11" fmla="*/ 342 h 348"/>
                <a:gd name="T12" fmla="*/ 6 w 1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8">
                  <a:moveTo>
                    <a:pt x="6" y="348"/>
                  </a:moveTo>
                  <a:cubicBezTo>
                    <a:pt x="2" y="348"/>
                    <a:pt x="0" y="345"/>
                    <a:pt x="0" y="3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5"/>
                    <a:pt x="9" y="348"/>
                    <a:pt x="6" y="3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722"/>
            <p:cNvSpPr>
              <a:spLocks/>
            </p:cNvSpPr>
            <p:nvPr/>
          </p:nvSpPr>
          <p:spPr bwMode="auto">
            <a:xfrm>
              <a:off x="9397891" y="6117583"/>
              <a:ext cx="19050" cy="568325"/>
            </a:xfrm>
            <a:custGeom>
              <a:avLst/>
              <a:gdLst>
                <a:gd name="T0" fmla="*/ 6 w 12"/>
                <a:gd name="T1" fmla="*/ 351 h 351"/>
                <a:gd name="T2" fmla="*/ 0 w 12"/>
                <a:gd name="T3" fmla="*/ 345 h 351"/>
                <a:gd name="T4" fmla="*/ 0 w 12"/>
                <a:gd name="T5" fmla="*/ 6 h 351"/>
                <a:gd name="T6" fmla="*/ 6 w 12"/>
                <a:gd name="T7" fmla="*/ 0 h 351"/>
                <a:gd name="T8" fmla="*/ 12 w 12"/>
                <a:gd name="T9" fmla="*/ 6 h 351"/>
                <a:gd name="T10" fmla="*/ 12 w 12"/>
                <a:gd name="T11" fmla="*/ 345 h 351"/>
                <a:gd name="T12" fmla="*/ 6 w 12"/>
                <a:gd name="T13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1">
                  <a:moveTo>
                    <a:pt x="6" y="351"/>
                  </a:moveTo>
                  <a:cubicBezTo>
                    <a:pt x="3" y="351"/>
                    <a:pt x="0" y="348"/>
                    <a:pt x="0" y="3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45"/>
                    <a:pt x="12" y="345"/>
                    <a:pt x="12" y="345"/>
                  </a:cubicBezTo>
                  <a:cubicBezTo>
                    <a:pt x="12" y="348"/>
                    <a:pt x="9" y="351"/>
                    <a:pt x="6" y="3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7499241" y="4613666"/>
              <a:ext cx="4788009" cy="2939017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112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Bottom cube s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800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27"/>
          <p:cNvSpPr>
            <a:spLocks noEditPoints="1"/>
          </p:cNvSpPr>
          <p:nvPr/>
        </p:nvSpPr>
        <p:spPr bwMode="auto">
          <a:xfrm>
            <a:off x="7499241" y="6466833"/>
            <a:ext cx="920750" cy="520700"/>
          </a:xfrm>
          <a:custGeom>
            <a:avLst/>
            <a:gdLst>
              <a:gd name="T0" fmla="*/ 285 w 570"/>
              <a:gd name="T1" fmla="*/ 322 h 322"/>
              <a:gd name="T2" fmla="*/ 282 w 570"/>
              <a:gd name="T3" fmla="*/ 321 h 322"/>
              <a:gd name="T4" fmla="*/ 3 w 570"/>
              <a:gd name="T5" fmla="*/ 166 h 322"/>
              <a:gd name="T6" fmla="*/ 0 w 570"/>
              <a:gd name="T7" fmla="*/ 161 h 322"/>
              <a:gd name="T8" fmla="*/ 3 w 570"/>
              <a:gd name="T9" fmla="*/ 156 h 322"/>
              <a:gd name="T10" fmla="*/ 282 w 570"/>
              <a:gd name="T11" fmla="*/ 1 h 322"/>
              <a:gd name="T12" fmla="*/ 288 w 570"/>
              <a:gd name="T13" fmla="*/ 1 h 322"/>
              <a:gd name="T14" fmla="*/ 567 w 570"/>
              <a:gd name="T15" fmla="*/ 156 h 322"/>
              <a:gd name="T16" fmla="*/ 570 w 570"/>
              <a:gd name="T17" fmla="*/ 161 h 322"/>
              <a:gd name="T18" fmla="*/ 567 w 570"/>
              <a:gd name="T19" fmla="*/ 166 h 322"/>
              <a:gd name="T20" fmla="*/ 288 w 570"/>
              <a:gd name="T21" fmla="*/ 321 h 322"/>
              <a:gd name="T22" fmla="*/ 285 w 570"/>
              <a:gd name="T23" fmla="*/ 322 h 322"/>
              <a:gd name="T24" fmla="*/ 18 w 570"/>
              <a:gd name="T25" fmla="*/ 161 h 322"/>
              <a:gd name="T26" fmla="*/ 285 w 570"/>
              <a:gd name="T27" fmla="*/ 309 h 322"/>
              <a:gd name="T28" fmla="*/ 551 w 570"/>
              <a:gd name="T29" fmla="*/ 161 h 322"/>
              <a:gd name="T30" fmla="*/ 285 w 570"/>
              <a:gd name="T31" fmla="*/ 13 h 322"/>
              <a:gd name="T32" fmla="*/ 18 w 570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2">
                <a:moveTo>
                  <a:pt x="285" y="322"/>
                </a:moveTo>
                <a:cubicBezTo>
                  <a:pt x="284" y="322"/>
                  <a:pt x="283" y="322"/>
                  <a:pt x="282" y="321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567" y="156"/>
                  <a:pt x="567" y="156"/>
                  <a:pt x="567" y="156"/>
                </a:cubicBezTo>
                <a:cubicBezTo>
                  <a:pt x="569" y="157"/>
                  <a:pt x="570" y="159"/>
                  <a:pt x="570" y="161"/>
                </a:cubicBezTo>
                <a:cubicBezTo>
                  <a:pt x="570" y="163"/>
                  <a:pt x="569" y="165"/>
                  <a:pt x="567" y="166"/>
                </a:cubicBezTo>
                <a:cubicBezTo>
                  <a:pt x="288" y="321"/>
                  <a:pt x="288" y="321"/>
                  <a:pt x="288" y="321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8"/>
          <p:cNvSpPr>
            <a:spLocks noEditPoints="1"/>
          </p:cNvSpPr>
          <p:nvPr/>
        </p:nvSpPr>
        <p:spPr bwMode="auto">
          <a:xfrm>
            <a:off x="7499241" y="6717658"/>
            <a:ext cx="469900" cy="828675"/>
          </a:xfrm>
          <a:custGeom>
            <a:avLst/>
            <a:gdLst>
              <a:gd name="T0" fmla="*/ 285 w 291"/>
              <a:gd name="T1" fmla="*/ 512 h 512"/>
              <a:gd name="T2" fmla="*/ 282 w 291"/>
              <a:gd name="T3" fmla="*/ 512 h 512"/>
              <a:gd name="T4" fmla="*/ 3 w 291"/>
              <a:gd name="T5" fmla="*/ 357 h 512"/>
              <a:gd name="T6" fmla="*/ 0 w 291"/>
              <a:gd name="T7" fmla="*/ 351 h 512"/>
              <a:gd name="T8" fmla="*/ 0 w 291"/>
              <a:gd name="T9" fmla="*/ 6 h 512"/>
              <a:gd name="T10" fmla="*/ 3 w 291"/>
              <a:gd name="T11" fmla="*/ 1 h 512"/>
              <a:gd name="T12" fmla="*/ 9 w 291"/>
              <a:gd name="T13" fmla="*/ 1 h 512"/>
              <a:gd name="T14" fmla="*/ 288 w 291"/>
              <a:gd name="T15" fmla="*/ 156 h 512"/>
              <a:gd name="T16" fmla="*/ 291 w 291"/>
              <a:gd name="T17" fmla="*/ 161 h 512"/>
              <a:gd name="T18" fmla="*/ 291 w 291"/>
              <a:gd name="T19" fmla="*/ 506 h 512"/>
              <a:gd name="T20" fmla="*/ 288 w 291"/>
              <a:gd name="T21" fmla="*/ 511 h 512"/>
              <a:gd name="T22" fmla="*/ 285 w 291"/>
              <a:gd name="T23" fmla="*/ 512 h 512"/>
              <a:gd name="T24" fmla="*/ 12 w 291"/>
              <a:gd name="T25" fmla="*/ 348 h 512"/>
              <a:gd name="T26" fmla="*/ 279 w 291"/>
              <a:gd name="T27" fmla="*/ 496 h 512"/>
              <a:gd name="T28" fmla="*/ 279 w 291"/>
              <a:gd name="T29" fmla="*/ 164 h 512"/>
              <a:gd name="T30" fmla="*/ 12 w 291"/>
              <a:gd name="T31" fmla="*/ 16 h 512"/>
              <a:gd name="T32" fmla="*/ 12 w 291"/>
              <a:gd name="T33" fmla="*/ 34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285" y="512"/>
                </a:moveTo>
                <a:cubicBezTo>
                  <a:pt x="284" y="512"/>
                  <a:pt x="283" y="512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5"/>
                  <a:pt x="0" y="353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0"/>
                  <a:pt x="9" y="1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90" y="157"/>
                  <a:pt x="291" y="159"/>
                  <a:pt x="291" y="161"/>
                </a:cubicBezTo>
                <a:cubicBezTo>
                  <a:pt x="291" y="506"/>
                  <a:pt x="291" y="506"/>
                  <a:pt x="291" y="506"/>
                </a:cubicBezTo>
                <a:cubicBezTo>
                  <a:pt x="291" y="508"/>
                  <a:pt x="290" y="510"/>
                  <a:pt x="288" y="511"/>
                </a:cubicBezTo>
                <a:cubicBezTo>
                  <a:pt x="287" y="512"/>
                  <a:pt x="286" y="512"/>
                  <a:pt x="285" y="512"/>
                </a:cubicBezTo>
                <a:close/>
                <a:moveTo>
                  <a:pt x="12" y="348"/>
                </a:moveTo>
                <a:cubicBezTo>
                  <a:pt x="279" y="496"/>
                  <a:pt x="279" y="496"/>
                  <a:pt x="279" y="496"/>
                </a:cubicBezTo>
                <a:cubicBezTo>
                  <a:pt x="279" y="164"/>
                  <a:pt x="279" y="164"/>
                  <a:pt x="279" y="164"/>
                </a:cubicBezTo>
                <a:cubicBezTo>
                  <a:pt x="12" y="16"/>
                  <a:pt x="12" y="16"/>
                  <a:pt x="12" y="16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7950091" y="6717658"/>
            <a:ext cx="469900" cy="828675"/>
          </a:xfrm>
          <a:custGeom>
            <a:avLst/>
            <a:gdLst>
              <a:gd name="T0" fmla="*/ 6 w 291"/>
              <a:gd name="T1" fmla="*/ 512 h 512"/>
              <a:gd name="T2" fmla="*/ 3 w 291"/>
              <a:gd name="T3" fmla="*/ 511 h 512"/>
              <a:gd name="T4" fmla="*/ 0 w 291"/>
              <a:gd name="T5" fmla="*/ 506 h 512"/>
              <a:gd name="T6" fmla="*/ 0 w 291"/>
              <a:gd name="T7" fmla="*/ 161 h 512"/>
              <a:gd name="T8" fmla="*/ 3 w 291"/>
              <a:gd name="T9" fmla="*/ 156 h 512"/>
              <a:gd name="T10" fmla="*/ 282 w 291"/>
              <a:gd name="T11" fmla="*/ 1 h 512"/>
              <a:gd name="T12" fmla="*/ 288 w 291"/>
              <a:gd name="T13" fmla="*/ 1 h 512"/>
              <a:gd name="T14" fmla="*/ 291 w 291"/>
              <a:gd name="T15" fmla="*/ 6 h 512"/>
              <a:gd name="T16" fmla="*/ 291 w 291"/>
              <a:gd name="T17" fmla="*/ 351 h 512"/>
              <a:gd name="T18" fmla="*/ 288 w 291"/>
              <a:gd name="T19" fmla="*/ 357 h 512"/>
              <a:gd name="T20" fmla="*/ 9 w 291"/>
              <a:gd name="T21" fmla="*/ 512 h 512"/>
              <a:gd name="T22" fmla="*/ 6 w 291"/>
              <a:gd name="T23" fmla="*/ 512 h 512"/>
              <a:gd name="T24" fmla="*/ 12 w 291"/>
              <a:gd name="T25" fmla="*/ 164 h 512"/>
              <a:gd name="T26" fmla="*/ 12 w 291"/>
              <a:gd name="T27" fmla="*/ 496 h 512"/>
              <a:gd name="T28" fmla="*/ 279 w 291"/>
              <a:gd name="T29" fmla="*/ 348 h 512"/>
              <a:gd name="T30" fmla="*/ 279 w 291"/>
              <a:gd name="T31" fmla="*/ 16 h 512"/>
              <a:gd name="T32" fmla="*/ 12 w 291"/>
              <a:gd name="T33" fmla="*/ 1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6" y="512"/>
                </a:moveTo>
                <a:cubicBezTo>
                  <a:pt x="5" y="512"/>
                  <a:pt x="4" y="512"/>
                  <a:pt x="3" y="511"/>
                </a:cubicBezTo>
                <a:cubicBezTo>
                  <a:pt x="1" y="510"/>
                  <a:pt x="0" y="508"/>
                  <a:pt x="0" y="50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90" y="2"/>
                  <a:pt x="291" y="4"/>
                  <a:pt x="291" y="6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1" y="353"/>
                  <a:pt x="290" y="355"/>
                  <a:pt x="288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2"/>
                  <a:pt x="7" y="512"/>
                  <a:pt x="6" y="512"/>
                </a:cubicBezTo>
                <a:close/>
                <a:moveTo>
                  <a:pt x="12" y="164"/>
                </a:moveTo>
                <a:cubicBezTo>
                  <a:pt x="12" y="496"/>
                  <a:pt x="12" y="496"/>
                  <a:pt x="12" y="496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6"/>
                  <a:pt x="279" y="16"/>
                  <a:pt x="279" y="16"/>
                </a:cubicBezTo>
                <a:lnTo>
                  <a:pt x="12" y="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0"/>
          <p:cNvSpPr>
            <a:spLocks/>
          </p:cNvSpPr>
          <p:nvPr/>
        </p:nvSpPr>
        <p:spPr bwMode="auto">
          <a:xfrm>
            <a:off x="7586554" y="6503346"/>
            <a:ext cx="454025" cy="841375"/>
          </a:xfrm>
          <a:custGeom>
            <a:avLst/>
            <a:gdLst>
              <a:gd name="T0" fmla="*/ 6 w 281"/>
              <a:gd name="T1" fmla="*/ 519 h 519"/>
              <a:gd name="T2" fmla="*/ 0 w 281"/>
              <a:gd name="T3" fmla="*/ 513 h 519"/>
              <a:gd name="T4" fmla="*/ 0 w 281"/>
              <a:gd name="T5" fmla="*/ 168 h 519"/>
              <a:gd name="T6" fmla="*/ 3 w 281"/>
              <a:gd name="T7" fmla="*/ 163 h 519"/>
              <a:gd name="T8" fmla="*/ 271 w 281"/>
              <a:gd name="T9" fmla="*/ 2 h 519"/>
              <a:gd name="T10" fmla="*/ 280 w 281"/>
              <a:gd name="T11" fmla="*/ 4 h 519"/>
              <a:gd name="T12" fmla="*/ 278 w 281"/>
              <a:gd name="T13" fmla="*/ 12 h 519"/>
              <a:gd name="T14" fmla="*/ 12 w 281"/>
              <a:gd name="T15" fmla="*/ 171 h 519"/>
              <a:gd name="T16" fmla="*/ 12 w 281"/>
              <a:gd name="T17" fmla="*/ 513 h 519"/>
              <a:gd name="T18" fmla="*/ 6 w 281"/>
              <a:gd name="T19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19">
                <a:moveTo>
                  <a:pt x="6" y="519"/>
                </a:moveTo>
                <a:cubicBezTo>
                  <a:pt x="3" y="519"/>
                  <a:pt x="0" y="517"/>
                  <a:pt x="0" y="513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6"/>
                  <a:pt x="1" y="164"/>
                  <a:pt x="3" y="163"/>
                </a:cubicBezTo>
                <a:cubicBezTo>
                  <a:pt x="271" y="2"/>
                  <a:pt x="271" y="2"/>
                  <a:pt x="271" y="2"/>
                </a:cubicBezTo>
                <a:cubicBezTo>
                  <a:pt x="274" y="0"/>
                  <a:pt x="278" y="1"/>
                  <a:pt x="280" y="4"/>
                </a:cubicBezTo>
                <a:cubicBezTo>
                  <a:pt x="281" y="7"/>
                  <a:pt x="280" y="11"/>
                  <a:pt x="278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13"/>
                  <a:pt x="12" y="513"/>
                  <a:pt x="12" y="513"/>
                </a:cubicBezTo>
                <a:cubicBezTo>
                  <a:pt x="12" y="517"/>
                  <a:pt x="9" y="519"/>
                  <a:pt x="6" y="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1"/>
          <p:cNvSpPr>
            <a:spLocks/>
          </p:cNvSpPr>
          <p:nvPr/>
        </p:nvSpPr>
        <p:spPr bwMode="auto">
          <a:xfrm>
            <a:off x="7675454" y="6552558"/>
            <a:ext cx="452438" cy="831850"/>
          </a:xfrm>
          <a:custGeom>
            <a:avLst/>
            <a:gdLst>
              <a:gd name="T0" fmla="*/ 6 w 280"/>
              <a:gd name="T1" fmla="*/ 514 h 514"/>
              <a:gd name="T2" fmla="*/ 0 w 280"/>
              <a:gd name="T3" fmla="*/ 508 h 514"/>
              <a:gd name="T4" fmla="*/ 0 w 280"/>
              <a:gd name="T5" fmla="*/ 169 h 514"/>
              <a:gd name="T6" fmla="*/ 3 w 280"/>
              <a:gd name="T7" fmla="*/ 164 h 514"/>
              <a:gd name="T8" fmla="*/ 271 w 280"/>
              <a:gd name="T9" fmla="*/ 2 h 514"/>
              <a:gd name="T10" fmla="*/ 279 w 280"/>
              <a:gd name="T11" fmla="*/ 4 h 514"/>
              <a:gd name="T12" fmla="*/ 277 w 280"/>
              <a:gd name="T13" fmla="*/ 12 h 514"/>
              <a:gd name="T14" fmla="*/ 12 w 280"/>
              <a:gd name="T15" fmla="*/ 172 h 514"/>
              <a:gd name="T16" fmla="*/ 12 w 280"/>
              <a:gd name="T17" fmla="*/ 508 h 514"/>
              <a:gd name="T18" fmla="*/ 6 w 280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67"/>
                  <a:pt x="2" y="165"/>
                  <a:pt x="3" y="164"/>
                </a:cubicBezTo>
                <a:cubicBezTo>
                  <a:pt x="271" y="2"/>
                  <a:pt x="271" y="2"/>
                  <a:pt x="271" y="2"/>
                </a:cubicBezTo>
                <a:cubicBezTo>
                  <a:pt x="273" y="0"/>
                  <a:pt x="277" y="1"/>
                  <a:pt x="279" y="4"/>
                </a:cubicBezTo>
                <a:cubicBezTo>
                  <a:pt x="280" y="7"/>
                  <a:pt x="280" y="11"/>
                  <a:pt x="277" y="1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10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2"/>
          <p:cNvSpPr>
            <a:spLocks/>
          </p:cNvSpPr>
          <p:nvPr/>
        </p:nvSpPr>
        <p:spPr bwMode="auto">
          <a:xfrm>
            <a:off x="7765941" y="6606533"/>
            <a:ext cx="457200" cy="831850"/>
          </a:xfrm>
          <a:custGeom>
            <a:avLst/>
            <a:gdLst>
              <a:gd name="T0" fmla="*/ 6 w 283"/>
              <a:gd name="T1" fmla="*/ 514 h 514"/>
              <a:gd name="T2" fmla="*/ 0 w 283"/>
              <a:gd name="T3" fmla="*/ 508 h 514"/>
              <a:gd name="T4" fmla="*/ 0 w 283"/>
              <a:gd name="T5" fmla="*/ 172 h 514"/>
              <a:gd name="T6" fmla="*/ 3 w 283"/>
              <a:gd name="T7" fmla="*/ 167 h 514"/>
              <a:gd name="T8" fmla="*/ 273 w 283"/>
              <a:gd name="T9" fmla="*/ 2 h 514"/>
              <a:gd name="T10" fmla="*/ 281 w 283"/>
              <a:gd name="T11" fmla="*/ 4 h 514"/>
              <a:gd name="T12" fmla="*/ 279 w 283"/>
              <a:gd name="T13" fmla="*/ 12 h 514"/>
              <a:gd name="T14" fmla="*/ 12 w 283"/>
              <a:gd name="T15" fmla="*/ 176 h 514"/>
              <a:gd name="T16" fmla="*/ 12 w 283"/>
              <a:gd name="T17" fmla="*/ 508 h 514"/>
              <a:gd name="T18" fmla="*/ 6 w 283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0"/>
                  <a:pt x="1" y="168"/>
                  <a:pt x="3" y="167"/>
                </a:cubicBezTo>
                <a:cubicBezTo>
                  <a:pt x="273" y="2"/>
                  <a:pt x="273" y="2"/>
                  <a:pt x="273" y="2"/>
                </a:cubicBezTo>
                <a:cubicBezTo>
                  <a:pt x="276" y="0"/>
                  <a:pt x="280" y="1"/>
                  <a:pt x="281" y="4"/>
                </a:cubicBezTo>
                <a:cubicBezTo>
                  <a:pt x="283" y="7"/>
                  <a:pt x="282" y="10"/>
                  <a:pt x="279" y="12"/>
                </a:cubicBezTo>
                <a:cubicBezTo>
                  <a:pt x="12" y="176"/>
                  <a:pt x="12" y="176"/>
                  <a:pt x="12" y="176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9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3"/>
          <p:cNvSpPr>
            <a:spLocks/>
          </p:cNvSpPr>
          <p:nvPr/>
        </p:nvSpPr>
        <p:spPr bwMode="auto">
          <a:xfrm>
            <a:off x="7856429" y="6660508"/>
            <a:ext cx="466725" cy="828675"/>
          </a:xfrm>
          <a:custGeom>
            <a:avLst/>
            <a:gdLst>
              <a:gd name="T0" fmla="*/ 6 w 289"/>
              <a:gd name="T1" fmla="*/ 512 h 512"/>
              <a:gd name="T2" fmla="*/ 0 w 289"/>
              <a:gd name="T3" fmla="*/ 506 h 512"/>
              <a:gd name="T4" fmla="*/ 0 w 289"/>
              <a:gd name="T5" fmla="*/ 167 h 512"/>
              <a:gd name="T6" fmla="*/ 3 w 289"/>
              <a:gd name="T7" fmla="*/ 162 h 512"/>
              <a:gd name="T8" fmla="*/ 279 w 289"/>
              <a:gd name="T9" fmla="*/ 2 h 512"/>
              <a:gd name="T10" fmla="*/ 287 w 289"/>
              <a:gd name="T11" fmla="*/ 4 h 512"/>
              <a:gd name="T12" fmla="*/ 285 w 289"/>
              <a:gd name="T13" fmla="*/ 12 h 512"/>
              <a:gd name="T14" fmla="*/ 12 w 289"/>
              <a:gd name="T15" fmla="*/ 171 h 512"/>
              <a:gd name="T16" fmla="*/ 12 w 289"/>
              <a:gd name="T17" fmla="*/ 506 h 512"/>
              <a:gd name="T18" fmla="*/ 6 w 289"/>
              <a:gd name="T19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512">
                <a:moveTo>
                  <a:pt x="6" y="512"/>
                </a:moveTo>
                <a:cubicBezTo>
                  <a:pt x="2" y="512"/>
                  <a:pt x="0" y="509"/>
                  <a:pt x="0" y="506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5"/>
                  <a:pt x="1" y="163"/>
                  <a:pt x="3" y="162"/>
                </a:cubicBezTo>
                <a:cubicBezTo>
                  <a:pt x="279" y="2"/>
                  <a:pt x="279" y="2"/>
                  <a:pt x="279" y="2"/>
                </a:cubicBezTo>
                <a:cubicBezTo>
                  <a:pt x="282" y="0"/>
                  <a:pt x="286" y="1"/>
                  <a:pt x="287" y="4"/>
                </a:cubicBezTo>
                <a:cubicBezTo>
                  <a:pt x="289" y="7"/>
                  <a:pt x="288" y="11"/>
                  <a:pt x="285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06"/>
                  <a:pt x="12" y="506"/>
                  <a:pt x="12" y="506"/>
                </a:cubicBezTo>
                <a:cubicBezTo>
                  <a:pt x="12" y="509"/>
                  <a:pt x="9" y="512"/>
                  <a:pt x="6" y="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4"/>
          <p:cNvSpPr>
            <a:spLocks/>
          </p:cNvSpPr>
          <p:nvPr/>
        </p:nvSpPr>
        <p:spPr bwMode="auto">
          <a:xfrm>
            <a:off x="8315216" y="6766871"/>
            <a:ext cx="19050" cy="577850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2" y="357"/>
                  <a:pt x="0" y="355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5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5"/>
          <p:cNvSpPr>
            <a:spLocks/>
          </p:cNvSpPr>
          <p:nvPr/>
        </p:nvSpPr>
        <p:spPr bwMode="auto">
          <a:xfrm>
            <a:off x="8224729" y="6816083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6"/>
          <p:cNvSpPr>
            <a:spLocks/>
          </p:cNvSpPr>
          <p:nvPr/>
        </p:nvSpPr>
        <p:spPr bwMode="auto">
          <a:xfrm>
            <a:off x="8134241" y="6874821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3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10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7"/>
          <p:cNvSpPr>
            <a:spLocks/>
          </p:cNvSpPr>
          <p:nvPr/>
        </p:nvSpPr>
        <p:spPr bwMode="auto">
          <a:xfrm>
            <a:off x="8045341" y="6922446"/>
            <a:ext cx="19050" cy="566738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60"/>
          <p:cNvSpPr>
            <a:spLocks noEditPoints="1"/>
          </p:cNvSpPr>
          <p:nvPr/>
        </p:nvSpPr>
        <p:spPr bwMode="auto">
          <a:xfrm>
            <a:off x="9302641" y="6466833"/>
            <a:ext cx="920750" cy="520700"/>
          </a:xfrm>
          <a:custGeom>
            <a:avLst/>
            <a:gdLst>
              <a:gd name="T0" fmla="*/ 285 w 570"/>
              <a:gd name="T1" fmla="*/ 322 h 322"/>
              <a:gd name="T2" fmla="*/ 282 w 570"/>
              <a:gd name="T3" fmla="*/ 321 h 322"/>
              <a:gd name="T4" fmla="*/ 3 w 570"/>
              <a:gd name="T5" fmla="*/ 166 h 322"/>
              <a:gd name="T6" fmla="*/ 0 w 570"/>
              <a:gd name="T7" fmla="*/ 161 h 322"/>
              <a:gd name="T8" fmla="*/ 3 w 570"/>
              <a:gd name="T9" fmla="*/ 156 h 322"/>
              <a:gd name="T10" fmla="*/ 282 w 570"/>
              <a:gd name="T11" fmla="*/ 1 h 322"/>
              <a:gd name="T12" fmla="*/ 288 w 570"/>
              <a:gd name="T13" fmla="*/ 1 h 322"/>
              <a:gd name="T14" fmla="*/ 567 w 570"/>
              <a:gd name="T15" fmla="*/ 156 h 322"/>
              <a:gd name="T16" fmla="*/ 570 w 570"/>
              <a:gd name="T17" fmla="*/ 161 h 322"/>
              <a:gd name="T18" fmla="*/ 567 w 570"/>
              <a:gd name="T19" fmla="*/ 166 h 322"/>
              <a:gd name="T20" fmla="*/ 288 w 570"/>
              <a:gd name="T21" fmla="*/ 321 h 322"/>
              <a:gd name="T22" fmla="*/ 285 w 570"/>
              <a:gd name="T23" fmla="*/ 322 h 322"/>
              <a:gd name="T24" fmla="*/ 18 w 570"/>
              <a:gd name="T25" fmla="*/ 161 h 322"/>
              <a:gd name="T26" fmla="*/ 285 w 570"/>
              <a:gd name="T27" fmla="*/ 309 h 322"/>
              <a:gd name="T28" fmla="*/ 551 w 570"/>
              <a:gd name="T29" fmla="*/ 161 h 322"/>
              <a:gd name="T30" fmla="*/ 285 w 570"/>
              <a:gd name="T31" fmla="*/ 13 h 322"/>
              <a:gd name="T32" fmla="*/ 18 w 570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2">
                <a:moveTo>
                  <a:pt x="285" y="322"/>
                </a:moveTo>
                <a:cubicBezTo>
                  <a:pt x="284" y="322"/>
                  <a:pt x="283" y="322"/>
                  <a:pt x="282" y="321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567" y="156"/>
                  <a:pt x="567" y="156"/>
                  <a:pt x="567" y="156"/>
                </a:cubicBezTo>
                <a:cubicBezTo>
                  <a:pt x="568" y="157"/>
                  <a:pt x="570" y="159"/>
                  <a:pt x="570" y="161"/>
                </a:cubicBezTo>
                <a:cubicBezTo>
                  <a:pt x="570" y="163"/>
                  <a:pt x="568" y="165"/>
                  <a:pt x="567" y="166"/>
                </a:cubicBezTo>
                <a:cubicBezTo>
                  <a:pt x="288" y="321"/>
                  <a:pt x="288" y="321"/>
                  <a:pt x="288" y="321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61"/>
          <p:cNvSpPr>
            <a:spLocks noEditPoints="1"/>
          </p:cNvSpPr>
          <p:nvPr/>
        </p:nvSpPr>
        <p:spPr bwMode="auto">
          <a:xfrm>
            <a:off x="9302641" y="6717658"/>
            <a:ext cx="469900" cy="828675"/>
          </a:xfrm>
          <a:custGeom>
            <a:avLst/>
            <a:gdLst>
              <a:gd name="T0" fmla="*/ 285 w 291"/>
              <a:gd name="T1" fmla="*/ 512 h 512"/>
              <a:gd name="T2" fmla="*/ 282 w 291"/>
              <a:gd name="T3" fmla="*/ 512 h 512"/>
              <a:gd name="T4" fmla="*/ 3 w 291"/>
              <a:gd name="T5" fmla="*/ 357 h 512"/>
              <a:gd name="T6" fmla="*/ 0 w 291"/>
              <a:gd name="T7" fmla="*/ 351 h 512"/>
              <a:gd name="T8" fmla="*/ 0 w 291"/>
              <a:gd name="T9" fmla="*/ 6 h 512"/>
              <a:gd name="T10" fmla="*/ 3 w 291"/>
              <a:gd name="T11" fmla="*/ 1 h 512"/>
              <a:gd name="T12" fmla="*/ 9 w 291"/>
              <a:gd name="T13" fmla="*/ 1 h 512"/>
              <a:gd name="T14" fmla="*/ 288 w 291"/>
              <a:gd name="T15" fmla="*/ 156 h 512"/>
              <a:gd name="T16" fmla="*/ 291 w 291"/>
              <a:gd name="T17" fmla="*/ 161 h 512"/>
              <a:gd name="T18" fmla="*/ 291 w 291"/>
              <a:gd name="T19" fmla="*/ 506 h 512"/>
              <a:gd name="T20" fmla="*/ 288 w 291"/>
              <a:gd name="T21" fmla="*/ 511 h 512"/>
              <a:gd name="T22" fmla="*/ 285 w 291"/>
              <a:gd name="T23" fmla="*/ 512 h 512"/>
              <a:gd name="T24" fmla="*/ 12 w 291"/>
              <a:gd name="T25" fmla="*/ 348 h 512"/>
              <a:gd name="T26" fmla="*/ 279 w 291"/>
              <a:gd name="T27" fmla="*/ 496 h 512"/>
              <a:gd name="T28" fmla="*/ 279 w 291"/>
              <a:gd name="T29" fmla="*/ 164 h 512"/>
              <a:gd name="T30" fmla="*/ 12 w 291"/>
              <a:gd name="T31" fmla="*/ 16 h 512"/>
              <a:gd name="T32" fmla="*/ 12 w 291"/>
              <a:gd name="T33" fmla="*/ 34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285" y="512"/>
                </a:moveTo>
                <a:cubicBezTo>
                  <a:pt x="284" y="512"/>
                  <a:pt x="283" y="512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5"/>
                  <a:pt x="0" y="353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2"/>
                  <a:pt x="3" y="1"/>
                </a:cubicBezTo>
                <a:cubicBezTo>
                  <a:pt x="4" y="0"/>
                  <a:pt x="7" y="0"/>
                  <a:pt x="9" y="1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9" y="157"/>
                  <a:pt x="291" y="159"/>
                  <a:pt x="291" y="161"/>
                </a:cubicBezTo>
                <a:cubicBezTo>
                  <a:pt x="291" y="506"/>
                  <a:pt x="291" y="506"/>
                  <a:pt x="291" y="506"/>
                </a:cubicBezTo>
                <a:cubicBezTo>
                  <a:pt x="291" y="508"/>
                  <a:pt x="290" y="510"/>
                  <a:pt x="288" y="511"/>
                </a:cubicBezTo>
                <a:cubicBezTo>
                  <a:pt x="287" y="512"/>
                  <a:pt x="286" y="512"/>
                  <a:pt x="285" y="512"/>
                </a:cubicBezTo>
                <a:close/>
                <a:moveTo>
                  <a:pt x="12" y="348"/>
                </a:moveTo>
                <a:cubicBezTo>
                  <a:pt x="279" y="496"/>
                  <a:pt x="279" y="496"/>
                  <a:pt x="279" y="496"/>
                </a:cubicBezTo>
                <a:cubicBezTo>
                  <a:pt x="279" y="164"/>
                  <a:pt x="279" y="164"/>
                  <a:pt x="279" y="164"/>
                </a:cubicBezTo>
                <a:cubicBezTo>
                  <a:pt x="12" y="16"/>
                  <a:pt x="12" y="16"/>
                  <a:pt x="12" y="16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62"/>
          <p:cNvSpPr>
            <a:spLocks noEditPoints="1"/>
          </p:cNvSpPr>
          <p:nvPr/>
        </p:nvSpPr>
        <p:spPr bwMode="auto">
          <a:xfrm>
            <a:off x="9753491" y="6717658"/>
            <a:ext cx="469900" cy="828675"/>
          </a:xfrm>
          <a:custGeom>
            <a:avLst/>
            <a:gdLst>
              <a:gd name="T0" fmla="*/ 6 w 291"/>
              <a:gd name="T1" fmla="*/ 512 h 512"/>
              <a:gd name="T2" fmla="*/ 3 w 291"/>
              <a:gd name="T3" fmla="*/ 511 h 512"/>
              <a:gd name="T4" fmla="*/ 0 w 291"/>
              <a:gd name="T5" fmla="*/ 506 h 512"/>
              <a:gd name="T6" fmla="*/ 0 w 291"/>
              <a:gd name="T7" fmla="*/ 161 h 512"/>
              <a:gd name="T8" fmla="*/ 3 w 291"/>
              <a:gd name="T9" fmla="*/ 156 h 512"/>
              <a:gd name="T10" fmla="*/ 282 w 291"/>
              <a:gd name="T11" fmla="*/ 1 h 512"/>
              <a:gd name="T12" fmla="*/ 288 w 291"/>
              <a:gd name="T13" fmla="*/ 1 h 512"/>
              <a:gd name="T14" fmla="*/ 291 w 291"/>
              <a:gd name="T15" fmla="*/ 6 h 512"/>
              <a:gd name="T16" fmla="*/ 291 w 291"/>
              <a:gd name="T17" fmla="*/ 351 h 512"/>
              <a:gd name="T18" fmla="*/ 288 w 291"/>
              <a:gd name="T19" fmla="*/ 357 h 512"/>
              <a:gd name="T20" fmla="*/ 9 w 291"/>
              <a:gd name="T21" fmla="*/ 512 h 512"/>
              <a:gd name="T22" fmla="*/ 6 w 291"/>
              <a:gd name="T23" fmla="*/ 512 h 512"/>
              <a:gd name="T24" fmla="*/ 12 w 291"/>
              <a:gd name="T25" fmla="*/ 164 h 512"/>
              <a:gd name="T26" fmla="*/ 12 w 291"/>
              <a:gd name="T27" fmla="*/ 496 h 512"/>
              <a:gd name="T28" fmla="*/ 279 w 291"/>
              <a:gd name="T29" fmla="*/ 348 h 512"/>
              <a:gd name="T30" fmla="*/ 279 w 291"/>
              <a:gd name="T31" fmla="*/ 16 h 512"/>
              <a:gd name="T32" fmla="*/ 12 w 291"/>
              <a:gd name="T33" fmla="*/ 1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6" y="512"/>
                </a:moveTo>
                <a:cubicBezTo>
                  <a:pt x="5" y="512"/>
                  <a:pt x="4" y="512"/>
                  <a:pt x="3" y="511"/>
                </a:cubicBezTo>
                <a:cubicBezTo>
                  <a:pt x="1" y="510"/>
                  <a:pt x="0" y="508"/>
                  <a:pt x="0" y="50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90" y="2"/>
                  <a:pt x="291" y="4"/>
                  <a:pt x="291" y="6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1" y="353"/>
                  <a:pt x="289" y="355"/>
                  <a:pt x="288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2"/>
                  <a:pt x="7" y="512"/>
                  <a:pt x="6" y="512"/>
                </a:cubicBezTo>
                <a:close/>
                <a:moveTo>
                  <a:pt x="12" y="164"/>
                </a:moveTo>
                <a:cubicBezTo>
                  <a:pt x="12" y="496"/>
                  <a:pt x="12" y="496"/>
                  <a:pt x="12" y="496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6"/>
                  <a:pt x="279" y="16"/>
                  <a:pt x="279" y="16"/>
                </a:cubicBezTo>
                <a:lnTo>
                  <a:pt x="12" y="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63"/>
          <p:cNvSpPr>
            <a:spLocks/>
          </p:cNvSpPr>
          <p:nvPr/>
        </p:nvSpPr>
        <p:spPr bwMode="auto">
          <a:xfrm>
            <a:off x="9389954" y="6503346"/>
            <a:ext cx="454025" cy="841375"/>
          </a:xfrm>
          <a:custGeom>
            <a:avLst/>
            <a:gdLst>
              <a:gd name="T0" fmla="*/ 6 w 281"/>
              <a:gd name="T1" fmla="*/ 519 h 519"/>
              <a:gd name="T2" fmla="*/ 0 w 281"/>
              <a:gd name="T3" fmla="*/ 513 h 519"/>
              <a:gd name="T4" fmla="*/ 0 w 281"/>
              <a:gd name="T5" fmla="*/ 168 h 519"/>
              <a:gd name="T6" fmla="*/ 3 w 281"/>
              <a:gd name="T7" fmla="*/ 163 h 519"/>
              <a:gd name="T8" fmla="*/ 271 w 281"/>
              <a:gd name="T9" fmla="*/ 2 h 519"/>
              <a:gd name="T10" fmla="*/ 280 w 281"/>
              <a:gd name="T11" fmla="*/ 4 h 519"/>
              <a:gd name="T12" fmla="*/ 277 w 281"/>
              <a:gd name="T13" fmla="*/ 12 h 519"/>
              <a:gd name="T14" fmla="*/ 12 w 281"/>
              <a:gd name="T15" fmla="*/ 171 h 519"/>
              <a:gd name="T16" fmla="*/ 12 w 281"/>
              <a:gd name="T17" fmla="*/ 513 h 519"/>
              <a:gd name="T18" fmla="*/ 6 w 281"/>
              <a:gd name="T19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19">
                <a:moveTo>
                  <a:pt x="6" y="519"/>
                </a:moveTo>
                <a:cubicBezTo>
                  <a:pt x="2" y="519"/>
                  <a:pt x="0" y="517"/>
                  <a:pt x="0" y="513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6"/>
                  <a:pt x="1" y="164"/>
                  <a:pt x="3" y="163"/>
                </a:cubicBezTo>
                <a:cubicBezTo>
                  <a:pt x="271" y="2"/>
                  <a:pt x="271" y="2"/>
                  <a:pt x="271" y="2"/>
                </a:cubicBezTo>
                <a:cubicBezTo>
                  <a:pt x="274" y="0"/>
                  <a:pt x="278" y="1"/>
                  <a:pt x="280" y="4"/>
                </a:cubicBezTo>
                <a:cubicBezTo>
                  <a:pt x="281" y="7"/>
                  <a:pt x="280" y="11"/>
                  <a:pt x="277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13"/>
                  <a:pt x="12" y="513"/>
                  <a:pt x="12" y="513"/>
                </a:cubicBezTo>
                <a:cubicBezTo>
                  <a:pt x="12" y="517"/>
                  <a:pt x="9" y="519"/>
                  <a:pt x="6" y="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64"/>
          <p:cNvSpPr>
            <a:spLocks/>
          </p:cNvSpPr>
          <p:nvPr/>
        </p:nvSpPr>
        <p:spPr bwMode="auto">
          <a:xfrm>
            <a:off x="9478854" y="6552558"/>
            <a:ext cx="452438" cy="831850"/>
          </a:xfrm>
          <a:custGeom>
            <a:avLst/>
            <a:gdLst>
              <a:gd name="T0" fmla="*/ 6 w 280"/>
              <a:gd name="T1" fmla="*/ 514 h 514"/>
              <a:gd name="T2" fmla="*/ 0 w 280"/>
              <a:gd name="T3" fmla="*/ 508 h 514"/>
              <a:gd name="T4" fmla="*/ 0 w 280"/>
              <a:gd name="T5" fmla="*/ 169 h 514"/>
              <a:gd name="T6" fmla="*/ 3 w 280"/>
              <a:gd name="T7" fmla="*/ 164 h 514"/>
              <a:gd name="T8" fmla="*/ 270 w 280"/>
              <a:gd name="T9" fmla="*/ 2 h 514"/>
              <a:gd name="T10" fmla="*/ 279 w 280"/>
              <a:gd name="T11" fmla="*/ 4 h 514"/>
              <a:gd name="T12" fmla="*/ 277 w 280"/>
              <a:gd name="T13" fmla="*/ 12 h 514"/>
              <a:gd name="T14" fmla="*/ 12 w 280"/>
              <a:gd name="T15" fmla="*/ 172 h 514"/>
              <a:gd name="T16" fmla="*/ 12 w 280"/>
              <a:gd name="T17" fmla="*/ 508 h 514"/>
              <a:gd name="T18" fmla="*/ 6 w 280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67"/>
                  <a:pt x="1" y="165"/>
                  <a:pt x="3" y="164"/>
                </a:cubicBezTo>
                <a:cubicBezTo>
                  <a:pt x="270" y="2"/>
                  <a:pt x="270" y="2"/>
                  <a:pt x="270" y="2"/>
                </a:cubicBezTo>
                <a:cubicBezTo>
                  <a:pt x="273" y="0"/>
                  <a:pt x="277" y="1"/>
                  <a:pt x="279" y="4"/>
                </a:cubicBezTo>
                <a:cubicBezTo>
                  <a:pt x="280" y="7"/>
                  <a:pt x="279" y="11"/>
                  <a:pt x="277" y="1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10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65"/>
          <p:cNvSpPr>
            <a:spLocks/>
          </p:cNvSpPr>
          <p:nvPr/>
        </p:nvSpPr>
        <p:spPr bwMode="auto">
          <a:xfrm>
            <a:off x="9569341" y="6606533"/>
            <a:ext cx="457200" cy="831850"/>
          </a:xfrm>
          <a:custGeom>
            <a:avLst/>
            <a:gdLst>
              <a:gd name="T0" fmla="*/ 6 w 283"/>
              <a:gd name="T1" fmla="*/ 514 h 514"/>
              <a:gd name="T2" fmla="*/ 0 w 283"/>
              <a:gd name="T3" fmla="*/ 508 h 514"/>
              <a:gd name="T4" fmla="*/ 0 w 283"/>
              <a:gd name="T5" fmla="*/ 172 h 514"/>
              <a:gd name="T6" fmla="*/ 3 w 283"/>
              <a:gd name="T7" fmla="*/ 167 h 514"/>
              <a:gd name="T8" fmla="*/ 273 w 283"/>
              <a:gd name="T9" fmla="*/ 2 h 514"/>
              <a:gd name="T10" fmla="*/ 281 w 283"/>
              <a:gd name="T11" fmla="*/ 4 h 514"/>
              <a:gd name="T12" fmla="*/ 279 w 283"/>
              <a:gd name="T13" fmla="*/ 12 h 514"/>
              <a:gd name="T14" fmla="*/ 12 w 283"/>
              <a:gd name="T15" fmla="*/ 176 h 514"/>
              <a:gd name="T16" fmla="*/ 12 w 283"/>
              <a:gd name="T17" fmla="*/ 508 h 514"/>
              <a:gd name="T18" fmla="*/ 6 w 283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0"/>
                  <a:pt x="1" y="168"/>
                  <a:pt x="3" y="167"/>
                </a:cubicBezTo>
                <a:cubicBezTo>
                  <a:pt x="273" y="2"/>
                  <a:pt x="273" y="2"/>
                  <a:pt x="273" y="2"/>
                </a:cubicBezTo>
                <a:cubicBezTo>
                  <a:pt x="276" y="0"/>
                  <a:pt x="280" y="1"/>
                  <a:pt x="281" y="4"/>
                </a:cubicBezTo>
                <a:cubicBezTo>
                  <a:pt x="283" y="7"/>
                  <a:pt x="282" y="10"/>
                  <a:pt x="279" y="12"/>
                </a:cubicBezTo>
                <a:cubicBezTo>
                  <a:pt x="12" y="176"/>
                  <a:pt x="12" y="176"/>
                  <a:pt x="12" y="176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9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66"/>
          <p:cNvSpPr>
            <a:spLocks/>
          </p:cNvSpPr>
          <p:nvPr/>
        </p:nvSpPr>
        <p:spPr bwMode="auto">
          <a:xfrm>
            <a:off x="9659829" y="6660508"/>
            <a:ext cx="466725" cy="828675"/>
          </a:xfrm>
          <a:custGeom>
            <a:avLst/>
            <a:gdLst>
              <a:gd name="T0" fmla="*/ 6 w 289"/>
              <a:gd name="T1" fmla="*/ 512 h 512"/>
              <a:gd name="T2" fmla="*/ 0 w 289"/>
              <a:gd name="T3" fmla="*/ 506 h 512"/>
              <a:gd name="T4" fmla="*/ 0 w 289"/>
              <a:gd name="T5" fmla="*/ 167 h 512"/>
              <a:gd name="T6" fmla="*/ 3 w 289"/>
              <a:gd name="T7" fmla="*/ 162 h 512"/>
              <a:gd name="T8" fmla="*/ 279 w 289"/>
              <a:gd name="T9" fmla="*/ 2 h 512"/>
              <a:gd name="T10" fmla="*/ 287 w 289"/>
              <a:gd name="T11" fmla="*/ 4 h 512"/>
              <a:gd name="T12" fmla="*/ 285 w 289"/>
              <a:gd name="T13" fmla="*/ 12 h 512"/>
              <a:gd name="T14" fmla="*/ 12 w 289"/>
              <a:gd name="T15" fmla="*/ 171 h 512"/>
              <a:gd name="T16" fmla="*/ 12 w 289"/>
              <a:gd name="T17" fmla="*/ 506 h 512"/>
              <a:gd name="T18" fmla="*/ 6 w 289"/>
              <a:gd name="T19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512">
                <a:moveTo>
                  <a:pt x="6" y="512"/>
                </a:moveTo>
                <a:cubicBezTo>
                  <a:pt x="2" y="512"/>
                  <a:pt x="0" y="509"/>
                  <a:pt x="0" y="506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5"/>
                  <a:pt x="1" y="163"/>
                  <a:pt x="3" y="162"/>
                </a:cubicBezTo>
                <a:cubicBezTo>
                  <a:pt x="279" y="2"/>
                  <a:pt x="279" y="2"/>
                  <a:pt x="279" y="2"/>
                </a:cubicBezTo>
                <a:cubicBezTo>
                  <a:pt x="282" y="0"/>
                  <a:pt x="286" y="1"/>
                  <a:pt x="287" y="4"/>
                </a:cubicBezTo>
                <a:cubicBezTo>
                  <a:pt x="289" y="7"/>
                  <a:pt x="288" y="11"/>
                  <a:pt x="285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06"/>
                  <a:pt x="12" y="506"/>
                  <a:pt x="12" y="506"/>
                </a:cubicBezTo>
                <a:cubicBezTo>
                  <a:pt x="12" y="509"/>
                  <a:pt x="9" y="512"/>
                  <a:pt x="6" y="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7"/>
          <p:cNvSpPr>
            <a:spLocks/>
          </p:cNvSpPr>
          <p:nvPr/>
        </p:nvSpPr>
        <p:spPr bwMode="auto">
          <a:xfrm>
            <a:off x="10118616" y="6766871"/>
            <a:ext cx="19050" cy="577850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2" y="357"/>
                  <a:pt x="0" y="355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5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68"/>
          <p:cNvSpPr>
            <a:spLocks/>
          </p:cNvSpPr>
          <p:nvPr/>
        </p:nvSpPr>
        <p:spPr bwMode="auto">
          <a:xfrm>
            <a:off x="10028129" y="6816083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9"/>
          <p:cNvSpPr>
            <a:spLocks/>
          </p:cNvSpPr>
          <p:nvPr/>
        </p:nvSpPr>
        <p:spPr bwMode="auto">
          <a:xfrm>
            <a:off x="9937641" y="6874821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3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10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70"/>
          <p:cNvSpPr>
            <a:spLocks/>
          </p:cNvSpPr>
          <p:nvPr/>
        </p:nvSpPr>
        <p:spPr bwMode="auto">
          <a:xfrm>
            <a:off x="9848741" y="6922446"/>
            <a:ext cx="19050" cy="566738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2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3"/>
          <p:cNvSpPr>
            <a:spLocks noEditPoints="1"/>
          </p:cNvSpPr>
          <p:nvPr/>
        </p:nvSpPr>
        <p:spPr bwMode="auto">
          <a:xfrm>
            <a:off x="11106041" y="6466833"/>
            <a:ext cx="920750" cy="520700"/>
          </a:xfrm>
          <a:custGeom>
            <a:avLst/>
            <a:gdLst>
              <a:gd name="T0" fmla="*/ 285 w 570"/>
              <a:gd name="T1" fmla="*/ 322 h 322"/>
              <a:gd name="T2" fmla="*/ 282 w 570"/>
              <a:gd name="T3" fmla="*/ 321 h 322"/>
              <a:gd name="T4" fmla="*/ 3 w 570"/>
              <a:gd name="T5" fmla="*/ 166 h 322"/>
              <a:gd name="T6" fmla="*/ 0 w 570"/>
              <a:gd name="T7" fmla="*/ 161 h 322"/>
              <a:gd name="T8" fmla="*/ 3 w 570"/>
              <a:gd name="T9" fmla="*/ 156 h 322"/>
              <a:gd name="T10" fmla="*/ 282 w 570"/>
              <a:gd name="T11" fmla="*/ 1 h 322"/>
              <a:gd name="T12" fmla="*/ 287 w 570"/>
              <a:gd name="T13" fmla="*/ 1 h 322"/>
              <a:gd name="T14" fmla="*/ 566 w 570"/>
              <a:gd name="T15" fmla="*/ 156 h 322"/>
              <a:gd name="T16" fmla="*/ 570 w 570"/>
              <a:gd name="T17" fmla="*/ 161 h 322"/>
              <a:gd name="T18" fmla="*/ 566 w 570"/>
              <a:gd name="T19" fmla="*/ 166 h 322"/>
              <a:gd name="T20" fmla="*/ 287 w 570"/>
              <a:gd name="T21" fmla="*/ 321 h 322"/>
              <a:gd name="T22" fmla="*/ 285 w 570"/>
              <a:gd name="T23" fmla="*/ 322 h 322"/>
              <a:gd name="T24" fmla="*/ 18 w 570"/>
              <a:gd name="T25" fmla="*/ 161 h 322"/>
              <a:gd name="T26" fmla="*/ 285 w 570"/>
              <a:gd name="T27" fmla="*/ 309 h 322"/>
              <a:gd name="T28" fmla="*/ 551 w 570"/>
              <a:gd name="T29" fmla="*/ 161 h 322"/>
              <a:gd name="T30" fmla="*/ 285 w 570"/>
              <a:gd name="T31" fmla="*/ 13 h 322"/>
              <a:gd name="T32" fmla="*/ 18 w 570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2">
                <a:moveTo>
                  <a:pt x="285" y="322"/>
                </a:moveTo>
                <a:cubicBezTo>
                  <a:pt x="284" y="322"/>
                  <a:pt x="283" y="322"/>
                  <a:pt x="282" y="321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0"/>
                  <a:pt x="286" y="0"/>
                  <a:pt x="287" y="1"/>
                </a:cubicBezTo>
                <a:cubicBezTo>
                  <a:pt x="566" y="156"/>
                  <a:pt x="566" y="156"/>
                  <a:pt x="566" y="156"/>
                </a:cubicBezTo>
                <a:cubicBezTo>
                  <a:pt x="568" y="157"/>
                  <a:pt x="570" y="159"/>
                  <a:pt x="570" y="161"/>
                </a:cubicBezTo>
                <a:cubicBezTo>
                  <a:pt x="570" y="163"/>
                  <a:pt x="568" y="165"/>
                  <a:pt x="566" y="166"/>
                </a:cubicBezTo>
                <a:cubicBezTo>
                  <a:pt x="287" y="321"/>
                  <a:pt x="287" y="321"/>
                  <a:pt x="287" y="321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94"/>
          <p:cNvSpPr>
            <a:spLocks noEditPoints="1"/>
          </p:cNvSpPr>
          <p:nvPr/>
        </p:nvSpPr>
        <p:spPr bwMode="auto">
          <a:xfrm>
            <a:off x="11106041" y="6717658"/>
            <a:ext cx="469900" cy="828675"/>
          </a:xfrm>
          <a:custGeom>
            <a:avLst/>
            <a:gdLst>
              <a:gd name="T0" fmla="*/ 285 w 291"/>
              <a:gd name="T1" fmla="*/ 512 h 512"/>
              <a:gd name="T2" fmla="*/ 282 w 291"/>
              <a:gd name="T3" fmla="*/ 512 h 512"/>
              <a:gd name="T4" fmla="*/ 3 w 291"/>
              <a:gd name="T5" fmla="*/ 357 h 512"/>
              <a:gd name="T6" fmla="*/ 0 w 291"/>
              <a:gd name="T7" fmla="*/ 351 h 512"/>
              <a:gd name="T8" fmla="*/ 0 w 291"/>
              <a:gd name="T9" fmla="*/ 6 h 512"/>
              <a:gd name="T10" fmla="*/ 3 w 291"/>
              <a:gd name="T11" fmla="*/ 1 h 512"/>
              <a:gd name="T12" fmla="*/ 8 w 291"/>
              <a:gd name="T13" fmla="*/ 1 h 512"/>
              <a:gd name="T14" fmla="*/ 287 w 291"/>
              <a:gd name="T15" fmla="*/ 156 h 512"/>
              <a:gd name="T16" fmla="*/ 291 w 291"/>
              <a:gd name="T17" fmla="*/ 161 h 512"/>
              <a:gd name="T18" fmla="*/ 291 w 291"/>
              <a:gd name="T19" fmla="*/ 506 h 512"/>
              <a:gd name="T20" fmla="*/ 288 w 291"/>
              <a:gd name="T21" fmla="*/ 511 h 512"/>
              <a:gd name="T22" fmla="*/ 285 w 291"/>
              <a:gd name="T23" fmla="*/ 512 h 512"/>
              <a:gd name="T24" fmla="*/ 12 w 291"/>
              <a:gd name="T25" fmla="*/ 348 h 512"/>
              <a:gd name="T26" fmla="*/ 279 w 291"/>
              <a:gd name="T27" fmla="*/ 496 h 512"/>
              <a:gd name="T28" fmla="*/ 279 w 291"/>
              <a:gd name="T29" fmla="*/ 164 h 512"/>
              <a:gd name="T30" fmla="*/ 12 w 291"/>
              <a:gd name="T31" fmla="*/ 16 h 512"/>
              <a:gd name="T32" fmla="*/ 12 w 291"/>
              <a:gd name="T33" fmla="*/ 34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285" y="512"/>
                </a:moveTo>
                <a:cubicBezTo>
                  <a:pt x="284" y="512"/>
                  <a:pt x="283" y="512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5"/>
                  <a:pt x="0" y="353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2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287" y="156"/>
                  <a:pt x="287" y="156"/>
                  <a:pt x="287" y="156"/>
                </a:cubicBezTo>
                <a:cubicBezTo>
                  <a:pt x="289" y="157"/>
                  <a:pt x="291" y="159"/>
                  <a:pt x="291" y="161"/>
                </a:cubicBezTo>
                <a:cubicBezTo>
                  <a:pt x="291" y="506"/>
                  <a:pt x="291" y="506"/>
                  <a:pt x="291" y="506"/>
                </a:cubicBezTo>
                <a:cubicBezTo>
                  <a:pt x="291" y="508"/>
                  <a:pt x="289" y="510"/>
                  <a:pt x="288" y="511"/>
                </a:cubicBezTo>
                <a:cubicBezTo>
                  <a:pt x="287" y="512"/>
                  <a:pt x="286" y="512"/>
                  <a:pt x="285" y="512"/>
                </a:cubicBezTo>
                <a:close/>
                <a:moveTo>
                  <a:pt x="12" y="348"/>
                </a:moveTo>
                <a:cubicBezTo>
                  <a:pt x="279" y="496"/>
                  <a:pt x="279" y="496"/>
                  <a:pt x="279" y="496"/>
                </a:cubicBezTo>
                <a:cubicBezTo>
                  <a:pt x="279" y="164"/>
                  <a:pt x="279" y="164"/>
                  <a:pt x="279" y="164"/>
                </a:cubicBezTo>
                <a:cubicBezTo>
                  <a:pt x="12" y="16"/>
                  <a:pt x="12" y="16"/>
                  <a:pt x="12" y="16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5"/>
          <p:cNvSpPr>
            <a:spLocks noEditPoints="1"/>
          </p:cNvSpPr>
          <p:nvPr/>
        </p:nvSpPr>
        <p:spPr bwMode="auto">
          <a:xfrm>
            <a:off x="11556891" y="6717658"/>
            <a:ext cx="469900" cy="828675"/>
          </a:xfrm>
          <a:custGeom>
            <a:avLst/>
            <a:gdLst>
              <a:gd name="T0" fmla="*/ 6 w 291"/>
              <a:gd name="T1" fmla="*/ 512 h 512"/>
              <a:gd name="T2" fmla="*/ 3 w 291"/>
              <a:gd name="T3" fmla="*/ 511 h 512"/>
              <a:gd name="T4" fmla="*/ 0 w 291"/>
              <a:gd name="T5" fmla="*/ 506 h 512"/>
              <a:gd name="T6" fmla="*/ 0 w 291"/>
              <a:gd name="T7" fmla="*/ 161 h 512"/>
              <a:gd name="T8" fmla="*/ 3 w 291"/>
              <a:gd name="T9" fmla="*/ 156 h 512"/>
              <a:gd name="T10" fmla="*/ 282 w 291"/>
              <a:gd name="T11" fmla="*/ 1 h 512"/>
              <a:gd name="T12" fmla="*/ 288 w 291"/>
              <a:gd name="T13" fmla="*/ 1 h 512"/>
              <a:gd name="T14" fmla="*/ 291 w 291"/>
              <a:gd name="T15" fmla="*/ 6 h 512"/>
              <a:gd name="T16" fmla="*/ 291 w 291"/>
              <a:gd name="T17" fmla="*/ 351 h 512"/>
              <a:gd name="T18" fmla="*/ 287 w 291"/>
              <a:gd name="T19" fmla="*/ 357 h 512"/>
              <a:gd name="T20" fmla="*/ 8 w 291"/>
              <a:gd name="T21" fmla="*/ 512 h 512"/>
              <a:gd name="T22" fmla="*/ 6 w 291"/>
              <a:gd name="T23" fmla="*/ 512 h 512"/>
              <a:gd name="T24" fmla="*/ 12 w 291"/>
              <a:gd name="T25" fmla="*/ 164 h 512"/>
              <a:gd name="T26" fmla="*/ 12 w 291"/>
              <a:gd name="T27" fmla="*/ 496 h 512"/>
              <a:gd name="T28" fmla="*/ 279 w 291"/>
              <a:gd name="T29" fmla="*/ 348 h 512"/>
              <a:gd name="T30" fmla="*/ 279 w 291"/>
              <a:gd name="T31" fmla="*/ 16 h 512"/>
              <a:gd name="T32" fmla="*/ 12 w 291"/>
              <a:gd name="T33" fmla="*/ 1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6" y="512"/>
                </a:moveTo>
                <a:cubicBezTo>
                  <a:pt x="4" y="512"/>
                  <a:pt x="3" y="512"/>
                  <a:pt x="3" y="511"/>
                </a:cubicBezTo>
                <a:cubicBezTo>
                  <a:pt x="1" y="510"/>
                  <a:pt x="0" y="508"/>
                  <a:pt x="0" y="50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0"/>
                  <a:pt x="286" y="0"/>
                  <a:pt x="288" y="1"/>
                </a:cubicBezTo>
                <a:cubicBezTo>
                  <a:pt x="289" y="2"/>
                  <a:pt x="291" y="4"/>
                  <a:pt x="291" y="6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1" y="353"/>
                  <a:pt x="289" y="355"/>
                  <a:pt x="287" y="357"/>
                </a:cubicBezTo>
                <a:cubicBezTo>
                  <a:pt x="8" y="512"/>
                  <a:pt x="8" y="512"/>
                  <a:pt x="8" y="512"/>
                </a:cubicBezTo>
                <a:cubicBezTo>
                  <a:pt x="8" y="512"/>
                  <a:pt x="7" y="512"/>
                  <a:pt x="6" y="512"/>
                </a:cubicBezTo>
                <a:close/>
                <a:moveTo>
                  <a:pt x="12" y="164"/>
                </a:moveTo>
                <a:cubicBezTo>
                  <a:pt x="12" y="496"/>
                  <a:pt x="12" y="496"/>
                  <a:pt x="12" y="496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6"/>
                  <a:pt x="279" y="16"/>
                  <a:pt x="279" y="16"/>
                </a:cubicBezTo>
                <a:lnTo>
                  <a:pt x="12" y="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6"/>
          <p:cNvSpPr>
            <a:spLocks/>
          </p:cNvSpPr>
          <p:nvPr/>
        </p:nvSpPr>
        <p:spPr bwMode="auto">
          <a:xfrm>
            <a:off x="11193354" y="6503346"/>
            <a:ext cx="454025" cy="841375"/>
          </a:xfrm>
          <a:custGeom>
            <a:avLst/>
            <a:gdLst>
              <a:gd name="T0" fmla="*/ 6 w 281"/>
              <a:gd name="T1" fmla="*/ 519 h 519"/>
              <a:gd name="T2" fmla="*/ 0 w 281"/>
              <a:gd name="T3" fmla="*/ 513 h 519"/>
              <a:gd name="T4" fmla="*/ 0 w 281"/>
              <a:gd name="T5" fmla="*/ 168 h 519"/>
              <a:gd name="T6" fmla="*/ 3 w 281"/>
              <a:gd name="T7" fmla="*/ 163 h 519"/>
              <a:gd name="T8" fmla="*/ 271 w 281"/>
              <a:gd name="T9" fmla="*/ 2 h 519"/>
              <a:gd name="T10" fmla="*/ 279 w 281"/>
              <a:gd name="T11" fmla="*/ 4 h 519"/>
              <a:gd name="T12" fmla="*/ 277 w 281"/>
              <a:gd name="T13" fmla="*/ 12 h 519"/>
              <a:gd name="T14" fmla="*/ 12 w 281"/>
              <a:gd name="T15" fmla="*/ 171 h 519"/>
              <a:gd name="T16" fmla="*/ 12 w 281"/>
              <a:gd name="T17" fmla="*/ 513 h 519"/>
              <a:gd name="T18" fmla="*/ 6 w 281"/>
              <a:gd name="T19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19">
                <a:moveTo>
                  <a:pt x="6" y="519"/>
                </a:moveTo>
                <a:cubicBezTo>
                  <a:pt x="2" y="519"/>
                  <a:pt x="0" y="517"/>
                  <a:pt x="0" y="513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6"/>
                  <a:pt x="1" y="164"/>
                  <a:pt x="3" y="163"/>
                </a:cubicBezTo>
                <a:cubicBezTo>
                  <a:pt x="271" y="2"/>
                  <a:pt x="271" y="2"/>
                  <a:pt x="271" y="2"/>
                </a:cubicBezTo>
                <a:cubicBezTo>
                  <a:pt x="274" y="0"/>
                  <a:pt x="278" y="1"/>
                  <a:pt x="279" y="4"/>
                </a:cubicBezTo>
                <a:cubicBezTo>
                  <a:pt x="281" y="7"/>
                  <a:pt x="280" y="11"/>
                  <a:pt x="277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13"/>
                  <a:pt x="12" y="513"/>
                  <a:pt x="12" y="513"/>
                </a:cubicBezTo>
                <a:cubicBezTo>
                  <a:pt x="12" y="517"/>
                  <a:pt x="9" y="519"/>
                  <a:pt x="6" y="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7"/>
          <p:cNvSpPr>
            <a:spLocks/>
          </p:cNvSpPr>
          <p:nvPr/>
        </p:nvSpPr>
        <p:spPr bwMode="auto">
          <a:xfrm>
            <a:off x="11282254" y="6552558"/>
            <a:ext cx="452438" cy="831850"/>
          </a:xfrm>
          <a:custGeom>
            <a:avLst/>
            <a:gdLst>
              <a:gd name="T0" fmla="*/ 6 w 280"/>
              <a:gd name="T1" fmla="*/ 514 h 514"/>
              <a:gd name="T2" fmla="*/ 0 w 280"/>
              <a:gd name="T3" fmla="*/ 508 h 514"/>
              <a:gd name="T4" fmla="*/ 0 w 280"/>
              <a:gd name="T5" fmla="*/ 169 h 514"/>
              <a:gd name="T6" fmla="*/ 3 w 280"/>
              <a:gd name="T7" fmla="*/ 164 h 514"/>
              <a:gd name="T8" fmla="*/ 270 w 280"/>
              <a:gd name="T9" fmla="*/ 2 h 514"/>
              <a:gd name="T10" fmla="*/ 279 w 280"/>
              <a:gd name="T11" fmla="*/ 4 h 514"/>
              <a:gd name="T12" fmla="*/ 276 w 280"/>
              <a:gd name="T13" fmla="*/ 12 h 514"/>
              <a:gd name="T14" fmla="*/ 12 w 280"/>
              <a:gd name="T15" fmla="*/ 172 h 514"/>
              <a:gd name="T16" fmla="*/ 12 w 280"/>
              <a:gd name="T17" fmla="*/ 508 h 514"/>
              <a:gd name="T18" fmla="*/ 6 w 280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67"/>
                  <a:pt x="1" y="165"/>
                  <a:pt x="3" y="164"/>
                </a:cubicBezTo>
                <a:cubicBezTo>
                  <a:pt x="270" y="2"/>
                  <a:pt x="270" y="2"/>
                  <a:pt x="270" y="2"/>
                </a:cubicBezTo>
                <a:cubicBezTo>
                  <a:pt x="273" y="0"/>
                  <a:pt x="277" y="1"/>
                  <a:pt x="279" y="4"/>
                </a:cubicBezTo>
                <a:cubicBezTo>
                  <a:pt x="280" y="7"/>
                  <a:pt x="279" y="11"/>
                  <a:pt x="276" y="1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10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98"/>
          <p:cNvSpPr>
            <a:spLocks/>
          </p:cNvSpPr>
          <p:nvPr/>
        </p:nvSpPr>
        <p:spPr bwMode="auto">
          <a:xfrm>
            <a:off x="11372741" y="6606533"/>
            <a:ext cx="457200" cy="831850"/>
          </a:xfrm>
          <a:custGeom>
            <a:avLst/>
            <a:gdLst>
              <a:gd name="T0" fmla="*/ 6 w 283"/>
              <a:gd name="T1" fmla="*/ 514 h 514"/>
              <a:gd name="T2" fmla="*/ 0 w 283"/>
              <a:gd name="T3" fmla="*/ 508 h 514"/>
              <a:gd name="T4" fmla="*/ 0 w 283"/>
              <a:gd name="T5" fmla="*/ 172 h 514"/>
              <a:gd name="T6" fmla="*/ 3 w 283"/>
              <a:gd name="T7" fmla="*/ 167 h 514"/>
              <a:gd name="T8" fmla="*/ 273 w 283"/>
              <a:gd name="T9" fmla="*/ 2 h 514"/>
              <a:gd name="T10" fmla="*/ 281 w 283"/>
              <a:gd name="T11" fmla="*/ 4 h 514"/>
              <a:gd name="T12" fmla="*/ 279 w 283"/>
              <a:gd name="T13" fmla="*/ 12 h 514"/>
              <a:gd name="T14" fmla="*/ 12 w 283"/>
              <a:gd name="T15" fmla="*/ 176 h 514"/>
              <a:gd name="T16" fmla="*/ 12 w 283"/>
              <a:gd name="T17" fmla="*/ 508 h 514"/>
              <a:gd name="T18" fmla="*/ 6 w 283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0"/>
                  <a:pt x="1" y="168"/>
                  <a:pt x="3" y="167"/>
                </a:cubicBezTo>
                <a:cubicBezTo>
                  <a:pt x="273" y="2"/>
                  <a:pt x="273" y="2"/>
                  <a:pt x="273" y="2"/>
                </a:cubicBezTo>
                <a:cubicBezTo>
                  <a:pt x="276" y="0"/>
                  <a:pt x="280" y="1"/>
                  <a:pt x="281" y="4"/>
                </a:cubicBezTo>
                <a:cubicBezTo>
                  <a:pt x="283" y="7"/>
                  <a:pt x="282" y="10"/>
                  <a:pt x="279" y="12"/>
                </a:cubicBezTo>
                <a:cubicBezTo>
                  <a:pt x="12" y="176"/>
                  <a:pt x="12" y="176"/>
                  <a:pt x="12" y="176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9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99"/>
          <p:cNvSpPr>
            <a:spLocks/>
          </p:cNvSpPr>
          <p:nvPr/>
        </p:nvSpPr>
        <p:spPr bwMode="auto">
          <a:xfrm>
            <a:off x="11461641" y="6660508"/>
            <a:ext cx="468313" cy="828675"/>
          </a:xfrm>
          <a:custGeom>
            <a:avLst/>
            <a:gdLst>
              <a:gd name="T0" fmla="*/ 6 w 290"/>
              <a:gd name="T1" fmla="*/ 512 h 512"/>
              <a:gd name="T2" fmla="*/ 0 w 290"/>
              <a:gd name="T3" fmla="*/ 506 h 512"/>
              <a:gd name="T4" fmla="*/ 0 w 290"/>
              <a:gd name="T5" fmla="*/ 167 h 512"/>
              <a:gd name="T6" fmla="*/ 3 w 290"/>
              <a:gd name="T7" fmla="*/ 162 h 512"/>
              <a:gd name="T8" fmla="*/ 280 w 290"/>
              <a:gd name="T9" fmla="*/ 2 h 512"/>
              <a:gd name="T10" fmla="*/ 288 w 290"/>
              <a:gd name="T11" fmla="*/ 4 h 512"/>
              <a:gd name="T12" fmla="*/ 286 w 290"/>
              <a:gd name="T13" fmla="*/ 12 h 512"/>
              <a:gd name="T14" fmla="*/ 12 w 290"/>
              <a:gd name="T15" fmla="*/ 171 h 512"/>
              <a:gd name="T16" fmla="*/ 12 w 290"/>
              <a:gd name="T17" fmla="*/ 506 h 512"/>
              <a:gd name="T18" fmla="*/ 6 w 290"/>
              <a:gd name="T19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512">
                <a:moveTo>
                  <a:pt x="6" y="512"/>
                </a:moveTo>
                <a:cubicBezTo>
                  <a:pt x="3" y="512"/>
                  <a:pt x="0" y="509"/>
                  <a:pt x="0" y="506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5"/>
                  <a:pt x="2" y="163"/>
                  <a:pt x="3" y="162"/>
                </a:cubicBezTo>
                <a:cubicBezTo>
                  <a:pt x="280" y="2"/>
                  <a:pt x="280" y="2"/>
                  <a:pt x="280" y="2"/>
                </a:cubicBezTo>
                <a:cubicBezTo>
                  <a:pt x="283" y="0"/>
                  <a:pt x="287" y="1"/>
                  <a:pt x="288" y="4"/>
                </a:cubicBezTo>
                <a:cubicBezTo>
                  <a:pt x="290" y="7"/>
                  <a:pt x="289" y="11"/>
                  <a:pt x="286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06"/>
                  <a:pt x="12" y="506"/>
                  <a:pt x="12" y="506"/>
                </a:cubicBezTo>
                <a:cubicBezTo>
                  <a:pt x="12" y="509"/>
                  <a:pt x="10" y="512"/>
                  <a:pt x="6" y="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00"/>
          <p:cNvSpPr>
            <a:spLocks/>
          </p:cNvSpPr>
          <p:nvPr/>
        </p:nvSpPr>
        <p:spPr bwMode="auto">
          <a:xfrm>
            <a:off x="11922016" y="6766871"/>
            <a:ext cx="19050" cy="577850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2" y="357"/>
                  <a:pt x="0" y="355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5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01"/>
          <p:cNvSpPr>
            <a:spLocks/>
          </p:cNvSpPr>
          <p:nvPr/>
        </p:nvSpPr>
        <p:spPr bwMode="auto">
          <a:xfrm>
            <a:off x="11831529" y="6816083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02"/>
          <p:cNvSpPr>
            <a:spLocks/>
          </p:cNvSpPr>
          <p:nvPr/>
        </p:nvSpPr>
        <p:spPr bwMode="auto">
          <a:xfrm>
            <a:off x="11741041" y="6874821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3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10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03"/>
          <p:cNvSpPr>
            <a:spLocks/>
          </p:cNvSpPr>
          <p:nvPr/>
        </p:nvSpPr>
        <p:spPr bwMode="auto">
          <a:xfrm>
            <a:off x="11652141" y="6922446"/>
            <a:ext cx="19050" cy="566738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2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248"/>
          <p:cNvSpPr>
            <a:spLocks noEditPoints="1"/>
          </p:cNvSpPr>
          <p:nvPr/>
        </p:nvSpPr>
        <p:spPr bwMode="auto">
          <a:xfrm>
            <a:off x="11556891" y="6211246"/>
            <a:ext cx="919163" cy="520700"/>
          </a:xfrm>
          <a:custGeom>
            <a:avLst/>
            <a:gdLst>
              <a:gd name="T0" fmla="*/ 285 w 569"/>
              <a:gd name="T1" fmla="*/ 322 h 322"/>
              <a:gd name="T2" fmla="*/ 282 w 569"/>
              <a:gd name="T3" fmla="*/ 321 h 322"/>
              <a:gd name="T4" fmla="*/ 3 w 569"/>
              <a:gd name="T5" fmla="*/ 166 h 322"/>
              <a:gd name="T6" fmla="*/ 0 w 569"/>
              <a:gd name="T7" fmla="*/ 161 h 322"/>
              <a:gd name="T8" fmla="*/ 3 w 569"/>
              <a:gd name="T9" fmla="*/ 156 h 322"/>
              <a:gd name="T10" fmla="*/ 282 w 569"/>
              <a:gd name="T11" fmla="*/ 1 h 322"/>
              <a:gd name="T12" fmla="*/ 287 w 569"/>
              <a:gd name="T13" fmla="*/ 1 h 322"/>
              <a:gd name="T14" fmla="*/ 566 w 569"/>
              <a:gd name="T15" fmla="*/ 156 h 322"/>
              <a:gd name="T16" fmla="*/ 569 w 569"/>
              <a:gd name="T17" fmla="*/ 161 h 322"/>
              <a:gd name="T18" fmla="*/ 566 w 569"/>
              <a:gd name="T19" fmla="*/ 166 h 322"/>
              <a:gd name="T20" fmla="*/ 287 w 569"/>
              <a:gd name="T21" fmla="*/ 321 h 322"/>
              <a:gd name="T22" fmla="*/ 285 w 569"/>
              <a:gd name="T23" fmla="*/ 322 h 322"/>
              <a:gd name="T24" fmla="*/ 18 w 569"/>
              <a:gd name="T25" fmla="*/ 161 h 322"/>
              <a:gd name="T26" fmla="*/ 285 w 569"/>
              <a:gd name="T27" fmla="*/ 309 h 322"/>
              <a:gd name="T28" fmla="*/ 551 w 569"/>
              <a:gd name="T29" fmla="*/ 161 h 322"/>
              <a:gd name="T30" fmla="*/ 285 w 569"/>
              <a:gd name="T31" fmla="*/ 13 h 322"/>
              <a:gd name="T32" fmla="*/ 18 w 569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9" h="322">
                <a:moveTo>
                  <a:pt x="285" y="322"/>
                </a:moveTo>
                <a:cubicBezTo>
                  <a:pt x="284" y="322"/>
                  <a:pt x="283" y="322"/>
                  <a:pt x="282" y="321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0"/>
                  <a:pt x="286" y="0"/>
                  <a:pt x="287" y="1"/>
                </a:cubicBezTo>
                <a:cubicBezTo>
                  <a:pt x="566" y="156"/>
                  <a:pt x="566" y="156"/>
                  <a:pt x="566" y="156"/>
                </a:cubicBezTo>
                <a:cubicBezTo>
                  <a:pt x="568" y="157"/>
                  <a:pt x="569" y="159"/>
                  <a:pt x="569" y="161"/>
                </a:cubicBezTo>
                <a:cubicBezTo>
                  <a:pt x="569" y="163"/>
                  <a:pt x="568" y="165"/>
                  <a:pt x="566" y="166"/>
                </a:cubicBezTo>
                <a:cubicBezTo>
                  <a:pt x="287" y="321"/>
                  <a:pt x="287" y="321"/>
                  <a:pt x="287" y="321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249"/>
          <p:cNvSpPr>
            <a:spLocks noEditPoints="1"/>
          </p:cNvSpPr>
          <p:nvPr/>
        </p:nvSpPr>
        <p:spPr bwMode="auto">
          <a:xfrm>
            <a:off x="12007741" y="5650858"/>
            <a:ext cx="468313" cy="830263"/>
          </a:xfrm>
          <a:custGeom>
            <a:avLst/>
            <a:gdLst>
              <a:gd name="T0" fmla="*/ 284 w 290"/>
              <a:gd name="T1" fmla="*/ 513 h 513"/>
              <a:gd name="T2" fmla="*/ 282 w 290"/>
              <a:gd name="T3" fmla="*/ 512 h 513"/>
              <a:gd name="T4" fmla="*/ 3 w 290"/>
              <a:gd name="T5" fmla="*/ 357 h 513"/>
              <a:gd name="T6" fmla="*/ 0 w 290"/>
              <a:gd name="T7" fmla="*/ 352 h 513"/>
              <a:gd name="T8" fmla="*/ 0 w 290"/>
              <a:gd name="T9" fmla="*/ 7 h 513"/>
              <a:gd name="T10" fmla="*/ 2 w 290"/>
              <a:gd name="T11" fmla="*/ 1 h 513"/>
              <a:gd name="T12" fmla="*/ 8 w 290"/>
              <a:gd name="T13" fmla="*/ 1 h 513"/>
              <a:gd name="T14" fmla="*/ 287 w 290"/>
              <a:gd name="T15" fmla="*/ 156 h 513"/>
              <a:gd name="T16" fmla="*/ 290 w 290"/>
              <a:gd name="T17" fmla="*/ 162 h 513"/>
              <a:gd name="T18" fmla="*/ 290 w 290"/>
              <a:gd name="T19" fmla="*/ 507 h 513"/>
              <a:gd name="T20" fmla="*/ 288 w 290"/>
              <a:gd name="T21" fmla="*/ 512 h 513"/>
              <a:gd name="T22" fmla="*/ 284 w 290"/>
              <a:gd name="T23" fmla="*/ 513 h 513"/>
              <a:gd name="T24" fmla="*/ 12 w 290"/>
              <a:gd name="T25" fmla="*/ 349 h 513"/>
              <a:gd name="T26" fmla="*/ 278 w 290"/>
              <a:gd name="T27" fmla="*/ 497 h 513"/>
              <a:gd name="T28" fmla="*/ 278 w 290"/>
              <a:gd name="T29" fmla="*/ 165 h 513"/>
              <a:gd name="T30" fmla="*/ 12 w 290"/>
              <a:gd name="T31" fmla="*/ 17 h 513"/>
              <a:gd name="T32" fmla="*/ 12 w 290"/>
              <a:gd name="T33" fmla="*/ 349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0" h="513">
                <a:moveTo>
                  <a:pt x="284" y="513"/>
                </a:moveTo>
                <a:cubicBezTo>
                  <a:pt x="283" y="513"/>
                  <a:pt x="282" y="513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6"/>
                  <a:pt x="0" y="354"/>
                  <a:pt x="0" y="352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1" y="2"/>
                  <a:pt x="2" y="1"/>
                </a:cubicBezTo>
                <a:cubicBezTo>
                  <a:pt x="4" y="0"/>
                  <a:pt x="7" y="0"/>
                  <a:pt x="8" y="1"/>
                </a:cubicBezTo>
                <a:cubicBezTo>
                  <a:pt x="287" y="156"/>
                  <a:pt x="287" y="156"/>
                  <a:pt x="287" y="156"/>
                </a:cubicBezTo>
                <a:cubicBezTo>
                  <a:pt x="289" y="157"/>
                  <a:pt x="290" y="159"/>
                  <a:pt x="290" y="162"/>
                </a:cubicBezTo>
                <a:cubicBezTo>
                  <a:pt x="290" y="507"/>
                  <a:pt x="290" y="507"/>
                  <a:pt x="290" y="507"/>
                </a:cubicBezTo>
                <a:cubicBezTo>
                  <a:pt x="290" y="509"/>
                  <a:pt x="289" y="511"/>
                  <a:pt x="288" y="512"/>
                </a:cubicBezTo>
                <a:cubicBezTo>
                  <a:pt x="287" y="513"/>
                  <a:pt x="286" y="513"/>
                  <a:pt x="284" y="513"/>
                </a:cubicBezTo>
                <a:close/>
                <a:moveTo>
                  <a:pt x="12" y="349"/>
                </a:moveTo>
                <a:cubicBezTo>
                  <a:pt x="278" y="497"/>
                  <a:pt x="278" y="497"/>
                  <a:pt x="278" y="497"/>
                </a:cubicBezTo>
                <a:cubicBezTo>
                  <a:pt x="278" y="165"/>
                  <a:pt x="278" y="165"/>
                  <a:pt x="278" y="165"/>
                </a:cubicBezTo>
                <a:cubicBezTo>
                  <a:pt x="12" y="17"/>
                  <a:pt x="12" y="17"/>
                  <a:pt x="12" y="17"/>
                </a:cubicBezTo>
                <a:lnTo>
                  <a:pt x="12" y="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250"/>
          <p:cNvSpPr>
            <a:spLocks noEditPoints="1"/>
          </p:cNvSpPr>
          <p:nvPr/>
        </p:nvSpPr>
        <p:spPr bwMode="auto">
          <a:xfrm>
            <a:off x="11556891" y="5650858"/>
            <a:ext cx="469900" cy="830263"/>
          </a:xfrm>
          <a:custGeom>
            <a:avLst/>
            <a:gdLst>
              <a:gd name="T0" fmla="*/ 6 w 291"/>
              <a:gd name="T1" fmla="*/ 513 h 513"/>
              <a:gd name="T2" fmla="*/ 3 w 291"/>
              <a:gd name="T3" fmla="*/ 512 h 513"/>
              <a:gd name="T4" fmla="*/ 0 w 291"/>
              <a:gd name="T5" fmla="*/ 507 h 513"/>
              <a:gd name="T6" fmla="*/ 0 w 291"/>
              <a:gd name="T7" fmla="*/ 162 h 513"/>
              <a:gd name="T8" fmla="*/ 3 w 291"/>
              <a:gd name="T9" fmla="*/ 156 h 513"/>
              <a:gd name="T10" fmla="*/ 282 w 291"/>
              <a:gd name="T11" fmla="*/ 1 h 513"/>
              <a:gd name="T12" fmla="*/ 288 w 291"/>
              <a:gd name="T13" fmla="*/ 1 h 513"/>
              <a:gd name="T14" fmla="*/ 291 w 291"/>
              <a:gd name="T15" fmla="*/ 7 h 513"/>
              <a:gd name="T16" fmla="*/ 291 w 291"/>
              <a:gd name="T17" fmla="*/ 352 h 513"/>
              <a:gd name="T18" fmla="*/ 287 w 291"/>
              <a:gd name="T19" fmla="*/ 357 h 513"/>
              <a:gd name="T20" fmla="*/ 8 w 291"/>
              <a:gd name="T21" fmla="*/ 512 h 513"/>
              <a:gd name="T22" fmla="*/ 6 w 291"/>
              <a:gd name="T23" fmla="*/ 513 h 513"/>
              <a:gd name="T24" fmla="*/ 12 w 291"/>
              <a:gd name="T25" fmla="*/ 165 h 513"/>
              <a:gd name="T26" fmla="*/ 12 w 291"/>
              <a:gd name="T27" fmla="*/ 497 h 513"/>
              <a:gd name="T28" fmla="*/ 279 w 291"/>
              <a:gd name="T29" fmla="*/ 349 h 513"/>
              <a:gd name="T30" fmla="*/ 279 w 291"/>
              <a:gd name="T31" fmla="*/ 17 h 513"/>
              <a:gd name="T32" fmla="*/ 12 w 291"/>
              <a:gd name="T33" fmla="*/ 16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6" y="513"/>
                </a:moveTo>
                <a:cubicBezTo>
                  <a:pt x="4" y="513"/>
                  <a:pt x="3" y="513"/>
                  <a:pt x="3" y="512"/>
                </a:cubicBezTo>
                <a:cubicBezTo>
                  <a:pt x="1" y="511"/>
                  <a:pt x="0" y="509"/>
                  <a:pt x="0" y="50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0"/>
                  <a:pt x="286" y="0"/>
                  <a:pt x="288" y="1"/>
                </a:cubicBezTo>
                <a:cubicBezTo>
                  <a:pt x="289" y="2"/>
                  <a:pt x="291" y="4"/>
                  <a:pt x="291" y="7"/>
                </a:cubicBezTo>
                <a:cubicBezTo>
                  <a:pt x="291" y="352"/>
                  <a:pt x="291" y="352"/>
                  <a:pt x="291" y="352"/>
                </a:cubicBezTo>
                <a:cubicBezTo>
                  <a:pt x="291" y="354"/>
                  <a:pt x="289" y="356"/>
                  <a:pt x="287" y="357"/>
                </a:cubicBezTo>
                <a:cubicBezTo>
                  <a:pt x="8" y="512"/>
                  <a:pt x="8" y="512"/>
                  <a:pt x="8" y="512"/>
                </a:cubicBezTo>
                <a:cubicBezTo>
                  <a:pt x="8" y="513"/>
                  <a:pt x="7" y="513"/>
                  <a:pt x="6" y="513"/>
                </a:cubicBezTo>
                <a:close/>
                <a:moveTo>
                  <a:pt x="12" y="165"/>
                </a:moveTo>
                <a:cubicBezTo>
                  <a:pt x="12" y="497"/>
                  <a:pt x="12" y="497"/>
                  <a:pt x="12" y="497"/>
                </a:cubicBezTo>
                <a:cubicBezTo>
                  <a:pt x="279" y="349"/>
                  <a:pt x="279" y="349"/>
                  <a:pt x="279" y="349"/>
                </a:cubicBezTo>
                <a:cubicBezTo>
                  <a:pt x="279" y="17"/>
                  <a:pt x="279" y="17"/>
                  <a:pt x="279" y="17"/>
                </a:cubicBezTo>
                <a:lnTo>
                  <a:pt x="12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251"/>
          <p:cNvSpPr>
            <a:spLocks/>
          </p:cNvSpPr>
          <p:nvPr/>
        </p:nvSpPr>
        <p:spPr bwMode="auto">
          <a:xfrm>
            <a:off x="11934716" y="5854058"/>
            <a:ext cx="454025" cy="839788"/>
          </a:xfrm>
          <a:custGeom>
            <a:avLst/>
            <a:gdLst>
              <a:gd name="T0" fmla="*/ 7 w 281"/>
              <a:gd name="T1" fmla="*/ 518 h 518"/>
              <a:gd name="T2" fmla="*/ 2 w 281"/>
              <a:gd name="T3" fmla="*/ 515 h 518"/>
              <a:gd name="T4" fmla="*/ 4 w 281"/>
              <a:gd name="T5" fmla="*/ 507 h 518"/>
              <a:gd name="T6" fmla="*/ 269 w 281"/>
              <a:gd name="T7" fmla="*/ 348 h 518"/>
              <a:gd name="T8" fmla="*/ 269 w 281"/>
              <a:gd name="T9" fmla="*/ 6 h 518"/>
              <a:gd name="T10" fmla="*/ 275 w 281"/>
              <a:gd name="T11" fmla="*/ 0 h 518"/>
              <a:gd name="T12" fmla="*/ 281 w 281"/>
              <a:gd name="T13" fmla="*/ 6 h 518"/>
              <a:gd name="T14" fmla="*/ 281 w 281"/>
              <a:gd name="T15" fmla="*/ 351 h 518"/>
              <a:gd name="T16" fmla="*/ 279 w 281"/>
              <a:gd name="T17" fmla="*/ 356 h 518"/>
              <a:gd name="T18" fmla="*/ 10 w 281"/>
              <a:gd name="T19" fmla="*/ 517 h 518"/>
              <a:gd name="T20" fmla="*/ 7 w 281"/>
              <a:gd name="T21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1" h="518">
                <a:moveTo>
                  <a:pt x="7" y="518"/>
                </a:moveTo>
                <a:cubicBezTo>
                  <a:pt x="5" y="518"/>
                  <a:pt x="3" y="517"/>
                  <a:pt x="2" y="515"/>
                </a:cubicBezTo>
                <a:cubicBezTo>
                  <a:pt x="0" y="512"/>
                  <a:pt x="1" y="508"/>
                  <a:pt x="4" y="507"/>
                </a:cubicBezTo>
                <a:cubicBezTo>
                  <a:pt x="269" y="348"/>
                  <a:pt x="269" y="348"/>
                  <a:pt x="269" y="348"/>
                </a:cubicBezTo>
                <a:cubicBezTo>
                  <a:pt x="269" y="6"/>
                  <a:pt x="269" y="6"/>
                  <a:pt x="269" y="6"/>
                </a:cubicBezTo>
                <a:cubicBezTo>
                  <a:pt x="269" y="2"/>
                  <a:pt x="272" y="0"/>
                  <a:pt x="275" y="0"/>
                </a:cubicBezTo>
                <a:cubicBezTo>
                  <a:pt x="279" y="0"/>
                  <a:pt x="281" y="2"/>
                  <a:pt x="281" y="6"/>
                </a:cubicBezTo>
                <a:cubicBezTo>
                  <a:pt x="281" y="351"/>
                  <a:pt x="281" y="351"/>
                  <a:pt x="281" y="351"/>
                </a:cubicBezTo>
                <a:cubicBezTo>
                  <a:pt x="281" y="353"/>
                  <a:pt x="280" y="355"/>
                  <a:pt x="279" y="356"/>
                </a:cubicBezTo>
                <a:cubicBezTo>
                  <a:pt x="10" y="517"/>
                  <a:pt x="10" y="517"/>
                  <a:pt x="10" y="517"/>
                </a:cubicBezTo>
                <a:cubicBezTo>
                  <a:pt x="9" y="517"/>
                  <a:pt x="8" y="518"/>
                  <a:pt x="7" y="5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252"/>
          <p:cNvSpPr>
            <a:spLocks/>
          </p:cNvSpPr>
          <p:nvPr/>
        </p:nvSpPr>
        <p:spPr bwMode="auto">
          <a:xfrm>
            <a:off x="11847404" y="5814371"/>
            <a:ext cx="452438" cy="830263"/>
          </a:xfrm>
          <a:custGeom>
            <a:avLst/>
            <a:gdLst>
              <a:gd name="T0" fmla="*/ 7 w 280"/>
              <a:gd name="T1" fmla="*/ 513 h 513"/>
              <a:gd name="T2" fmla="*/ 2 w 280"/>
              <a:gd name="T3" fmla="*/ 510 h 513"/>
              <a:gd name="T4" fmla="*/ 4 w 280"/>
              <a:gd name="T5" fmla="*/ 502 h 513"/>
              <a:gd name="T6" fmla="*/ 268 w 280"/>
              <a:gd name="T7" fmla="*/ 342 h 513"/>
              <a:gd name="T8" fmla="*/ 268 w 280"/>
              <a:gd name="T9" fmla="*/ 6 h 513"/>
              <a:gd name="T10" fmla="*/ 274 w 280"/>
              <a:gd name="T11" fmla="*/ 0 h 513"/>
              <a:gd name="T12" fmla="*/ 280 w 280"/>
              <a:gd name="T13" fmla="*/ 6 h 513"/>
              <a:gd name="T14" fmla="*/ 280 w 280"/>
              <a:gd name="T15" fmla="*/ 345 h 513"/>
              <a:gd name="T16" fmla="*/ 277 w 280"/>
              <a:gd name="T17" fmla="*/ 350 h 513"/>
              <a:gd name="T18" fmla="*/ 10 w 280"/>
              <a:gd name="T19" fmla="*/ 512 h 513"/>
              <a:gd name="T20" fmla="*/ 7 w 280"/>
              <a:gd name="T21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513">
                <a:moveTo>
                  <a:pt x="7" y="513"/>
                </a:moveTo>
                <a:cubicBezTo>
                  <a:pt x="5" y="513"/>
                  <a:pt x="3" y="512"/>
                  <a:pt x="2" y="510"/>
                </a:cubicBezTo>
                <a:cubicBezTo>
                  <a:pt x="0" y="507"/>
                  <a:pt x="1" y="503"/>
                  <a:pt x="4" y="502"/>
                </a:cubicBezTo>
                <a:cubicBezTo>
                  <a:pt x="268" y="342"/>
                  <a:pt x="268" y="342"/>
                  <a:pt x="268" y="342"/>
                </a:cubicBezTo>
                <a:cubicBezTo>
                  <a:pt x="268" y="6"/>
                  <a:pt x="268" y="6"/>
                  <a:pt x="268" y="6"/>
                </a:cubicBezTo>
                <a:cubicBezTo>
                  <a:pt x="268" y="3"/>
                  <a:pt x="271" y="0"/>
                  <a:pt x="274" y="0"/>
                </a:cubicBezTo>
                <a:cubicBezTo>
                  <a:pt x="277" y="0"/>
                  <a:pt x="280" y="3"/>
                  <a:pt x="280" y="6"/>
                </a:cubicBezTo>
                <a:cubicBezTo>
                  <a:pt x="280" y="345"/>
                  <a:pt x="280" y="345"/>
                  <a:pt x="280" y="345"/>
                </a:cubicBezTo>
                <a:cubicBezTo>
                  <a:pt x="280" y="347"/>
                  <a:pt x="279" y="349"/>
                  <a:pt x="277" y="350"/>
                </a:cubicBezTo>
                <a:cubicBezTo>
                  <a:pt x="10" y="512"/>
                  <a:pt x="10" y="512"/>
                  <a:pt x="10" y="512"/>
                </a:cubicBezTo>
                <a:cubicBezTo>
                  <a:pt x="9" y="512"/>
                  <a:pt x="8" y="513"/>
                  <a:pt x="7" y="5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253"/>
          <p:cNvSpPr>
            <a:spLocks/>
          </p:cNvSpPr>
          <p:nvPr/>
        </p:nvSpPr>
        <p:spPr bwMode="auto">
          <a:xfrm>
            <a:off x="11752154" y="5760396"/>
            <a:ext cx="457200" cy="830263"/>
          </a:xfrm>
          <a:custGeom>
            <a:avLst/>
            <a:gdLst>
              <a:gd name="T0" fmla="*/ 7 w 283"/>
              <a:gd name="T1" fmla="*/ 513 h 513"/>
              <a:gd name="T2" fmla="*/ 2 w 283"/>
              <a:gd name="T3" fmla="*/ 510 h 513"/>
              <a:gd name="T4" fmla="*/ 4 w 283"/>
              <a:gd name="T5" fmla="*/ 502 h 513"/>
              <a:gd name="T6" fmla="*/ 271 w 283"/>
              <a:gd name="T7" fmla="*/ 338 h 513"/>
              <a:gd name="T8" fmla="*/ 271 w 283"/>
              <a:gd name="T9" fmla="*/ 6 h 513"/>
              <a:gd name="T10" fmla="*/ 277 w 283"/>
              <a:gd name="T11" fmla="*/ 0 h 513"/>
              <a:gd name="T12" fmla="*/ 283 w 283"/>
              <a:gd name="T13" fmla="*/ 6 h 513"/>
              <a:gd name="T14" fmla="*/ 283 w 283"/>
              <a:gd name="T15" fmla="*/ 342 h 513"/>
              <a:gd name="T16" fmla="*/ 280 w 283"/>
              <a:gd name="T17" fmla="*/ 347 h 513"/>
              <a:gd name="T18" fmla="*/ 10 w 283"/>
              <a:gd name="T19" fmla="*/ 512 h 513"/>
              <a:gd name="T20" fmla="*/ 7 w 283"/>
              <a:gd name="T21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513">
                <a:moveTo>
                  <a:pt x="7" y="513"/>
                </a:moveTo>
                <a:cubicBezTo>
                  <a:pt x="5" y="513"/>
                  <a:pt x="3" y="512"/>
                  <a:pt x="2" y="510"/>
                </a:cubicBezTo>
                <a:cubicBezTo>
                  <a:pt x="0" y="507"/>
                  <a:pt x="1" y="504"/>
                  <a:pt x="4" y="502"/>
                </a:cubicBezTo>
                <a:cubicBezTo>
                  <a:pt x="271" y="338"/>
                  <a:pt x="271" y="338"/>
                  <a:pt x="271" y="338"/>
                </a:cubicBezTo>
                <a:cubicBezTo>
                  <a:pt x="271" y="6"/>
                  <a:pt x="271" y="6"/>
                  <a:pt x="271" y="6"/>
                </a:cubicBezTo>
                <a:cubicBezTo>
                  <a:pt x="271" y="2"/>
                  <a:pt x="274" y="0"/>
                  <a:pt x="277" y="0"/>
                </a:cubicBezTo>
                <a:cubicBezTo>
                  <a:pt x="281" y="0"/>
                  <a:pt x="283" y="2"/>
                  <a:pt x="283" y="6"/>
                </a:cubicBezTo>
                <a:cubicBezTo>
                  <a:pt x="283" y="342"/>
                  <a:pt x="283" y="342"/>
                  <a:pt x="283" y="342"/>
                </a:cubicBezTo>
                <a:cubicBezTo>
                  <a:pt x="283" y="344"/>
                  <a:pt x="282" y="346"/>
                  <a:pt x="280" y="347"/>
                </a:cubicBezTo>
                <a:cubicBezTo>
                  <a:pt x="10" y="512"/>
                  <a:pt x="10" y="512"/>
                  <a:pt x="10" y="512"/>
                </a:cubicBezTo>
                <a:cubicBezTo>
                  <a:pt x="9" y="513"/>
                  <a:pt x="8" y="513"/>
                  <a:pt x="7" y="5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254"/>
          <p:cNvSpPr>
            <a:spLocks/>
          </p:cNvSpPr>
          <p:nvPr/>
        </p:nvSpPr>
        <p:spPr bwMode="auto">
          <a:xfrm>
            <a:off x="11652141" y="5709596"/>
            <a:ext cx="468313" cy="827088"/>
          </a:xfrm>
          <a:custGeom>
            <a:avLst/>
            <a:gdLst>
              <a:gd name="T0" fmla="*/ 7 w 290"/>
              <a:gd name="T1" fmla="*/ 511 h 511"/>
              <a:gd name="T2" fmla="*/ 2 w 290"/>
              <a:gd name="T3" fmla="*/ 508 h 511"/>
              <a:gd name="T4" fmla="*/ 4 w 290"/>
              <a:gd name="T5" fmla="*/ 500 h 511"/>
              <a:gd name="T6" fmla="*/ 278 w 290"/>
              <a:gd name="T7" fmla="*/ 341 h 511"/>
              <a:gd name="T8" fmla="*/ 278 w 290"/>
              <a:gd name="T9" fmla="*/ 6 h 511"/>
              <a:gd name="T10" fmla="*/ 284 w 290"/>
              <a:gd name="T11" fmla="*/ 0 h 511"/>
              <a:gd name="T12" fmla="*/ 290 w 290"/>
              <a:gd name="T13" fmla="*/ 6 h 511"/>
              <a:gd name="T14" fmla="*/ 290 w 290"/>
              <a:gd name="T15" fmla="*/ 345 h 511"/>
              <a:gd name="T16" fmla="*/ 287 w 290"/>
              <a:gd name="T17" fmla="*/ 350 h 511"/>
              <a:gd name="T18" fmla="*/ 10 w 290"/>
              <a:gd name="T19" fmla="*/ 510 h 511"/>
              <a:gd name="T20" fmla="*/ 7 w 290"/>
              <a:gd name="T21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511">
                <a:moveTo>
                  <a:pt x="7" y="511"/>
                </a:moveTo>
                <a:cubicBezTo>
                  <a:pt x="5" y="511"/>
                  <a:pt x="3" y="510"/>
                  <a:pt x="2" y="508"/>
                </a:cubicBezTo>
                <a:cubicBezTo>
                  <a:pt x="0" y="505"/>
                  <a:pt x="1" y="501"/>
                  <a:pt x="4" y="500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78" y="6"/>
                  <a:pt x="278" y="6"/>
                  <a:pt x="278" y="6"/>
                </a:cubicBezTo>
                <a:cubicBezTo>
                  <a:pt x="278" y="3"/>
                  <a:pt x="280" y="0"/>
                  <a:pt x="284" y="0"/>
                </a:cubicBezTo>
                <a:cubicBezTo>
                  <a:pt x="287" y="0"/>
                  <a:pt x="290" y="3"/>
                  <a:pt x="290" y="6"/>
                </a:cubicBezTo>
                <a:cubicBezTo>
                  <a:pt x="290" y="345"/>
                  <a:pt x="290" y="345"/>
                  <a:pt x="290" y="345"/>
                </a:cubicBezTo>
                <a:cubicBezTo>
                  <a:pt x="290" y="347"/>
                  <a:pt x="288" y="349"/>
                  <a:pt x="287" y="350"/>
                </a:cubicBezTo>
                <a:cubicBezTo>
                  <a:pt x="10" y="510"/>
                  <a:pt x="10" y="510"/>
                  <a:pt x="10" y="510"/>
                </a:cubicBezTo>
                <a:cubicBezTo>
                  <a:pt x="9" y="510"/>
                  <a:pt x="8" y="511"/>
                  <a:pt x="7" y="5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255"/>
          <p:cNvSpPr>
            <a:spLocks/>
          </p:cNvSpPr>
          <p:nvPr/>
        </p:nvSpPr>
        <p:spPr bwMode="auto">
          <a:xfrm>
            <a:off x="11642616" y="5854058"/>
            <a:ext cx="19050" cy="579438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2" y="357"/>
                  <a:pt x="0" y="354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4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256"/>
          <p:cNvSpPr>
            <a:spLocks/>
          </p:cNvSpPr>
          <p:nvPr/>
        </p:nvSpPr>
        <p:spPr bwMode="auto">
          <a:xfrm>
            <a:off x="11731516" y="5814371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257"/>
          <p:cNvSpPr>
            <a:spLocks/>
          </p:cNvSpPr>
          <p:nvPr/>
        </p:nvSpPr>
        <p:spPr bwMode="auto">
          <a:xfrm>
            <a:off x="11822004" y="5760396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2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258"/>
          <p:cNvSpPr>
            <a:spLocks/>
          </p:cNvSpPr>
          <p:nvPr/>
        </p:nvSpPr>
        <p:spPr bwMode="auto">
          <a:xfrm>
            <a:off x="11910904" y="5709596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10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261"/>
          <p:cNvSpPr>
            <a:spLocks noEditPoints="1"/>
          </p:cNvSpPr>
          <p:nvPr/>
        </p:nvSpPr>
        <p:spPr bwMode="auto">
          <a:xfrm>
            <a:off x="12007741" y="6462071"/>
            <a:ext cx="468313" cy="830263"/>
          </a:xfrm>
          <a:custGeom>
            <a:avLst/>
            <a:gdLst>
              <a:gd name="T0" fmla="*/ 6 w 290"/>
              <a:gd name="T1" fmla="*/ 513 h 513"/>
              <a:gd name="T2" fmla="*/ 2 w 290"/>
              <a:gd name="T3" fmla="*/ 512 h 513"/>
              <a:gd name="T4" fmla="*/ 0 w 290"/>
              <a:gd name="T5" fmla="*/ 507 h 513"/>
              <a:gd name="T6" fmla="*/ 0 w 290"/>
              <a:gd name="T7" fmla="*/ 161 h 513"/>
              <a:gd name="T8" fmla="*/ 3 w 290"/>
              <a:gd name="T9" fmla="*/ 156 h 513"/>
              <a:gd name="T10" fmla="*/ 282 w 290"/>
              <a:gd name="T11" fmla="*/ 1 h 513"/>
              <a:gd name="T12" fmla="*/ 288 w 290"/>
              <a:gd name="T13" fmla="*/ 1 h 513"/>
              <a:gd name="T14" fmla="*/ 290 w 290"/>
              <a:gd name="T15" fmla="*/ 6 h 513"/>
              <a:gd name="T16" fmla="*/ 290 w 290"/>
              <a:gd name="T17" fmla="*/ 352 h 513"/>
              <a:gd name="T18" fmla="*/ 287 w 290"/>
              <a:gd name="T19" fmla="*/ 357 h 513"/>
              <a:gd name="T20" fmla="*/ 8 w 290"/>
              <a:gd name="T21" fmla="*/ 512 h 513"/>
              <a:gd name="T22" fmla="*/ 6 w 290"/>
              <a:gd name="T23" fmla="*/ 513 h 513"/>
              <a:gd name="T24" fmla="*/ 12 w 290"/>
              <a:gd name="T25" fmla="*/ 165 h 513"/>
              <a:gd name="T26" fmla="*/ 12 w 290"/>
              <a:gd name="T27" fmla="*/ 496 h 513"/>
              <a:gd name="T28" fmla="*/ 278 w 290"/>
              <a:gd name="T29" fmla="*/ 348 h 513"/>
              <a:gd name="T30" fmla="*/ 278 w 290"/>
              <a:gd name="T31" fmla="*/ 16 h 513"/>
              <a:gd name="T32" fmla="*/ 12 w 290"/>
              <a:gd name="T33" fmla="*/ 16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0" h="513">
                <a:moveTo>
                  <a:pt x="6" y="513"/>
                </a:moveTo>
                <a:cubicBezTo>
                  <a:pt x="4" y="513"/>
                  <a:pt x="3" y="512"/>
                  <a:pt x="2" y="512"/>
                </a:cubicBezTo>
                <a:cubicBezTo>
                  <a:pt x="1" y="511"/>
                  <a:pt x="0" y="509"/>
                  <a:pt x="0" y="50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0"/>
                  <a:pt x="286" y="0"/>
                  <a:pt x="288" y="1"/>
                </a:cubicBezTo>
                <a:cubicBezTo>
                  <a:pt x="289" y="2"/>
                  <a:pt x="290" y="4"/>
                  <a:pt x="290" y="6"/>
                </a:cubicBezTo>
                <a:cubicBezTo>
                  <a:pt x="290" y="352"/>
                  <a:pt x="290" y="352"/>
                  <a:pt x="290" y="352"/>
                </a:cubicBezTo>
                <a:cubicBezTo>
                  <a:pt x="290" y="354"/>
                  <a:pt x="289" y="356"/>
                  <a:pt x="287" y="357"/>
                </a:cubicBezTo>
                <a:cubicBezTo>
                  <a:pt x="8" y="512"/>
                  <a:pt x="8" y="512"/>
                  <a:pt x="8" y="512"/>
                </a:cubicBezTo>
                <a:cubicBezTo>
                  <a:pt x="8" y="512"/>
                  <a:pt x="7" y="513"/>
                  <a:pt x="6" y="513"/>
                </a:cubicBezTo>
                <a:close/>
                <a:moveTo>
                  <a:pt x="12" y="165"/>
                </a:moveTo>
                <a:cubicBezTo>
                  <a:pt x="12" y="496"/>
                  <a:pt x="12" y="496"/>
                  <a:pt x="12" y="496"/>
                </a:cubicBezTo>
                <a:cubicBezTo>
                  <a:pt x="278" y="348"/>
                  <a:pt x="278" y="348"/>
                  <a:pt x="278" y="348"/>
                </a:cubicBezTo>
                <a:cubicBezTo>
                  <a:pt x="278" y="16"/>
                  <a:pt x="278" y="16"/>
                  <a:pt x="278" y="16"/>
                </a:cubicBezTo>
                <a:lnTo>
                  <a:pt x="12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266"/>
          <p:cNvSpPr>
            <a:spLocks/>
          </p:cNvSpPr>
          <p:nvPr/>
        </p:nvSpPr>
        <p:spPr bwMode="auto">
          <a:xfrm>
            <a:off x="12093466" y="6663683"/>
            <a:ext cx="19050" cy="579438"/>
          </a:xfrm>
          <a:custGeom>
            <a:avLst/>
            <a:gdLst>
              <a:gd name="T0" fmla="*/ 6 w 12"/>
              <a:gd name="T1" fmla="*/ 358 h 358"/>
              <a:gd name="T2" fmla="*/ 0 w 12"/>
              <a:gd name="T3" fmla="*/ 352 h 358"/>
              <a:gd name="T4" fmla="*/ 0 w 12"/>
              <a:gd name="T5" fmla="*/ 6 h 358"/>
              <a:gd name="T6" fmla="*/ 6 w 12"/>
              <a:gd name="T7" fmla="*/ 0 h 358"/>
              <a:gd name="T8" fmla="*/ 12 w 12"/>
              <a:gd name="T9" fmla="*/ 6 h 358"/>
              <a:gd name="T10" fmla="*/ 12 w 12"/>
              <a:gd name="T11" fmla="*/ 352 h 358"/>
              <a:gd name="T12" fmla="*/ 6 w 12"/>
              <a:gd name="T13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8">
                <a:moveTo>
                  <a:pt x="6" y="358"/>
                </a:moveTo>
                <a:cubicBezTo>
                  <a:pt x="2" y="358"/>
                  <a:pt x="0" y="355"/>
                  <a:pt x="0" y="35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2"/>
                  <a:pt x="12" y="352"/>
                  <a:pt x="12" y="352"/>
                </a:cubicBezTo>
                <a:cubicBezTo>
                  <a:pt x="12" y="355"/>
                  <a:pt x="9" y="358"/>
                  <a:pt x="6" y="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267"/>
          <p:cNvSpPr>
            <a:spLocks/>
          </p:cNvSpPr>
          <p:nvPr/>
        </p:nvSpPr>
        <p:spPr bwMode="auto">
          <a:xfrm>
            <a:off x="12182366" y="6625583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268"/>
          <p:cNvSpPr>
            <a:spLocks/>
          </p:cNvSpPr>
          <p:nvPr/>
        </p:nvSpPr>
        <p:spPr bwMode="auto">
          <a:xfrm>
            <a:off x="12272854" y="6570021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2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269"/>
          <p:cNvSpPr>
            <a:spLocks/>
          </p:cNvSpPr>
          <p:nvPr/>
        </p:nvSpPr>
        <p:spPr bwMode="auto">
          <a:xfrm>
            <a:off x="12361754" y="6520808"/>
            <a:ext cx="19050" cy="566738"/>
          </a:xfrm>
          <a:custGeom>
            <a:avLst/>
            <a:gdLst>
              <a:gd name="T0" fmla="*/ 6 w 12"/>
              <a:gd name="T1" fmla="*/ 350 h 350"/>
              <a:gd name="T2" fmla="*/ 0 w 12"/>
              <a:gd name="T3" fmla="*/ 344 h 350"/>
              <a:gd name="T4" fmla="*/ 0 w 12"/>
              <a:gd name="T5" fmla="*/ 6 h 350"/>
              <a:gd name="T6" fmla="*/ 6 w 12"/>
              <a:gd name="T7" fmla="*/ 0 h 350"/>
              <a:gd name="T8" fmla="*/ 12 w 12"/>
              <a:gd name="T9" fmla="*/ 6 h 350"/>
              <a:gd name="T10" fmla="*/ 12 w 12"/>
              <a:gd name="T11" fmla="*/ 344 h 350"/>
              <a:gd name="T12" fmla="*/ 6 w 12"/>
              <a:gd name="T13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0">
                <a:moveTo>
                  <a:pt x="6" y="350"/>
                </a:moveTo>
                <a:cubicBezTo>
                  <a:pt x="3" y="350"/>
                  <a:pt x="0" y="348"/>
                  <a:pt x="0" y="344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2" y="2"/>
                  <a:pt x="12" y="6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12" y="348"/>
                  <a:pt x="10" y="350"/>
                  <a:pt x="6" y="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270"/>
          <p:cNvSpPr>
            <a:spLocks noEditPoints="1"/>
          </p:cNvSpPr>
          <p:nvPr/>
        </p:nvSpPr>
        <p:spPr bwMode="auto">
          <a:xfrm>
            <a:off x="10655191" y="6211246"/>
            <a:ext cx="920750" cy="520700"/>
          </a:xfrm>
          <a:custGeom>
            <a:avLst/>
            <a:gdLst>
              <a:gd name="T0" fmla="*/ 285 w 570"/>
              <a:gd name="T1" fmla="*/ 322 h 322"/>
              <a:gd name="T2" fmla="*/ 282 w 570"/>
              <a:gd name="T3" fmla="*/ 321 h 322"/>
              <a:gd name="T4" fmla="*/ 3 w 570"/>
              <a:gd name="T5" fmla="*/ 166 h 322"/>
              <a:gd name="T6" fmla="*/ 0 w 570"/>
              <a:gd name="T7" fmla="*/ 161 h 322"/>
              <a:gd name="T8" fmla="*/ 3 w 570"/>
              <a:gd name="T9" fmla="*/ 156 h 322"/>
              <a:gd name="T10" fmla="*/ 282 w 570"/>
              <a:gd name="T11" fmla="*/ 1 h 322"/>
              <a:gd name="T12" fmla="*/ 287 w 570"/>
              <a:gd name="T13" fmla="*/ 1 h 322"/>
              <a:gd name="T14" fmla="*/ 566 w 570"/>
              <a:gd name="T15" fmla="*/ 156 h 322"/>
              <a:gd name="T16" fmla="*/ 570 w 570"/>
              <a:gd name="T17" fmla="*/ 161 h 322"/>
              <a:gd name="T18" fmla="*/ 566 w 570"/>
              <a:gd name="T19" fmla="*/ 166 h 322"/>
              <a:gd name="T20" fmla="*/ 287 w 570"/>
              <a:gd name="T21" fmla="*/ 321 h 322"/>
              <a:gd name="T22" fmla="*/ 285 w 570"/>
              <a:gd name="T23" fmla="*/ 322 h 322"/>
              <a:gd name="T24" fmla="*/ 18 w 570"/>
              <a:gd name="T25" fmla="*/ 161 h 322"/>
              <a:gd name="T26" fmla="*/ 285 w 570"/>
              <a:gd name="T27" fmla="*/ 309 h 322"/>
              <a:gd name="T28" fmla="*/ 551 w 570"/>
              <a:gd name="T29" fmla="*/ 161 h 322"/>
              <a:gd name="T30" fmla="*/ 285 w 570"/>
              <a:gd name="T31" fmla="*/ 13 h 322"/>
              <a:gd name="T32" fmla="*/ 18 w 570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2">
                <a:moveTo>
                  <a:pt x="285" y="322"/>
                </a:moveTo>
                <a:cubicBezTo>
                  <a:pt x="284" y="322"/>
                  <a:pt x="283" y="322"/>
                  <a:pt x="282" y="321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3" y="0"/>
                  <a:pt x="286" y="0"/>
                  <a:pt x="287" y="1"/>
                </a:cubicBezTo>
                <a:cubicBezTo>
                  <a:pt x="566" y="156"/>
                  <a:pt x="566" y="156"/>
                  <a:pt x="566" y="156"/>
                </a:cubicBezTo>
                <a:cubicBezTo>
                  <a:pt x="568" y="157"/>
                  <a:pt x="570" y="159"/>
                  <a:pt x="570" y="161"/>
                </a:cubicBezTo>
                <a:cubicBezTo>
                  <a:pt x="570" y="163"/>
                  <a:pt x="568" y="165"/>
                  <a:pt x="566" y="166"/>
                </a:cubicBezTo>
                <a:cubicBezTo>
                  <a:pt x="287" y="321"/>
                  <a:pt x="287" y="321"/>
                  <a:pt x="287" y="321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271"/>
          <p:cNvSpPr>
            <a:spLocks noEditPoints="1"/>
          </p:cNvSpPr>
          <p:nvPr/>
        </p:nvSpPr>
        <p:spPr bwMode="auto">
          <a:xfrm>
            <a:off x="11106041" y="5650858"/>
            <a:ext cx="469900" cy="830263"/>
          </a:xfrm>
          <a:custGeom>
            <a:avLst/>
            <a:gdLst>
              <a:gd name="T0" fmla="*/ 285 w 291"/>
              <a:gd name="T1" fmla="*/ 513 h 513"/>
              <a:gd name="T2" fmla="*/ 282 w 291"/>
              <a:gd name="T3" fmla="*/ 512 h 513"/>
              <a:gd name="T4" fmla="*/ 3 w 291"/>
              <a:gd name="T5" fmla="*/ 357 h 513"/>
              <a:gd name="T6" fmla="*/ 0 w 291"/>
              <a:gd name="T7" fmla="*/ 352 h 513"/>
              <a:gd name="T8" fmla="*/ 0 w 291"/>
              <a:gd name="T9" fmla="*/ 7 h 513"/>
              <a:gd name="T10" fmla="*/ 3 w 291"/>
              <a:gd name="T11" fmla="*/ 1 h 513"/>
              <a:gd name="T12" fmla="*/ 8 w 291"/>
              <a:gd name="T13" fmla="*/ 1 h 513"/>
              <a:gd name="T14" fmla="*/ 287 w 291"/>
              <a:gd name="T15" fmla="*/ 156 h 513"/>
              <a:gd name="T16" fmla="*/ 291 w 291"/>
              <a:gd name="T17" fmla="*/ 162 h 513"/>
              <a:gd name="T18" fmla="*/ 291 w 291"/>
              <a:gd name="T19" fmla="*/ 507 h 513"/>
              <a:gd name="T20" fmla="*/ 288 w 291"/>
              <a:gd name="T21" fmla="*/ 512 h 513"/>
              <a:gd name="T22" fmla="*/ 285 w 291"/>
              <a:gd name="T23" fmla="*/ 513 h 513"/>
              <a:gd name="T24" fmla="*/ 12 w 291"/>
              <a:gd name="T25" fmla="*/ 349 h 513"/>
              <a:gd name="T26" fmla="*/ 279 w 291"/>
              <a:gd name="T27" fmla="*/ 497 h 513"/>
              <a:gd name="T28" fmla="*/ 279 w 291"/>
              <a:gd name="T29" fmla="*/ 165 h 513"/>
              <a:gd name="T30" fmla="*/ 12 w 291"/>
              <a:gd name="T31" fmla="*/ 17 h 513"/>
              <a:gd name="T32" fmla="*/ 12 w 291"/>
              <a:gd name="T33" fmla="*/ 349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285" y="513"/>
                </a:moveTo>
                <a:cubicBezTo>
                  <a:pt x="284" y="513"/>
                  <a:pt x="283" y="513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6"/>
                  <a:pt x="0" y="354"/>
                  <a:pt x="0" y="352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1" y="2"/>
                  <a:pt x="3" y="1"/>
                </a:cubicBezTo>
                <a:cubicBezTo>
                  <a:pt x="4" y="0"/>
                  <a:pt x="7" y="0"/>
                  <a:pt x="8" y="1"/>
                </a:cubicBezTo>
                <a:cubicBezTo>
                  <a:pt x="287" y="156"/>
                  <a:pt x="287" y="156"/>
                  <a:pt x="287" y="156"/>
                </a:cubicBezTo>
                <a:cubicBezTo>
                  <a:pt x="289" y="157"/>
                  <a:pt x="291" y="159"/>
                  <a:pt x="291" y="162"/>
                </a:cubicBezTo>
                <a:cubicBezTo>
                  <a:pt x="291" y="507"/>
                  <a:pt x="291" y="507"/>
                  <a:pt x="291" y="507"/>
                </a:cubicBezTo>
                <a:cubicBezTo>
                  <a:pt x="291" y="509"/>
                  <a:pt x="289" y="511"/>
                  <a:pt x="288" y="512"/>
                </a:cubicBezTo>
                <a:cubicBezTo>
                  <a:pt x="287" y="513"/>
                  <a:pt x="286" y="513"/>
                  <a:pt x="285" y="513"/>
                </a:cubicBezTo>
                <a:close/>
                <a:moveTo>
                  <a:pt x="12" y="349"/>
                </a:moveTo>
                <a:cubicBezTo>
                  <a:pt x="279" y="497"/>
                  <a:pt x="279" y="497"/>
                  <a:pt x="279" y="497"/>
                </a:cubicBezTo>
                <a:cubicBezTo>
                  <a:pt x="279" y="165"/>
                  <a:pt x="279" y="165"/>
                  <a:pt x="279" y="165"/>
                </a:cubicBezTo>
                <a:cubicBezTo>
                  <a:pt x="12" y="17"/>
                  <a:pt x="12" y="17"/>
                  <a:pt x="12" y="17"/>
                </a:cubicBezTo>
                <a:lnTo>
                  <a:pt x="12" y="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272"/>
          <p:cNvSpPr>
            <a:spLocks noEditPoints="1"/>
          </p:cNvSpPr>
          <p:nvPr/>
        </p:nvSpPr>
        <p:spPr bwMode="auto">
          <a:xfrm>
            <a:off x="10655191" y="5650858"/>
            <a:ext cx="469900" cy="830263"/>
          </a:xfrm>
          <a:custGeom>
            <a:avLst/>
            <a:gdLst>
              <a:gd name="T0" fmla="*/ 6 w 291"/>
              <a:gd name="T1" fmla="*/ 513 h 513"/>
              <a:gd name="T2" fmla="*/ 3 w 291"/>
              <a:gd name="T3" fmla="*/ 512 h 513"/>
              <a:gd name="T4" fmla="*/ 0 w 291"/>
              <a:gd name="T5" fmla="*/ 507 h 513"/>
              <a:gd name="T6" fmla="*/ 0 w 291"/>
              <a:gd name="T7" fmla="*/ 162 h 513"/>
              <a:gd name="T8" fmla="*/ 3 w 291"/>
              <a:gd name="T9" fmla="*/ 156 h 513"/>
              <a:gd name="T10" fmla="*/ 282 w 291"/>
              <a:gd name="T11" fmla="*/ 1 h 513"/>
              <a:gd name="T12" fmla="*/ 288 w 291"/>
              <a:gd name="T13" fmla="*/ 1 h 513"/>
              <a:gd name="T14" fmla="*/ 291 w 291"/>
              <a:gd name="T15" fmla="*/ 7 h 513"/>
              <a:gd name="T16" fmla="*/ 291 w 291"/>
              <a:gd name="T17" fmla="*/ 352 h 513"/>
              <a:gd name="T18" fmla="*/ 287 w 291"/>
              <a:gd name="T19" fmla="*/ 357 h 513"/>
              <a:gd name="T20" fmla="*/ 9 w 291"/>
              <a:gd name="T21" fmla="*/ 512 h 513"/>
              <a:gd name="T22" fmla="*/ 6 w 291"/>
              <a:gd name="T23" fmla="*/ 513 h 513"/>
              <a:gd name="T24" fmla="*/ 12 w 291"/>
              <a:gd name="T25" fmla="*/ 165 h 513"/>
              <a:gd name="T26" fmla="*/ 12 w 291"/>
              <a:gd name="T27" fmla="*/ 497 h 513"/>
              <a:gd name="T28" fmla="*/ 279 w 291"/>
              <a:gd name="T29" fmla="*/ 349 h 513"/>
              <a:gd name="T30" fmla="*/ 279 w 291"/>
              <a:gd name="T31" fmla="*/ 17 h 513"/>
              <a:gd name="T32" fmla="*/ 12 w 291"/>
              <a:gd name="T33" fmla="*/ 16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6" y="513"/>
                </a:moveTo>
                <a:cubicBezTo>
                  <a:pt x="5" y="513"/>
                  <a:pt x="4" y="513"/>
                  <a:pt x="3" y="512"/>
                </a:cubicBezTo>
                <a:cubicBezTo>
                  <a:pt x="1" y="511"/>
                  <a:pt x="0" y="509"/>
                  <a:pt x="0" y="50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89" y="2"/>
                  <a:pt x="291" y="4"/>
                  <a:pt x="291" y="7"/>
                </a:cubicBezTo>
                <a:cubicBezTo>
                  <a:pt x="291" y="352"/>
                  <a:pt x="291" y="352"/>
                  <a:pt x="291" y="352"/>
                </a:cubicBezTo>
                <a:cubicBezTo>
                  <a:pt x="291" y="354"/>
                  <a:pt x="289" y="356"/>
                  <a:pt x="287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3"/>
                  <a:pt x="7" y="513"/>
                  <a:pt x="6" y="513"/>
                </a:cubicBezTo>
                <a:close/>
                <a:moveTo>
                  <a:pt x="12" y="165"/>
                </a:moveTo>
                <a:cubicBezTo>
                  <a:pt x="12" y="497"/>
                  <a:pt x="12" y="497"/>
                  <a:pt x="12" y="497"/>
                </a:cubicBezTo>
                <a:cubicBezTo>
                  <a:pt x="279" y="349"/>
                  <a:pt x="279" y="349"/>
                  <a:pt x="279" y="349"/>
                </a:cubicBezTo>
                <a:cubicBezTo>
                  <a:pt x="279" y="17"/>
                  <a:pt x="279" y="17"/>
                  <a:pt x="279" y="17"/>
                </a:cubicBezTo>
                <a:lnTo>
                  <a:pt x="12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273"/>
          <p:cNvSpPr>
            <a:spLocks/>
          </p:cNvSpPr>
          <p:nvPr/>
        </p:nvSpPr>
        <p:spPr bwMode="auto">
          <a:xfrm>
            <a:off x="11033016" y="5854058"/>
            <a:ext cx="455613" cy="839788"/>
          </a:xfrm>
          <a:custGeom>
            <a:avLst/>
            <a:gdLst>
              <a:gd name="T0" fmla="*/ 7 w 282"/>
              <a:gd name="T1" fmla="*/ 518 h 518"/>
              <a:gd name="T2" fmla="*/ 2 w 282"/>
              <a:gd name="T3" fmla="*/ 515 h 518"/>
              <a:gd name="T4" fmla="*/ 4 w 282"/>
              <a:gd name="T5" fmla="*/ 507 h 518"/>
              <a:gd name="T6" fmla="*/ 270 w 282"/>
              <a:gd name="T7" fmla="*/ 348 h 518"/>
              <a:gd name="T8" fmla="*/ 270 w 282"/>
              <a:gd name="T9" fmla="*/ 6 h 518"/>
              <a:gd name="T10" fmla="*/ 276 w 282"/>
              <a:gd name="T11" fmla="*/ 0 h 518"/>
              <a:gd name="T12" fmla="*/ 282 w 282"/>
              <a:gd name="T13" fmla="*/ 6 h 518"/>
              <a:gd name="T14" fmla="*/ 282 w 282"/>
              <a:gd name="T15" fmla="*/ 351 h 518"/>
              <a:gd name="T16" fmla="*/ 279 w 282"/>
              <a:gd name="T17" fmla="*/ 356 h 518"/>
              <a:gd name="T18" fmla="*/ 10 w 282"/>
              <a:gd name="T19" fmla="*/ 517 h 518"/>
              <a:gd name="T20" fmla="*/ 7 w 282"/>
              <a:gd name="T21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518">
                <a:moveTo>
                  <a:pt x="7" y="518"/>
                </a:moveTo>
                <a:cubicBezTo>
                  <a:pt x="5" y="518"/>
                  <a:pt x="3" y="517"/>
                  <a:pt x="2" y="515"/>
                </a:cubicBezTo>
                <a:cubicBezTo>
                  <a:pt x="0" y="512"/>
                  <a:pt x="1" y="508"/>
                  <a:pt x="4" y="507"/>
                </a:cubicBezTo>
                <a:cubicBezTo>
                  <a:pt x="270" y="348"/>
                  <a:pt x="270" y="348"/>
                  <a:pt x="270" y="348"/>
                </a:cubicBezTo>
                <a:cubicBezTo>
                  <a:pt x="270" y="6"/>
                  <a:pt x="270" y="6"/>
                  <a:pt x="270" y="6"/>
                </a:cubicBezTo>
                <a:cubicBezTo>
                  <a:pt x="270" y="2"/>
                  <a:pt x="272" y="0"/>
                  <a:pt x="276" y="0"/>
                </a:cubicBezTo>
                <a:cubicBezTo>
                  <a:pt x="279" y="0"/>
                  <a:pt x="282" y="2"/>
                  <a:pt x="282" y="6"/>
                </a:cubicBezTo>
                <a:cubicBezTo>
                  <a:pt x="282" y="351"/>
                  <a:pt x="282" y="351"/>
                  <a:pt x="282" y="351"/>
                </a:cubicBezTo>
                <a:cubicBezTo>
                  <a:pt x="282" y="353"/>
                  <a:pt x="280" y="355"/>
                  <a:pt x="279" y="356"/>
                </a:cubicBezTo>
                <a:cubicBezTo>
                  <a:pt x="10" y="517"/>
                  <a:pt x="10" y="517"/>
                  <a:pt x="10" y="517"/>
                </a:cubicBezTo>
                <a:cubicBezTo>
                  <a:pt x="9" y="517"/>
                  <a:pt x="8" y="518"/>
                  <a:pt x="7" y="5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274"/>
          <p:cNvSpPr>
            <a:spLocks/>
          </p:cNvSpPr>
          <p:nvPr/>
        </p:nvSpPr>
        <p:spPr bwMode="auto">
          <a:xfrm>
            <a:off x="10945704" y="5814371"/>
            <a:ext cx="452438" cy="830263"/>
          </a:xfrm>
          <a:custGeom>
            <a:avLst/>
            <a:gdLst>
              <a:gd name="T0" fmla="*/ 7 w 280"/>
              <a:gd name="T1" fmla="*/ 513 h 513"/>
              <a:gd name="T2" fmla="*/ 2 w 280"/>
              <a:gd name="T3" fmla="*/ 510 h 513"/>
              <a:gd name="T4" fmla="*/ 4 w 280"/>
              <a:gd name="T5" fmla="*/ 502 h 513"/>
              <a:gd name="T6" fmla="*/ 268 w 280"/>
              <a:gd name="T7" fmla="*/ 342 h 513"/>
              <a:gd name="T8" fmla="*/ 268 w 280"/>
              <a:gd name="T9" fmla="*/ 6 h 513"/>
              <a:gd name="T10" fmla="*/ 274 w 280"/>
              <a:gd name="T11" fmla="*/ 0 h 513"/>
              <a:gd name="T12" fmla="*/ 280 w 280"/>
              <a:gd name="T13" fmla="*/ 6 h 513"/>
              <a:gd name="T14" fmla="*/ 280 w 280"/>
              <a:gd name="T15" fmla="*/ 345 h 513"/>
              <a:gd name="T16" fmla="*/ 277 w 280"/>
              <a:gd name="T17" fmla="*/ 350 h 513"/>
              <a:gd name="T18" fmla="*/ 10 w 280"/>
              <a:gd name="T19" fmla="*/ 512 h 513"/>
              <a:gd name="T20" fmla="*/ 7 w 280"/>
              <a:gd name="T21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513">
                <a:moveTo>
                  <a:pt x="7" y="513"/>
                </a:moveTo>
                <a:cubicBezTo>
                  <a:pt x="5" y="513"/>
                  <a:pt x="3" y="512"/>
                  <a:pt x="2" y="510"/>
                </a:cubicBezTo>
                <a:cubicBezTo>
                  <a:pt x="0" y="507"/>
                  <a:pt x="1" y="503"/>
                  <a:pt x="4" y="502"/>
                </a:cubicBezTo>
                <a:cubicBezTo>
                  <a:pt x="268" y="342"/>
                  <a:pt x="268" y="342"/>
                  <a:pt x="268" y="342"/>
                </a:cubicBezTo>
                <a:cubicBezTo>
                  <a:pt x="268" y="6"/>
                  <a:pt x="268" y="6"/>
                  <a:pt x="268" y="6"/>
                </a:cubicBezTo>
                <a:cubicBezTo>
                  <a:pt x="268" y="3"/>
                  <a:pt x="271" y="0"/>
                  <a:pt x="274" y="0"/>
                </a:cubicBezTo>
                <a:cubicBezTo>
                  <a:pt x="277" y="0"/>
                  <a:pt x="280" y="3"/>
                  <a:pt x="280" y="6"/>
                </a:cubicBezTo>
                <a:cubicBezTo>
                  <a:pt x="280" y="345"/>
                  <a:pt x="280" y="345"/>
                  <a:pt x="280" y="345"/>
                </a:cubicBezTo>
                <a:cubicBezTo>
                  <a:pt x="280" y="347"/>
                  <a:pt x="279" y="349"/>
                  <a:pt x="277" y="350"/>
                </a:cubicBezTo>
                <a:cubicBezTo>
                  <a:pt x="10" y="512"/>
                  <a:pt x="10" y="512"/>
                  <a:pt x="10" y="512"/>
                </a:cubicBezTo>
                <a:cubicBezTo>
                  <a:pt x="9" y="512"/>
                  <a:pt x="8" y="513"/>
                  <a:pt x="7" y="5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275"/>
          <p:cNvSpPr>
            <a:spLocks/>
          </p:cNvSpPr>
          <p:nvPr/>
        </p:nvSpPr>
        <p:spPr bwMode="auto">
          <a:xfrm>
            <a:off x="10850454" y="5760396"/>
            <a:ext cx="457200" cy="830263"/>
          </a:xfrm>
          <a:custGeom>
            <a:avLst/>
            <a:gdLst>
              <a:gd name="T0" fmla="*/ 7 w 283"/>
              <a:gd name="T1" fmla="*/ 513 h 513"/>
              <a:gd name="T2" fmla="*/ 2 w 283"/>
              <a:gd name="T3" fmla="*/ 510 h 513"/>
              <a:gd name="T4" fmla="*/ 4 w 283"/>
              <a:gd name="T5" fmla="*/ 502 h 513"/>
              <a:gd name="T6" fmla="*/ 271 w 283"/>
              <a:gd name="T7" fmla="*/ 338 h 513"/>
              <a:gd name="T8" fmla="*/ 271 w 283"/>
              <a:gd name="T9" fmla="*/ 6 h 513"/>
              <a:gd name="T10" fmla="*/ 277 w 283"/>
              <a:gd name="T11" fmla="*/ 0 h 513"/>
              <a:gd name="T12" fmla="*/ 283 w 283"/>
              <a:gd name="T13" fmla="*/ 6 h 513"/>
              <a:gd name="T14" fmla="*/ 283 w 283"/>
              <a:gd name="T15" fmla="*/ 342 h 513"/>
              <a:gd name="T16" fmla="*/ 280 w 283"/>
              <a:gd name="T17" fmla="*/ 347 h 513"/>
              <a:gd name="T18" fmla="*/ 10 w 283"/>
              <a:gd name="T19" fmla="*/ 512 h 513"/>
              <a:gd name="T20" fmla="*/ 7 w 283"/>
              <a:gd name="T21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513">
                <a:moveTo>
                  <a:pt x="7" y="513"/>
                </a:moveTo>
                <a:cubicBezTo>
                  <a:pt x="5" y="513"/>
                  <a:pt x="3" y="512"/>
                  <a:pt x="2" y="510"/>
                </a:cubicBezTo>
                <a:cubicBezTo>
                  <a:pt x="0" y="507"/>
                  <a:pt x="1" y="504"/>
                  <a:pt x="4" y="502"/>
                </a:cubicBezTo>
                <a:cubicBezTo>
                  <a:pt x="271" y="338"/>
                  <a:pt x="271" y="338"/>
                  <a:pt x="271" y="338"/>
                </a:cubicBezTo>
                <a:cubicBezTo>
                  <a:pt x="271" y="6"/>
                  <a:pt x="271" y="6"/>
                  <a:pt x="271" y="6"/>
                </a:cubicBezTo>
                <a:cubicBezTo>
                  <a:pt x="271" y="2"/>
                  <a:pt x="274" y="0"/>
                  <a:pt x="277" y="0"/>
                </a:cubicBezTo>
                <a:cubicBezTo>
                  <a:pt x="281" y="0"/>
                  <a:pt x="283" y="2"/>
                  <a:pt x="283" y="6"/>
                </a:cubicBezTo>
                <a:cubicBezTo>
                  <a:pt x="283" y="342"/>
                  <a:pt x="283" y="342"/>
                  <a:pt x="283" y="342"/>
                </a:cubicBezTo>
                <a:cubicBezTo>
                  <a:pt x="283" y="344"/>
                  <a:pt x="282" y="346"/>
                  <a:pt x="280" y="347"/>
                </a:cubicBezTo>
                <a:cubicBezTo>
                  <a:pt x="10" y="512"/>
                  <a:pt x="10" y="512"/>
                  <a:pt x="10" y="512"/>
                </a:cubicBezTo>
                <a:cubicBezTo>
                  <a:pt x="9" y="513"/>
                  <a:pt x="8" y="513"/>
                  <a:pt x="7" y="5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276"/>
          <p:cNvSpPr>
            <a:spLocks/>
          </p:cNvSpPr>
          <p:nvPr/>
        </p:nvSpPr>
        <p:spPr bwMode="auto">
          <a:xfrm>
            <a:off x="10750441" y="5709596"/>
            <a:ext cx="468313" cy="827088"/>
          </a:xfrm>
          <a:custGeom>
            <a:avLst/>
            <a:gdLst>
              <a:gd name="T0" fmla="*/ 7 w 290"/>
              <a:gd name="T1" fmla="*/ 511 h 511"/>
              <a:gd name="T2" fmla="*/ 2 w 290"/>
              <a:gd name="T3" fmla="*/ 508 h 511"/>
              <a:gd name="T4" fmla="*/ 4 w 290"/>
              <a:gd name="T5" fmla="*/ 500 h 511"/>
              <a:gd name="T6" fmla="*/ 278 w 290"/>
              <a:gd name="T7" fmla="*/ 341 h 511"/>
              <a:gd name="T8" fmla="*/ 278 w 290"/>
              <a:gd name="T9" fmla="*/ 6 h 511"/>
              <a:gd name="T10" fmla="*/ 284 w 290"/>
              <a:gd name="T11" fmla="*/ 0 h 511"/>
              <a:gd name="T12" fmla="*/ 290 w 290"/>
              <a:gd name="T13" fmla="*/ 6 h 511"/>
              <a:gd name="T14" fmla="*/ 290 w 290"/>
              <a:gd name="T15" fmla="*/ 345 h 511"/>
              <a:gd name="T16" fmla="*/ 287 w 290"/>
              <a:gd name="T17" fmla="*/ 350 h 511"/>
              <a:gd name="T18" fmla="*/ 10 w 290"/>
              <a:gd name="T19" fmla="*/ 510 h 511"/>
              <a:gd name="T20" fmla="*/ 7 w 290"/>
              <a:gd name="T21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511">
                <a:moveTo>
                  <a:pt x="7" y="511"/>
                </a:moveTo>
                <a:cubicBezTo>
                  <a:pt x="5" y="511"/>
                  <a:pt x="3" y="510"/>
                  <a:pt x="2" y="508"/>
                </a:cubicBezTo>
                <a:cubicBezTo>
                  <a:pt x="0" y="505"/>
                  <a:pt x="1" y="501"/>
                  <a:pt x="4" y="500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78" y="6"/>
                  <a:pt x="278" y="6"/>
                  <a:pt x="278" y="6"/>
                </a:cubicBezTo>
                <a:cubicBezTo>
                  <a:pt x="278" y="3"/>
                  <a:pt x="280" y="0"/>
                  <a:pt x="284" y="0"/>
                </a:cubicBezTo>
                <a:cubicBezTo>
                  <a:pt x="287" y="0"/>
                  <a:pt x="290" y="3"/>
                  <a:pt x="290" y="6"/>
                </a:cubicBezTo>
                <a:cubicBezTo>
                  <a:pt x="290" y="345"/>
                  <a:pt x="290" y="345"/>
                  <a:pt x="290" y="345"/>
                </a:cubicBezTo>
                <a:cubicBezTo>
                  <a:pt x="290" y="347"/>
                  <a:pt x="289" y="349"/>
                  <a:pt x="287" y="350"/>
                </a:cubicBezTo>
                <a:cubicBezTo>
                  <a:pt x="10" y="510"/>
                  <a:pt x="10" y="510"/>
                  <a:pt x="10" y="510"/>
                </a:cubicBezTo>
                <a:cubicBezTo>
                  <a:pt x="9" y="510"/>
                  <a:pt x="8" y="511"/>
                  <a:pt x="7" y="5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277"/>
          <p:cNvSpPr>
            <a:spLocks/>
          </p:cNvSpPr>
          <p:nvPr/>
        </p:nvSpPr>
        <p:spPr bwMode="auto">
          <a:xfrm>
            <a:off x="10740916" y="5854058"/>
            <a:ext cx="19050" cy="579438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2" y="357"/>
                  <a:pt x="0" y="354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4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278"/>
          <p:cNvSpPr>
            <a:spLocks/>
          </p:cNvSpPr>
          <p:nvPr/>
        </p:nvSpPr>
        <p:spPr bwMode="auto">
          <a:xfrm>
            <a:off x="10829816" y="5814371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10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279"/>
          <p:cNvSpPr>
            <a:spLocks/>
          </p:cNvSpPr>
          <p:nvPr/>
        </p:nvSpPr>
        <p:spPr bwMode="auto">
          <a:xfrm>
            <a:off x="10920304" y="5760396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3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280"/>
          <p:cNvSpPr>
            <a:spLocks/>
          </p:cNvSpPr>
          <p:nvPr/>
        </p:nvSpPr>
        <p:spPr bwMode="auto">
          <a:xfrm>
            <a:off x="11009204" y="5709596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10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281"/>
          <p:cNvSpPr>
            <a:spLocks noEditPoints="1"/>
          </p:cNvSpPr>
          <p:nvPr/>
        </p:nvSpPr>
        <p:spPr bwMode="auto">
          <a:xfrm>
            <a:off x="10204341" y="7020871"/>
            <a:ext cx="920750" cy="522288"/>
          </a:xfrm>
          <a:custGeom>
            <a:avLst/>
            <a:gdLst>
              <a:gd name="T0" fmla="*/ 285 w 570"/>
              <a:gd name="T1" fmla="*/ 323 h 323"/>
              <a:gd name="T2" fmla="*/ 282 w 570"/>
              <a:gd name="T3" fmla="*/ 322 h 323"/>
              <a:gd name="T4" fmla="*/ 3 w 570"/>
              <a:gd name="T5" fmla="*/ 167 h 323"/>
              <a:gd name="T6" fmla="*/ 0 w 570"/>
              <a:gd name="T7" fmla="*/ 162 h 323"/>
              <a:gd name="T8" fmla="*/ 3 w 570"/>
              <a:gd name="T9" fmla="*/ 156 h 323"/>
              <a:gd name="T10" fmla="*/ 282 w 570"/>
              <a:gd name="T11" fmla="*/ 1 h 323"/>
              <a:gd name="T12" fmla="*/ 288 w 570"/>
              <a:gd name="T13" fmla="*/ 1 h 323"/>
              <a:gd name="T14" fmla="*/ 566 w 570"/>
              <a:gd name="T15" fmla="*/ 156 h 323"/>
              <a:gd name="T16" fmla="*/ 570 w 570"/>
              <a:gd name="T17" fmla="*/ 162 h 323"/>
              <a:gd name="T18" fmla="*/ 566 w 570"/>
              <a:gd name="T19" fmla="*/ 167 h 323"/>
              <a:gd name="T20" fmla="*/ 288 w 570"/>
              <a:gd name="T21" fmla="*/ 322 h 323"/>
              <a:gd name="T22" fmla="*/ 285 w 570"/>
              <a:gd name="T23" fmla="*/ 323 h 323"/>
              <a:gd name="T24" fmla="*/ 18 w 570"/>
              <a:gd name="T25" fmla="*/ 162 h 323"/>
              <a:gd name="T26" fmla="*/ 285 w 570"/>
              <a:gd name="T27" fmla="*/ 310 h 323"/>
              <a:gd name="T28" fmla="*/ 551 w 570"/>
              <a:gd name="T29" fmla="*/ 162 h 323"/>
              <a:gd name="T30" fmla="*/ 285 w 570"/>
              <a:gd name="T31" fmla="*/ 13 h 323"/>
              <a:gd name="T32" fmla="*/ 18 w 570"/>
              <a:gd name="T33" fmla="*/ 16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3">
                <a:moveTo>
                  <a:pt x="285" y="323"/>
                </a:moveTo>
                <a:cubicBezTo>
                  <a:pt x="284" y="323"/>
                  <a:pt x="283" y="322"/>
                  <a:pt x="282" y="322"/>
                </a:cubicBezTo>
                <a:cubicBezTo>
                  <a:pt x="3" y="167"/>
                  <a:pt x="3" y="167"/>
                  <a:pt x="3" y="167"/>
                </a:cubicBezTo>
                <a:cubicBezTo>
                  <a:pt x="1" y="166"/>
                  <a:pt x="0" y="164"/>
                  <a:pt x="0" y="162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566" y="156"/>
                  <a:pt x="566" y="156"/>
                  <a:pt x="566" y="156"/>
                </a:cubicBezTo>
                <a:cubicBezTo>
                  <a:pt x="568" y="157"/>
                  <a:pt x="570" y="159"/>
                  <a:pt x="570" y="162"/>
                </a:cubicBezTo>
                <a:cubicBezTo>
                  <a:pt x="570" y="164"/>
                  <a:pt x="568" y="166"/>
                  <a:pt x="566" y="167"/>
                </a:cubicBezTo>
                <a:cubicBezTo>
                  <a:pt x="288" y="322"/>
                  <a:pt x="288" y="322"/>
                  <a:pt x="288" y="322"/>
                </a:cubicBezTo>
                <a:cubicBezTo>
                  <a:pt x="287" y="322"/>
                  <a:pt x="286" y="323"/>
                  <a:pt x="285" y="323"/>
                </a:cubicBezTo>
                <a:close/>
                <a:moveTo>
                  <a:pt x="18" y="162"/>
                </a:moveTo>
                <a:cubicBezTo>
                  <a:pt x="285" y="310"/>
                  <a:pt x="285" y="310"/>
                  <a:pt x="285" y="310"/>
                </a:cubicBezTo>
                <a:cubicBezTo>
                  <a:pt x="551" y="162"/>
                  <a:pt x="551" y="162"/>
                  <a:pt x="551" y="162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282"/>
          <p:cNvSpPr>
            <a:spLocks noEditPoints="1"/>
          </p:cNvSpPr>
          <p:nvPr/>
        </p:nvSpPr>
        <p:spPr bwMode="auto">
          <a:xfrm>
            <a:off x="10655191" y="6462071"/>
            <a:ext cx="469900" cy="830263"/>
          </a:xfrm>
          <a:custGeom>
            <a:avLst/>
            <a:gdLst>
              <a:gd name="T0" fmla="*/ 285 w 291"/>
              <a:gd name="T1" fmla="*/ 513 h 513"/>
              <a:gd name="T2" fmla="*/ 282 w 291"/>
              <a:gd name="T3" fmla="*/ 512 h 513"/>
              <a:gd name="T4" fmla="*/ 3 w 291"/>
              <a:gd name="T5" fmla="*/ 357 h 513"/>
              <a:gd name="T6" fmla="*/ 0 w 291"/>
              <a:gd name="T7" fmla="*/ 352 h 513"/>
              <a:gd name="T8" fmla="*/ 0 w 291"/>
              <a:gd name="T9" fmla="*/ 6 h 513"/>
              <a:gd name="T10" fmla="*/ 3 w 291"/>
              <a:gd name="T11" fmla="*/ 1 h 513"/>
              <a:gd name="T12" fmla="*/ 9 w 291"/>
              <a:gd name="T13" fmla="*/ 1 h 513"/>
              <a:gd name="T14" fmla="*/ 287 w 291"/>
              <a:gd name="T15" fmla="*/ 156 h 513"/>
              <a:gd name="T16" fmla="*/ 291 w 291"/>
              <a:gd name="T17" fmla="*/ 161 h 513"/>
              <a:gd name="T18" fmla="*/ 291 w 291"/>
              <a:gd name="T19" fmla="*/ 507 h 513"/>
              <a:gd name="T20" fmla="*/ 288 w 291"/>
              <a:gd name="T21" fmla="*/ 512 h 513"/>
              <a:gd name="T22" fmla="*/ 285 w 291"/>
              <a:gd name="T23" fmla="*/ 513 h 513"/>
              <a:gd name="T24" fmla="*/ 12 w 291"/>
              <a:gd name="T25" fmla="*/ 348 h 513"/>
              <a:gd name="T26" fmla="*/ 279 w 291"/>
              <a:gd name="T27" fmla="*/ 496 h 513"/>
              <a:gd name="T28" fmla="*/ 279 w 291"/>
              <a:gd name="T29" fmla="*/ 165 h 513"/>
              <a:gd name="T30" fmla="*/ 12 w 291"/>
              <a:gd name="T31" fmla="*/ 16 h 513"/>
              <a:gd name="T32" fmla="*/ 12 w 291"/>
              <a:gd name="T33" fmla="*/ 348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285" y="513"/>
                </a:moveTo>
                <a:cubicBezTo>
                  <a:pt x="284" y="513"/>
                  <a:pt x="283" y="512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6"/>
                  <a:pt x="0" y="354"/>
                  <a:pt x="0" y="35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2"/>
                  <a:pt x="3" y="1"/>
                </a:cubicBezTo>
                <a:cubicBezTo>
                  <a:pt x="4" y="0"/>
                  <a:pt x="7" y="0"/>
                  <a:pt x="9" y="1"/>
                </a:cubicBezTo>
                <a:cubicBezTo>
                  <a:pt x="287" y="156"/>
                  <a:pt x="287" y="156"/>
                  <a:pt x="287" y="156"/>
                </a:cubicBezTo>
                <a:cubicBezTo>
                  <a:pt x="289" y="157"/>
                  <a:pt x="291" y="159"/>
                  <a:pt x="291" y="161"/>
                </a:cubicBezTo>
                <a:cubicBezTo>
                  <a:pt x="291" y="507"/>
                  <a:pt x="291" y="507"/>
                  <a:pt x="291" y="507"/>
                </a:cubicBezTo>
                <a:cubicBezTo>
                  <a:pt x="291" y="509"/>
                  <a:pt x="289" y="511"/>
                  <a:pt x="288" y="512"/>
                </a:cubicBezTo>
                <a:cubicBezTo>
                  <a:pt x="287" y="512"/>
                  <a:pt x="286" y="513"/>
                  <a:pt x="285" y="513"/>
                </a:cubicBezTo>
                <a:close/>
                <a:moveTo>
                  <a:pt x="12" y="348"/>
                </a:moveTo>
                <a:cubicBezTo>
                  <a:pt x="279" y="496"/>
                  <a:pt x="279" y="496"/>
                  <a:pt x="279" y="496"/>
                </a:cubicBezTo>
                <a:cubicBezTo>
                  <a:pt x="279" y="165"/>
                  <a:pt x="279" y="165"/>
                  <a:pt x="279" y="165"/>
                </a:cubicBezTo>
                <a:cubicBezTo>
                  <a:pt x="12" y="16"/>
                  <a:pt x="12" y="16"/>
                  <a:pt x="12" y="16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283"/>
          <p:cNvSpPr>
            <a:spLocks noEditPoints="1"/>
          </p:cNvSpPr>
          <p:nvPr/>
        </p:nvSpPr>
        <p:spPr bwMode="auto">
          <a:xfrm>
            <a:off x="10204341" y="6462071"/>
            <a:ext cx="469900" cy="830263"/>
          </a:xfrm>
          <a:custGeom>
            <a:avLst/>
            <a:gdLst>
              <a:gd name="T0" fmla="*/ 6 w 291"/>
              <a:gd name="T1" fmla="*/ 513 h 513"/>
              <a:gd name="T2" fmla="*/ 3 w 291"/>
              <a:gd name="T3" fmla="*/ 512 h 513"/>
              <a:gd name="T4" fmla="*/ 0 w 291"/>
              <a:gd name="T5" fmla="*/ 507 h 513"/>
              <a:gd name="T6" fmla="*/ 0 w 291"/>
              <a:gd name="T7" fmla="*/ 161 h 513"/>
              <a:gd name="T8" fmla="*/ 3 w 291"/>
              <a:gd name="T9" fmla="*/ 156 h 513"/>
              <a:gd name="T10" fmla="*/ 282 w 291"/>
              <a:gd name="T11" fmla="*/ 1 h 513"/>
              <a:gd name="T12" fmla="*/ 288 w 291"/>
              <a:gd name="T13" fmla="*/ 1 h 513"/>
              <a:gd name="T14" fmla="*/ 291 w 291"/>
              <a:gd name="T15" fmla="*/ 6 h 513"/>
              <a:gd name="T16" fmla="*/ 291 w 291"/>
              <a:gd name="T17" fmla="*/ 352 h 513"/>
              <a:gd name="T18" fmla="*/ 288 w 291"/>
              <a:gd name="T19" fmla="*/ 357 h 513"/>
              <a:gd name="T20" fmla="*/ 9 w 291"/>
              <a:gd name="T21" fmla="*/ 512 h 513"/>
              <a:gd name="T22" fmla="*/ 6 w 291"/>
              <a:gd name="T23" fmla="*/ 513 h 513"/>
              <a:gd name="T24" fmla="*/ 12 w 291"/>
              <a:gd name="T25" fmla="*/ 165 h 513"/>
              <a:gd name="T26" fmla="*/ 12 w 291"/>
              <a:gd name="T27" fmla="*/ 496 h 513"/>
              <a:gd name="T28" fmla="*/ 279 w 291"/>
              <a:gd name="T29" fmla="*/ 348 h 513"/>
              <a:gd name="T30" fmla="*/ 279 w 291"/>
              <a:gd name="T31" fmla="*/ 16 h 513"/>
              <a:gd name="T32" fmla="*/ 12 w 291"/>
              <a:gd name="T33" fmla="*/ 16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6" y="513"/>
                </a:moveTo>
                <a:cubicBezTo>
                  <a:pt x="5" y="513"/>
                  <a:pt x="4" y="512"/>
                  <a:pt x="3" y="512"/>
                </a:cubicBezTo>
                <a:cubicBezTo>
                  <a:pt x="1" y="511"/>
                  <a:pt x="0" y="509"/>
                  <a:pt x="0" y="50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89" y="2"/>
                  <a:pt x="291" y="4"/>
                  <a:pt x="291" y="6"/>
                </a:cubicBezTo>
                <a:cubicBezTo>
                  <a:pt x="291" y="352"/>
                  <a:pt x="291" y="352"/>
                  <a:pt x="291" y="352"/>
                </a:cubicBezTo>
                <a:cubicBezTo>
                  <a:pt x="291" y="354"/>
                  <a:pt x="289" y="356"/>
                  <a:pt x="288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2"/>
                  <a:pt x="7" y="513"/>
                  <a:pt x="6" y="513"/>
                </a:cubicBezTo>
                <a:close/>
                <a:moveTo>
                  <a:pt x="12" y="165"/>
                </a:moveTo>
                <a:cubicBezTo>
                  <a:pt x="12" y="496"/>
                  <a:pt x="12" y="496"/>
                  <a:pt x="12" y="496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6"/>
                  <a:pt x="279" y="16"/>
                  <a:pt x="279" y="16"/>
                </a:cubicBezTo>
                <a:lnTo>
                  <a:pt x="12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284"/>
          <p:cNvSpPr>
            <a:spLocks/>
          </p:cNvSpPr>
          <p:nvPr/>
        </p:nvSpPr>
        <p:spPr bwMode="auto">
          <a:xfrm>
            <a:off x="10582166" y="6663683"/>
            <a:ext cx="455613" cy="839788"/>
          </a:xfrm>
          <a:custGeom>
            <a:avLst/>
            <a:gdLst>
              <a:gd name="T0" fmla="*/ 7 w 282"/>
              <a:gd name="T1" fmla="*/ 518 h 518"/>
              <a:gd name="T2" fmla="*/ 2 w 282"/>
              <a:gd name="T3" fmla="*/ 515 h 518"/>
              <a:gd name="T4" fmla="*/ 4 w 282"/>
              <a:gd name="T5" fmla="*/ 507 h 518"/>
              <a:gd name="T6" fmla="*/ 270 w 282"/>
              <a:gd name="T7" fmla="*/ 348 h 518"/>
              <a:gd name="T8" fmla="*/ 270 w 282"/>
              <a:gd name="T9" fmla="*/ 6 h 518"/>
              <a:gd name="T10" fmla="*/ 276 w 282"/>
              <a:gd name="T11" fmla="*/ 0 h 518"/>
              <a:gd name="T12" fmla="*/ 282 w 282"/>
              <a:gd name="T13" fmla="*/ 6 h 518"/>
              <a:gd name="T14" fmla="*/ 282 w 282"/>
              <a:gd name="T15" fmla="*/ 352 h 518"/>
              <a:gd name="T16" fmla="*/ 279 w 282"/>
              <a:gd name="T17" fmla="*/ 357 h 518"/>
              <a:gd name="T18" fmla="*/ 10 w 282"/>
              <a:gd name="T19" fmla="*/ 517 h 518"/>
              <a:gd name="T20" fmla="*/ 7 w 282"/>
              <a:gd name="T21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518">
                <a:moveTo>
                  <a:pt x="7" y="518"/>
                </a:moveTo>
                <a:cubicBezTo>
                  <a:pt x="5" y="518"/>
                  <a:pt x="3" y="517"/>
                  <a:pt x="2" y="515"/>
                </a:cubicBezTo>
                <a:cubicBezTo>
                  <a:pt x="0" y="512"/>
                  <a:pt x="1" y="509"/>
                  <a:pt x="4" y="507"/>
                </a:cubicBezTo>
                <a:cubicBezTo>
                  <a:pt x="270" y="348"/>
                  <a:pt x="270" y="348"/>
                  <a:pt x="270" y="348"/>
                </a:cubicBezTo>
                <a:cubicBezTo>
                  <a:pt x="270" y="6"/>
                  <a:pt x="270" y="6"/>
                  <a:pt x="270" y="6"/>
                </a:cubicBezTo>
                <a:cubicBezTo>
                  <a:pt x="270" y="3"/>
                  <a:pt x="272" y="0"/>
                  <a:pt x="276" y="0"/>
                </a:cubicBezTo>
                <a:cubicBezTo>
                  <a:pt x="279" y="0"/>
                  <a:pt x="282" y="3"/>
                  <a:pt x="282" y="6"/>
                </a:cubicBezTo>
                <a:cubicBezTo>
                  <a:pt x="282" y="352"/>
                  <a:pt x="282" y="352"/>
                  <a:pt x="282" y="352"/>
                </a:cubicBezTo>
                <a:cubicBezTo>
                  <a:pt x="282" y="354"/>
                  <a:pt x="280" y="356"/>
                  <a:pt x="279" y="357"/>
                </a:cubicBezTo>
                <a:cubicBezTo>
                  <a:pt x="10" y="517"/>
                  <a:pt x="10" y="517"/>
                  <a:pt x="10" y="517"/>
                </a:cubicBezTo>
                <a:cubicBezTo>
                  <a:pt x="9" y="518"/>
                  <a:pt x="8" y="518"/>
                  <a:pt x="7" y="5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285"/>
          <p:cNvSpPr>
            <a:spLocks/>
          </p:cNvSpPr>
          <p:nvPr/>
        </p:nvSpPr>
        <p:spPr bwMode="auto">
          <a:xfrm>
            <a:off x="10494854" y="6625583"/>
            <a:ext cx="452438" cy="828675"/>
          </a:xfrm>
          <a:custGeom>
            <a:avLst/>
            <a:gdLst>
              <a:gd name="T0" fmla="*/ 7 w 280"/>
              <a:gd name="T1" fmla="*/ 512 h 512"/>
              <a:gd name="T2" fmla="*/ 2 w 280"/>
              <a:gd name="T3" fmla="*/ 509 h 512"/>
              <a:gd name="T4" fmla="*/ 4 w 280"/>
              <a:gd name="T5" fmla="*/ 501 h 512"/>
              <a:gd name="T6" fmla="*/ 268 w 280"/>
              <a:gd name="T7" fmla="*/ 341 h 512"/>
              <a:gd name="T8" fmla="*/ 268 w 280"/>
              <a:gd name="T9" fmla="*/ 6 h 512"/>
              <a:gd name="T10" fmla="*/ 274 w 280"/>
              <a:gd name="T11" fmla="*/ 0 h 512"/>
              <a:gd name="T12" fmla="*/ 280 w 280"/>
              <a:gd name="T13" fmla="*/ 6 h 512"/>
              <a:gd name="T14" fmla="*/ 280 w 280"/>
              <a:gd name="T15" fmla="*/ 345 h 512"/>
              <a:gd name="T16" fmla="*/ 277 w 280"/>
              <a:gd name="T17" fmla="*/ 350 h 512"/>
              <a:gd name="T18" fmla="*/ 10 w 280"/>
              <a:gd name="T19" fmla="*/ 511 h 512"/>
              <a:gd name="T20" fmla="*/ 7 w 280"/>
              <a:gd name="T21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512">
                <a:moveTo>
                  <a:pt x="7" y="512"/>
                </a:moveTo>
                <a:cubicBezTo>
                  <a:pt x="5" y="512"/>
                  <a:pt x="3" y="511"/>
                  <a:pt x="2" y="509"/>
                </a:cubicBezTo>
                <a:cubicBezTo>
                  <a:pt x="0" y="506"/>
                  <a:pt x="1" y="503"/>
                  <a:pt x="4" y="501"/>
                </a:cubicBezTo>
                <a:cubicBezTo>
                  <a:pt x="268" y="341"/>
                  <a:pt x="268" y="341"/>
                  <a:pt x="268" y="341"/>
                </a:cubicBezTo>
                <a:cubicBezTo>
                  <a:pt x="268" y="6"/>
                  <a:pt x="268" y="6"/>
                  <a:pt x="268" y="6"/>
                </a:cubicBezTo>
                <a:cubicBezTo>
                  <a:pt x="268" y="2"/>
                  <a:pt x="271" y="0"/>
                  <a:pt x="274" y="0"/>
                </a:cubicBezTo>
                <a:cubicBezTo>
                  <a:pt x="277" y="0"/>
                  <a:pt x="280" y="2"/>
                  <a:pt x="280" y="6"/>
                </a:cubicBezTo>
                <a:cubicBezTo>
                  <a:pt x="280" y="345"/>
                  <a:pt x="280" y="345"/>
                  <a:pt x="280" y="345"/>
                </a:cubicBezTo>
                <a:cubicBezTo>
                  <a:pt x="280" y="347"/>
                  <a:pt x="279" y="349"/>
                  <a:pt x="277" y="350"/>
                </a:cubicBezTo>
                <a:cubicBezTo>
                  <a:pt x="10" y="511"/>
                  <a:pt x="10" y="511"/>
                  <a:pt x="10" y="511"/>
                </a:cubicBezTo>
                <a:cubicBezTo>
                  <a:pt x="9" y="512"/>
                  <a:pt x="8" y="512"/>
                  <a:pt x="7" y="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286"/>
          <p:cNvSpPr>
            <a:spLocks/>
          </p:cNvSpPr>
          <p:nvPr/>
        </p:nvSpPr>
        <p:spPr bwMode="auto">
          <a:xfrm>
            <a:off x="10399604" y="6570021"/>
            <a:ext cx="457200" cy="831850"/>
          </a:xfrm>
          <a:custGeom>
            <a:avLst/>
            <a:gdLst>
              <a:gd name="T0" fmla="*/ 7 w 283"/>
              <a:gd name="T1" fmla="*/ 514 h 514"/>
              <a:gd name="T2" fmla="*/ 2 w 283"/>
              <a:gd name="T3" fmla="*/ 511 h 514"/>
              <a:gd name="T4" fmla="*/ 4 w 283"/>
              <a:gd name="T5" fmla="*/ 502 h 514"/>
              <a:gd name="T6" fmla="*/ 271 w 283"/>
              <a:gd name="T7" fmla="*/ 339 h 514"/>
              <a:gd name="T8" fmla="*/ 271 w 283"/>
              <a:gd name="T9" fmla="*/ 6 h 514"/>
              <a:gd name="T10" fmla="*/ 277 w 283"/>
              <a:gd name="T11" fmla="*/ 0 h 514"/>
              <a:gd name="T12" fmla="*/ 283 w 283"/>
              <a:gd name="T13" fmla="*/ 6 h 514"/>
              <a:gd name="T14" fmla="*/ 283 w 283"/>
              <a:gd name="T15" fmla="*/ 342 h 514"/>
              <a:gd name="T16" fmla="*/ 280 w 283"/>
              <a:gd name="T17" fmla="*/ 347 h 514"/>
              <a:gd name="T18" fmla="*/ 10 w 283"/>
              <a:gd name="T19" fmla="*/ 513 h 514"/>
              <a:gd name="T20" fmla="*/ 7 w 283"/>
              <a:gd name="T21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514">
                <a:moveTo>
                  <a:pt x="7" y="514"/>
                </a:moveTo>
                <a:cubicBezTo>
                  <a:pt x="5" y="514"/>
                  <a:pt x="3" y="513"/>
                  <a:pt x="2" y="511"/>
                </a:cubicBezTo>
                <a:cubicBezTo>
                  <a:pt x="0" y="508"/>
                  <a:pt x="1" y="504"/>
                  <a:pt x="4" y="502"/>
                </a:cubicBezTo>
                <a:cubicBezTo>
                  <a:pt x="271" y="339"/>
                  <a:pt x="271" y="339"/>
                  <a:pt x="271" y="339"/>
                </a:cubicBezTo>
                <a:cubicBezTo>
                  <a:pt x="271" y="6"/>
                  <a:pt x="271" y="6"/>
                  <a:pt x="271" y="6"/>
                </a:cubicBezTo>
                <a:cubicBezTo>
                  <a:pt x="271" y="3"/>
                  <a:pt x="274" y="0"/>
                  <a:pt x="277" y="0"/>
                </a:cubicBezTo>
                <a:cubicBezTo>
                  <a:pt x="281" y="0"/>
                  <a:pt x="283" y="3"/>
                  <a:pt x="283" y="6"/>
                </a:cubicBezTo>
                <a:cubicBezTo>
                  <a:pt x="283" y="342"/>
                  <a:pt x="283" y="342"/>
                  <a:pt x="283" y="342"/>
                </a:cubicBezTo>
                <a:cubicBezTo>
                  <a:pt x="283" y="344"/>
                  <a:pt x="282" y="346"/>
                  <a:pt x="280" y="347"/>
                </a:cubicBezTo>
                <a:cubicBezTo>
                  <a:pt x="10" y="513"/>
                  <a:pt x="10" y="513"/>
                  <a:pt x="10" y="513"/>
                </a:cubicBezTo>
                <a:cubicBezTo>
                  <a:pt x="9" y="513"/>
                  <a:pt x="8" y="514"/>
                  <a:pt x="7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287"/>
          <p:cNvSpPr>
            <a:spLocks/>
          </p:cNvSpPr>
          <p:nvPr/>
        </p:nvSpPr>
        <p:spPr bwMode="auto">
          <a:xfrm>
            <a:off x="10299591" y="6520808"/>
            <a:ext cx="468313" cy="825500"/>
          </a:xfrm>
          <a:custGeom>
            <a:avLst/>
            <a:gdLst>
              <a:gd name="T0" fmla="*/ 7 w 290"/>
              <a:gd name="T1" fmla="*/ 510 h 510"/>
              <a:gd name="T2" fmla="*/ 2 w 290"/>
              <a:gd name="T3" fmla="*/ 507 h 510"/>
              <a:gd name="T4" fmla="*/ 4 w 290"/>
              <a:gd name="T5" fmla="*/ 499 h 510"/>
              <a:gd name="T6" fmla="*/ 278 w 290"/>
              <a:gd name="T7" fmla="*/ 341 h 510"/>
              <a:gd name="T8" fmla="*/ 278 w 290"/>
              <a:gd name="T9" fmla="*/ 6 h 510"/>
              <a:gd name="T10" fmla="*/ 284 w 290"/>
              <a:gd name="T11" fmla="*/ 0 h 510"/>
              <a:gd name="T12" fmla="*/ 290 w 290"/>
              <a:gd name="T13" fmla="*/ 6 h 510"/>
              <a:gd name="T14" fmla="*/ 290 w 290"/>
              <a:gd name="T15" fmla="*/ 344 h 510"/>
              <a:gd name="T16" fmla="*/ 287 w 290"/>
              <a:gd name="T17" fmla="*/ 349 h 510"/>
              <a:gd name="T18" fmla="*/ 10 w 290"/>
              <a:gd name="T19" fmla="*/ 509 h 510"/>
              <a:gd name="T20" fmla="*/ 7 w 290"/>
              <a:gd name="T21" fmla="*/ 51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510">
                <a:moveTo>
                  <a:pt x="7" y="510"/>
                </a:moveTo>
                <a:cubicBezTo>
                  <a:pt x="5" y="510"/>
                  <a:pt x="3" y="509"/>
                  <a:pt x="2" y="507"/>
                </a:cubicBezTo>
                <a:cubicBezTo>
                  <a:pt x="0" y="504"/>
                  <a:pt x="1" y="501"/>
                  <a:pt x="4" y="49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78" y="6"/>
                  <a:pt x="278" y="6"/>
                  <a:pt x="278" y="6"/>
                </a:cubicBezTo>
                <a:cubicBezTo>
                  <a:pt x="278" y="2"/>
                  <a:pt x="280" y="0"/>
                  <a:pt x="284" y="0"/>
                </a:cubicBezTo>
                <a:cubicBezTo>
                  <a:pt x="287" y="0"/>
                  <a:pt x="290" y="2"/>
                  <a:pt x="290" y="6"/>
                </a:cubicBezTo>
                <a:cubicBezTo>
                  <a:pt x="290" y="344"/>
                  <a:pt x="290" y="344"/>
                  <a:pt x="290" y="344"/>
                </a:cubicBezTo>
                <a:cubicBezTo>
                  <a:pt x="290" y="346"/>
                  <a:pt x="289" y="348"/>
                  <a:pt x="287" y="349"/>
                </a:cubicBezTo>
                <a:cubicBezTo>
                  <a:pt x="10" y="509"/>
                  <a:pt x="10" y="509"/>
                  <a:pt x="10" y="509"/>
                </a:cubicBezTo>
                <a:cubicBezTo>
                  <a:pt x="9" y="510"/>
                  <a:pt x="8" y="510"/>
                  <a:pt x="7" y="5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288"/>
          <p:cNvSpPr>
            <a:spLocks/>
          </p:cNvSpPr>
          <p:nvPr/>
        </p:nvSpPr>
        <p:spPr bwMode="auto">
          <a:xfrm>
            <a:off x="10290066" y="6663683"/>
            <a:ext cx="19050" cy="579438"/>
          </a:xfrm>
          <a:custGeom>
            <a:avLst/>
            <a:gdLst>
              <a:gd name="T0" fmla="*/ 6 w 12"/>
              <a:gd name="T1" fmla="*/ 358 h 358"/>
              <a:gd name="T2" fmla="*/ 0 w 12"/>
              <a:gd name="T3" fmla="*/ 352 h 358"/>
              <a:gd name="T4" fmla="*/ 0 w 12"/>
              <a:gd name="T5" fmla="*/ 6 h 358"/>
              <a:gd name="T6" fmla="*/ 6 w 12"/>
              <a:gd name="T7" fmla="*/ 0 h 358"/>
              <a:gd name="T8" fmla="*/ 12 w 12"/>
              <a:gd name="T9" fmla="*/ 6 h 358"/>
              <a:gd name="T10" fmla="*/ 12 w 12"/>
              <a:gd name="T11" fmla="*/ 352 h 358"/>
              <a:gd name="T12" fmla="*/ 6 w 12"/>
              <a:gd name="T13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8">
                <a:moveTo>
                  <a:pt x="6" y="358"/>
                </a:moveTo>
                <a:cubicBezTo>
                  <a:pt x="2" y="358"/>
                  <a:pt x="0" y="355"/>
                  <a:pt x="0" y="35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2"/>
                  <a:pt x="12" y="352"/>
                  <a:pt x="12" y="352"/>
                </a:cubicBezTo>
                <a:cubicBezTo>
                  <a:pt x="12" y="355"/>
                  <a:pt x="9" y="358"/>
                  <a:pt x="6" y="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289"/>
          <p:cNvSpPr>
            <a:spLocks/>
          </p:cNvSpPr>
          <p:nvPr/>
        </p:nvSpPr>
        <p:spPr bwMode="auto">
          <a:xfrm>
            <a:off x="10378966" y="6625583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2" y="2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10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90"/>
          <p:cNvSpPr>
            <a:spLocks/>
          </p:cNvSpPr>
          <p:nvPr/>
        </p:nvSpPr>
        <p:spPr bwMode="auto">
          <a:xfrm>
            <a:off x="10469454" y="6570021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3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91"/>
          <p:cNvSpPr>
            <a:spLocks/>
          </p:cNvSpPr>
          <p:nvPr/>
        </p:nvSpPr>
        <p:spPr bwMode="auto">
          <a:xfrm>
            <a:off x="10559941" y="6520808"/>
            <a:ext cx="19050" cy="566738"/>
          </a:xfrm>
          <a:custGeom>
            <a:avLst/>
            <a:gdLst>
              <a:gd name="T0" fmla="*/ 6 w 12"/>
              <a:gd name="T1" fmla="*/ 350 h 350"/>
              <a:gd name="T2" fmla="*/ 0 w 12"/>
              <a:gd name="T3" fmla="*/ 344 h 350"/>
              <a:gd name="T4" fmla="*/ 0 w 12"/>
              <a:gd name="T5" fmla="*/ 6 h 350"/>
              <a:gd name="T6" fmla="*/ 6 w 12"/>
              <a:gd name="T7" fmla="*/ 0 h 350"/>
              <a:gd name="T8" fmla="*/ 12 w 12"/>
              <a:gd name="T9" fmla="*/ 6 h 350"/>
              <a:gd name="T10" fmla="*/ 12 w 12"/>
              <a:gd name="T11" fmla="*/ 344 h 350"/>
              <a:gd name="T12" fmla="*/ 6 w 12"/>
              <a:gd name="T13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0">
                <a:moveTo>
                  <a:pt x="6" y="350"/>
                </a:moveTo>
                <a:cubicBezTo>
                  <a:pt x="2" y="350"/>
                  <a:pt x="0" y="348"/>
                  <a:pt x="0" y="344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12" y="348"/>
                  <a:pt x="9" y="350"/>
                  <a:pt x="6" y="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690"/>
          <p:cNvSpPr>
            <a:spLocks noEditPoints="1"/>
          </p:cNvSpPr>
          <p:nvPr/>
        </p:nvSpPr>
        <p:spPr bwMode="auto">
          <a:xfrm>
            <a:off x="11125091" y="4838058"/>
            <a:ext cx="920750" cy="522288"/>
          </a:xfrm>
          <a:custGeom>
            <a:avLst/>
            <a:gdLst>
              <a:gd name="T0" fmla="*/ 285 w 570"/>
              <a:gd name="T1" fmla="*/ 323 h 323"/>
              <a:gd name="T2" fmla="*/ 282 w 570"/>
              <a:gd name="T3" fmla="*/ 322 h 323"/>
              <a:gd name="T4" fmla="*/ 3 w 570"/>
              <a:gd name="T5" fmla="*/ 167 h 323"/>
              <a:gd name="T6" fmla="*/ 0 w 570"/>
              <a:gd name="T7" fmla="*/ 162 h 323"/>
              <a:gd name="T8" fmla="*/ 3 w 570"/>
              <a:gd name="T9" fmla="*/ 156 h 323"/>
              <a:gd name="T10" fmla="*/ 282 w 570"/>
              <a:gd name="T11" fmla="*/ 1 h 323"/>
              <a:gd name="T12" fmla="*/ 288 w 570"/>
              <a:gd name="T13" fmla="*/ 1 h 323"/>
              <a:gd name="T14" fmla="*/ 567 w 570"/>
              <a:gd name="T15" fmla="*/ 156 h 323"/>
              <a:gd name="T16" fmla="*/ 570 w 570"/>
              <a:gd name="T17" fmla="*/ 162 h 323"/>
              <a:gd name="T18" fmla="*/ 567 w 570"/>
              <a:gd name="T19" fmla="*/ 167 h 323"/>
              <a:gd name="T20" fmla="*/ 288 w 570"/>
              <a:gd name="T21" fmla="*/ 322 h 323"/>
              <a:gd name="T22" fmla="*/ 285 w 570"/>
              <a:gd name="T23" fmla="*/ 323 h 323"/>
              <a:gd name="T24" fmla="*/ 18 w 570"/>
              <a:gd name="T25" fmla="*/ 162 h 323"/>
              <a:gd name="T26" fmla="*/ 285 w 570"/>
              <a:gd name="T27" fmla="*/ 310 h 323"/>
              <a:gd name="T28" fmla="*/ 552 w 570"/>
              <a:gd name="T29" fmla="*/ 162 h 323"/>
              <a:gd name="T30" fmla="*/ 285 w 570"/>
              <a:gd name="T31" fmla="*/ 13 h 323"/>
              <a:gd name="T32" fmla="*/ 18 w 570"/>
              <a:gd name="T33" fmla="*/ 16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3">
                <a:moveTo>
                  <a:pt x="285" y="323"/>
                </a:moveTo>
                <a:cubicBezTo>
                  <a:pt x="284" y="323"/>
                  <a:pt x="283" y="322"/>
                  <a:pt x="282" y="322"/>
                </a:cubicBezTo>
                <a:cubicBezTo>
                  <a:pt x="3" y="167"/>
                  <a:pt x="3" y="167"/>
                  <a:pt x="3" y="167"/>
                </a:cubicBezTo>
                <a:cubicBezTo>
                  <a:pt x="1" y="166"/>
                  <a:pt x="0" y="164"/>
                  <a:pt x="0" y="162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567" y="156"/>
                  <a:pt x="567" y="156"/>
                  <a:pt x="567" y="156"/>
                </a:cubicBezTo>
                <a:cubicBezTo>
                  <a:pt x="569" y="157"/>
                  <a:pt x="570" y="159"/>
                  <a:pt x="570" y="162"/>
                </a:cubicBezTo>
                <a:cubicBezTo>
                  <a:pt x="570" y="164"/>
                  <a:pt x="569" y="166"/>
                  <a:pt x="567" y="167"/>
                </a:cubicBezTo>
                <a:cubicBezTo>
                  <a:pt x="288" y="322"/>
                  <a:pt x="288" y="322"/>
                  <a:pt x="288" y="322"/>
                </a:cubicBezTo>
                <a:cubicBezTo>
                  <a:pt x="287" y="322"/>
                  <a:pt x="286" y="323"/>
                  <a:pt x="285" y="323"/>
                </a:cubicBezTo>
                <a:close/>
                <a:moveTo>
                  <a:pt x="18" y="162"/>
                </a:moveTo>
                <a:cubicBezTo>
                  <a:pt x="285" y="310"/>
                  <a:pt x="285" y="310"/>
                  <a:pt x="285" y="310"/>
                </a:cubicBezTo>
                <a:cubicBezTo>
                  <a:pt x="552" y="162"/>
                  <a:pt x="552" y="162"/>
                  <a:pt x="552" y="162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691"/>
          <p:cNvSpPr>
            <a:spLocks noEditPoints="1"/>
          </p:cNvSpPr>
          <p:nvPr/>
        </p:nvSpPr>
        <p:spPr bwMode="auto">
          <a:xfrm>
            <a:off x="11125091" y="5088883"/>
            <a:ext cx="469900" cy="830263"/>
          </a:xfrm>
          <a:custGeom>
            <a:avLst/>
            <a:gdLst>
              <a:gd name="T0" fmla="*/ 285 w 291"/>
              <a:gd name="T1" fmla="*/ 513 h 513"/>
              <a:gd name="T2" fmla="*/ 282 w 291"/>
              <a:gd name="T3" fmla="*/ 512 h 513"/>
              <a:gd name="T4" fmla="*/ 3 w 291"/>
              <a:gd name="T5" fmla="*/ 357 h 513"/>
              <a:gd name="T6" fmla="*/ 0 w 291"/>
              <a:gd name="T7" fmla="*/ 352 h 513"/>
              <a:gd name="T8" fmla="*/ 0 w 291"/>
              <a:gd name="T9" fmla="*/ 7 h 513"/>
              <a:gd name="T10" fmla="*/ 3 w 291"/>
              <a:gd name="T11" fmla="*/ 1 h 513"/>
              <a:gd name="T12" fmla="*/ 9 w 291"/>
              <a:gd name="T13" fmla="*/ 1 h 513"/>
              <a:gd name="T14" fmla="*/ 288 w 291"/>
              <a:gd name="T15" fmla="*/ 156 h 513"/>
              <a:gd name="T16" fmla="*/ 291 w 291"/>
              <a:gd name="T17" fmla="*/ 162 h 513"/>
              <a:gd name="T18" fmla="*/ 291 w 291"/>
              <a:gd name="T19" fmla="*/ 507 h 513"/>
              <a:gd name="T20" fmla="*/ 288 w 291"/>
              <a:gd name="T21" fmla="*/ 512 h 513"/>
              <a:gd name="T22" fmla="*/ 285 w 291"/>
              <a:gd name="T23" fmla="*/ 513 h 513"/>
              <a:gd name="T24" fmla="*/ 12 w 291"/>
              <a:gd name="T25" fmla="*/ 348 h 513"/>
              <a:gd name="T26" fmla="*/ 279 w 291"/>
              <a:gd name="T27" fmla="*/ 497 h 513"/>
              <a:gd name="T28" fmla="*/ 279 w 291"/>
              <a:gd name="T29" fmla="*/ 165 h 513"/>
              <a:gd name="T30" fmla="*/ 12 w 291"/>
              <a:gd name="T31" fmla="*/ 17 h 513"/>
              <a:gd name="T32" fmla="*/ 12 w 291"/>
              <a:gd name="T33" fmla="*/ 348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285" y="513"/>
                </a:moveTo>
                <a:cubicBezTo>
                  <a:pt x="284" y="513"/>
                  <a:pt x="283" y="513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6"/>
                  <a:pt x="0" y="354"/>
                  <a:pt x="0" y="352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0"/>
                  <a:pt x="9" y="1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90" y="157"/>
                  <a:pt x="291" y="159"/>
                  <a:pt x="291" y="162"/>
                </a:cubicBezTo>
                <a:cubicBezTo>
                  <a:pt x="291" y="507"/>
                  <a:pt x="291" y="507"/>
                  <a:pt x="291" y="507"/>
                </a:cubicBezTo>
                <a:cubicBezTo>
                  <a:pt x="291" y="509"/>
                  <a:pt x="290" y="511"/>
                  <a:pt x="288" y="512"/>
                </a:cubicBezTo>
                <a:cubicBezTo>
                  <a:pt x="287" y="513"/>
                  <a:pt x="286" y="513"/>
                  <a:pt x="285" y="513"/>
                </a:cubicBezTo>
                <a:close/>
                <a:moveTo>
                  <a:pt x="12" y="348"/>
                </a:moveTo>
                <a:cubicBezTo>
                  <a:pt x="279" y="497"/>
                  <a:pt x="279" y="497"/>
                  <a:pt x="279" y="497"/>
                </a:cubicBezTo>
                <a:cubicBezTo>
                  <a:pt x="279" y="165"/>
                  <a:pt x="279" y="165"/>
                  <a:pt x="279" y="165"/>
                </a:cubicBezTo>
                <a:cubicBezTo>
                  <a:pt x="12" y="17"/>
                  <a:pt x="12" y="17"/>
                  <a:pt x="12" y="17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692"/>
          <p:cNvSpPr>
            <a:spLocks noEditPoints="1"/>
          </p:cNvSpPr>
          <p:nvPr/>
        </p:nvSpPr>
        <p:spPr bwMode="auto">
          <a:xfrm>
            <a:off x="11575941" y="5088883"/>
            <a:ext cx="469900" cy="830263"/>
          </a:xfrm>
          <a:custGeom>
            <a:avLst/>
            <a:gdLst>
              <a:gd name="T0" fmla="*/ 6 w 291"/>
              <a:gd name="T1" fmla="*/ 513 h 513"/>
              <a:gd name="T2" fmla="*/ 3 w 291"/>
              <a:gd name="T3" fmla="*/ 512 h 513"/>
              <a:gd name="T4" fmla="*/ 0 w 291"/>
              <a:gd name="T5" fmla="*/ 507 h 513"/>
              <a:gd name="T6" fmla="*/ 0 w 291"/>
              <a:gd name="T7" fmla="*/ 162 h 513"/>
              <a:gd name="T8" fmla="*/ 3 w 291"/>
              <a:gd name="T9" fmla="*/ 156 h 513"/>
              <a:gd name="T10" fmla="*/ 282 w 291"/>
              <a:gd name="T11" fmla="*/ 1 h 513"/>
              <a:gd name="T12" fmla="*/ 288 w 291"/>
              <a:gd name="T13" fmla="*/ 1 h 513"/>
              <a:gd name="T14" fmla="*/ 291 w 291"/>
              <a:gd name="T15" fmla="*/ 7 h 513"/>
              <a:gd name="T16" fmla="*/ 291 w 291"/>
              <a:gd name="T17" fmla="*/ 352 h 513"/>
              <a:gd name="T18" fmla="*/ 288 w 291"/>
              <a:gd name="T19" fmla="*/ 357 h 513"/>
              <a:gd name="T20" fmla="*/ 9 w 291"/>
              <a:gd name="T21" fmla="*/ 512 h 513"/>
              <a:gd name="T22" fmla="*/ 6 w 291"/>
              <a:gd name="T23" fmla="*/ 513 h 513"/>
              <a:gd name="T24" fmla="*/ 12 w 291"/>
              <a:gd name="T25" fmla="*/ 165 h 513"/>
              <a:gd name="T26" fmla="*/ 12 w 291"/>
              <a:gd name="T27" fmla="*/ 497 h 513"/>
              <a:gd name="T28" fmla="*/ 279 w 291"/>
              <a:gd name="T29" fmla="*/ 348 h 513"/>
              <a:gd name="T30" fmla="*/ 279 w 291"/>
              <a:gd name="T31" fmla="*/ 17 h 513"/>
              <a:gd name="T32" fmla="*/ 12 w 291"/>
              <a:gd name="T33" fmla="*/ 16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6" y="513"/>
                </a:moveTo>
                <a:cubicBezTo>
                  <a:pt x="5" y="513"/>
                  <a:pt x="4" y="513"/>
                  <a:pt x="3" y="512"/>
                </a:cubicBezTo>
                <a:cubicBezTo>
                  <a:pt x="1" y="511"/>
                  <a:pt x="0" y="509"/>
                  <a:pt x="0" y="50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90" y="2"/>
                  <a:pt x="291" y="4"/>
                  <a:pt x="291" y="7"/>
                </a:cubicBezTo>
                <a:cubicBezTo>
                  <a:pt x="291" y="352"/>
                  <a:pt x="291" y="352"/>
                  <a:pt x="291" y="352"/>
                </a:cubicBezTo>
                <a:cubicBezTo>
                  <a:pt x="291" y="354"/>
                  <a:pt x="290" y="356"/>
                  <a:pt x="288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3"/>
                  <a:pt x="7" y="513"/>
                  <a:pt x="6" y="513"/>
                </a:cubicBezTo>
                <a:close/>
                <a:moveTo>
                  <a:pt x="12" y="165"/>
                </a:moveTo>
                <a:cubicBezTo>
                  <a:pt x="12" y="497"/>
                  <a:pt x="12" y="497"/>
                  <a:pt x="12" y="497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7"/>
                  <a:pt x="279" y="17"/>
                  <a:pt x="279" y="17"/>
                </a:cubicBezTo>
                <a:lnTo>
                  <a:pt x="12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693"/>
          <p:cNvSpPr>
            <a:spLocks/>
          </p:cNvSpPr>
          <p:nvPr/>
        </p:nvSpPr>
        <p:spPr bwMode="auto">
          <a:xfrm>
            <a:off x="11212403" y="4876158"/>
            <a:ext cx="455613" cy="841375"/>
          </a:xfrm>
          <a:custGeom>
            <a:avLst/>
            <a:gdLst>
              <a:gd name="T0" fmla="*/ 6 w 282"/>
              <a:gd name="T1" fmla="*/ 519 h 519"/>
              <a:gd name="T2" fmla="*/ 0 w 282"/>
              <a:gd name="T3" fmla="*/ 513 h 519"/>
              <a:gd name="T4" fmla="*/ 0 w 282"/>
              <a:gd name="T5" fmla="*/ 168 h 519"/>
              <a:gd name="T6" fmla="*/ 3 w 282"/>
              <a:gd name="T7" fmla="*/ 162 h 519"/>
              <a:gd name="T8" fmla="*/ 272 w 282"/>
              <a:gd name="T9" fmla="*/ 2 h 519"/>
              <a:gd name="T10" fmla="*/ 280 w 282"/>
              <a:gd name="T11" fmla="*/ 4 h 519"/>
              <a:gd name="T12" fmla="*/ 278 w 282"/>
              <a:gd name="T13" fmla="*/ 12 h 519"/>
              <a:gd name="T14" fmla="*/ 12 w 282"/>
              <a:gd name="T15" fmla="*/ 171 h 519"/>
              <a:gd name="T16" fmla="*/ 12 w 282"/>
              <a:gd name="T17" fmla="*/ 513 h 519"/>
              <a:gd name="T18" fmla="*/ 6 w 282"/>
              <a:gd name="T19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519">
                <a:moveTo>
                  <a:pt x="6" y="519"/>
                </a:moveTo>
                <a:cubicBezTo>
                  <a:pt x="3" y="519"/>
                  <a:pt x="0" y="516"/>
                  <a:pt x="0" y="513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5"/>
                  <a:pt x="1" y="163"/>
                  <a:pt x="3" y="16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4" y="0"/>
                  <a:pt x="278" y="1"/>
                  <a:pt x="280" y="4"/>
                </a:cubicBezTo>
                <a:cubicBezTo>
                  <a:pt x="282" y="7"/>
                  <a:pt x="281" y="10"/>
                  <a:pt x="278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13"/>
                  <a:pt x="12" y="513"/>
                  <a:pt x="12" y="513"/>
                </a:cubicBezTo>
                <a:cubicBezTo>
                  <a:pt x="12" y="516"/>
                  <a:pt x="9" y="519"/>
                  <a:pt x="6" y="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Freeform 694"/>
          <p:cNvSpPr>
            <a:spLocks/>
          </p:cNvSpPr>
          <p:nvPr/>
        </p:nvSpPr>
        <p:spPr bwMode="auto">
          <a:xfrm>
            <a:off x="11302891" y="4925371"/>
            <a:ext cx="452438" cy="831850"/>
          </a:xfrm>
          <a:custGeom>
            <a:avLst/>
            <a:gdLst>
              <a:gd name="T0" fmla="*/ 6 w 280"/>
              <a:gd name="T1" fmla="*/ 514 h 514"/>
              <a:gd name="T2" fmla="*/ 0 w 280"/>
              <a:gd name="T3" fmla="*/ 508 h 514"/>
              <a:gd name="T4" fmla="*/ 0 w 280"/>
              <a:gd name="T5" fmla="*/ 168 h 514"/>
              <a:gd name="T6" fmla="*/ 3 w 280"/>
              <a:gd name="T7" fmla="*/ 163 h 514"/>
              <a:gd name="T8" fmla="*/ 270 w 280"/>
              <a:gd name="T9" fmla="*/ 2 h 514"/>
              <a:gd name="T10" fmla="*/ 278 w 280"/>
              <a:gd name="T11" fmla="*/ 4 h 514"/>
              <a:gd name="T12" fmla="*/ 276 w 280"/>
              <a:gd name="T13" fmla="*/ 12 h 514"/>
              <a:gd name="T14" fmla="*/ 12 w 280"/>
              <a:gd name="T15" fmla="*/ 172 h 514"/>
              <a:gd name="T16" fmla="*/ 12 w 280"/>
              <a:gd name="T17" fmla="*/ 508 h 514"/>
              <a:gd name="T18" fmla="*/ 6 w 280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" h="514">
                <a:moveTo>
                  <a:pt x="6" y="514"/>
                </a:moveTo>
                <a:cubicBezTo>
                  <a:pt x="2" y="514"/>
                  <a:pt x="0" y="511"/>
                  <a:pt x="0" y="50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6"/>
                  <a:pt x="1" y="164"/>
                  <a:pt x="3" y="163"/>
                </a:cubicBezTo>
                <a:cubicBezTo>
                  <a:pt x="270" y="2"/>
                  <a:pt x="270" y="2"/>
                  <a:pt x="270" y="2"/>
                </a:cubicBezTo>
                <a:cubicBezTo>
                  <a:pt x="273" y="0"/>
                  <a:pt x="276" y="1"/>
                  <a:pt x="278" y="4"/>
                </a:cubicBezTo>
                <a:cubicBezTo>
                  <a:pt x="280" y="7"/>
                  <a:pt x="279" y="10"/>
                  <a:pt x="276" y="1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9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695"/>
          <p:cNvSpPr>
            <a:spLocks/>
          </p:cNvSpPr>
          <p:nvPr/>
        </p:nvSpPr>
        <p:spPr bwMode="auto">
          <a:xfrm>
            <a:off x="11391791" y="4979346"/>
            <a:ext cx="457200" cy="831850"/>
          </a:xfrm>
          <a:custGeom>
            <a:avLst/>
            <a:gdLst>
              <a:gd name="T0" fmla="*/ 6 w 283"/>
              <a:gd name="T1" fmla="*/ 514 h 514"/>
              <a:gd name="T2" fmla="*/ 0 w 283"/>
              <a:gd name="T3" fmla="*/ 508 h 514"/>
              <a:gd name="T4" fmla="*/ 0 w 283"/>
              <a:gd name="T5" fmla="*/ 172 h 514"/>
              <a:gd name="T6" fmla="*/ 3 w 283"/>
              <a:gd name="T7" fmla="*/ 167 h 514"/>
              <a:gd name="T8" fmla="*/ 273 w 283"/>
              <a:gd name="T9" fmla="*/ 1 h 514"/>
              <a:gd name="T10" fmla="*/ 282 w 283"/>
              <a:gd name="T11" fmla="*/ 3 h 514"/>
              <a:gd name="T12" fmla="*/ 280 w 283"/>
              <a:gd name="T13" fmla="*/ 12 h 514"/>
              <a:gd name="T14" fmla="*/ 12 w 283"/>
              <a:gd name="T15" fmla="*/ 175 h 514"/>
              <a:gd name="T16" fmla="*/ 12 w 283"/>
              <a:gd name="T17" fmla="*/ 508 h 514"/>
              <a:gd name="T18" fmla="*/ 6 w 283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0"/>
                  <a:pt x="1" y="168"/>
                  <a:pt x="3" y="167"/>
                </a:cubicBezTo>
                <a:cubicBezTo>
                  <a:pt x="273" y="1"/>
                  <a:pt x="273" y="1"/>
                  <a:pt x="273" y="1"/>
                </a:cubicBezTo>
                <a:cubicBezTo>
                  <a:pt x="276" y="0"/>
                  <a:pt x="280" y="1"/>
                  <a:pt x="282" y="3"/>
                </a:cubicBezTo>
                <a:cubicBezTo>
                  <a:pt x="283" y="6"/>
                  <a:pt x="283" y="10"/>
                  <a:pt x="280" y="12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10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Freeform 696"/>
          <p:cNvSpPr>
            <a:spLocks/>
          </p:cNvSpPr>
          <p:nvPr/>
        </p:nvSpPr>
        <p:spPr bwMode="auto">
          <a:xfrm>
            <a:off x="11482278" y="5033321"/>
            <a:ext cx="466725" cy="827088"/>
          </a:xfrm>
          <a:custGeom>
            <a:avLst/>
            <a:gdLst>
              <a:gd name="T0" fmla="*/ 6 w 289"/>
              <a:gd name="T1" fmla="*/ 511 h 511"/>
              <a:gd name="T2" fmla="*/ 0 w 289"/>
              <a:gd name="T3" fmla="*/ 505 h 511"/>
              <a:gd name="T4" fmla="*/ 0 w 289"/>
              <a:gd name="T5" fmla="*/ 167 h 511"/>
              <a:gd name="T6" fmla="*/ 3 w 289"/>
              <a:gd name="T7" fmla="*/ 162 h 511"/>
              <a:gd name="T8" fmla="*/ 279 w 289"/>
              <a:gd name="T9" fmla="*/ 2 h 511"/>
              <a:gd name="T10" fmla="*/ 288 w 289"/>
              <a:gd name="T11" fmla="*/ 4 h 511"/>
              <a:gd name="T12" fmla="*/ 285 w 289"/>
              <a:gd name="T13" fmla="*/ 12 h 511"/>
              <a:gd name="T14" fmla="*/ 12 w 289"/>
              <a:gd name="T15" fmla="*/ 170 h 511"/>
              <a:gd name="T16" fmla="*/ 12 w 289"/>
              <a:gd name="T17" fmla="*/ 505 h 511"/>
              <a:gd name="T18" fmla="*/ 6 w 289"/>
              <a:gd name="T19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511">
                <a:moveTo>
                  <a:pt x="6" y="511"/>
                </a:moveTo>
                <a:cubicBezTo>
                  <a:pt x="3" y="511"/>
                  <a:pt x="0" y="509"/>
                  <a:pt x="0" y="505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5"/>
                  <a:pt x="1" y="163"/>
                  <a:pt x="3" y="162"/>
                </a:cubicBezTo>
                <a:cubicBezTo>
                  <a:pt x="279" y="2"/>
                  <a:pt x="279" y="2"/>
                  <a:pt x="279" y="2"/>
                </a:cubicBezTo>
                <a:cubicBezTo>
                  <a:pt x="282" y="0"/>
                  <a:pt x="286" y="1"/>
                  <a:pt x="288" y="4"/>
                </a:cubicBezTo>
                <a:cubicBezTo>
                  <a:pt x="289" y="7"/>
                  <a:pt x="288" y="10"/>
                  <a:pt x="285" y="12"/>
                </a:cubicBezTo>
                <a:cubicBezTo>
                  <a:pt x="12" y="170"/>
                  <a:pt x="12" y="170"/>
                  <a:pt x="12" y="170"/>
                </a:cubicBezTo>
                <a:cubicBezTo>
                  <a:pt x="12" y="505"/>
                  <a:pt x="12" y="505"/>
                  <a:pt x="12" y="505"/>
                </a:cubicBezTo>
                <a:cubicBezTo>
                  <a:pt x="12" y="509"/>
                  <a:pt x="9" y="511"/>
                  <a:pt x="6" y="5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697"/>
          <p:cNvSpPr>
            <a:spLocks/>
          </p:cNvSpPr>
          <p:nvPr/>
        </p:nvSpPr>
        <p:spPr bwMode="auto">
          <a:xfrm>
            <a:off x="11941066" y="5139683"/>
            <a:ext cx="19050" cy="577850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3" y="357"/>
                  <a:pt x="0" y="354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4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Freeform 698"/>
          <p:cNvSpPr>
            <a:spLocks/>
          </p:cNvSpPr>
          <p:nvPr/>
        </p:nvSpPr>
        <p:spPr bwMode="auto">
          <a:xfrm>
            <a:off x="11850578" y="5187308"/>
            <a:ext cx="19050" cy="569913"/>
          </a:xfrm>
          <a:custGeom>
            <a:avLst/>
            <a:gdLst>
              <a:gd name="T0" fmla="*/ 6 w 12"/>
              <a:gd name="T1" fmla="*/ 352 h 352"/>
              <a:gd name="T2" fmla="*/ 0 w 12"/>
              <a:gd name="T3" fmla="*/ 346 h 352"/>
              <a:gd name="T4" fmla="*/ 0 w 12"/>
              <a:gd name="T5" fmla="*/ 6 h 352"/>
              <a:gd name="T6" fmla="*/ 6 w 12"/>
              <a:gd name="T7" fmla="*/ 0 h 352"/>
              <a:gd name="T8" fmla="*/ 12 w 12"/>
              <a:gd name="T9" fmla="*/ 6 h 352"/>
              <a:gd name="T10" fmla="*/ 12 w 12"/>
              <a:gd name="T11" fmla="*/ 346 h 352"/>
              <a:gd name="T12" fmla="*/ 6 w 12"/>
              <a:gd name="T13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2">
                <a:moveTo>
                  <a:pt x="6" y="352"/>
                </a:moveTo>
                <a:cubicBezTo>
                  <a:pt x="3" y="352"/>
                  <a:pt x="0" y="349"/>
                  <a:pt x="0" y="3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346"/>
                  <a:pt x="12" y="346"/>
                  <a:pt x="12" y="346"/>
                </a:cubicBezTo>
                <a:cubicBezTo>
                  <a:pt x="12" y="349"/>
                  <a:pt x="10" y="352"/>
                  <a:pt x="6" y="3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699"/>
          <p:cNvSpPr>
            <a:spLocks/>
          </p:cNvSpPr>
          <p:nvPr/>
        </p:nvSpPr>
        <p:spPr bwMode="auto">
          <a:xfrm>
            <a:off x="11761678" y="5247633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2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Freeform 700"/>
          <p:cNvSpPr>
            <a:spLocks/>
          </p:cNvSpPr>
          <p:nvPr/>
        </p:nvSpPr>
        <p:spPr bwMode="auto">
          <a:xfrm>
            <a:off x="11671191" y="5295258"/>
            <a:ext cx="19050" cy="565150"/>
          </a:xfrm>
          <a:custGeom>
            <a:avLst/>
            <a:gdLst>
              <a:gd name="T0" fmla="*/ 6 w 12"/>
              <a:gd name="T1" fmla="*/ 350 h 350"/>
              <a:gd name="T2" fmla="*/ 0 w 12"/>
              <a:gd name="T3" fmla="*/ 344 h 350"/>
              <a:gd name="T4" fmla="*/ 0 w 12"/>
              <a:gd name="T5" fmla="*/ 6 h 350"/>
              <a:gd name="T6" fmla="*/ 6 w 12"/>
              <a:gd name="T7" fmla="*/ 0 h 350"/>
              <a:gd name="T8" fmla="*/ 12 w 12"/>
              <a:gd name="T9" fmla="*/ 6 h 350"/>
              <a:gd name="T10" fmla="*/ 12 w 12"/>
              <a:gd name="T11" fmla="*/ 344 h 350"/>
              <a:gd name="T12" fmla="*/ 6 w 12"/>
              <a:gd name="T13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0">
                <a:moveTo>
                  <a:pt x="6" y="350"/>
                </a:moveTo>
                <a:cubicBezTo>
                  <a:pt x="3" y="350"/>
                  <a:pt x="0" y="348"/>
                  <a:pt x="0" y="344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12" y="348"/>
                  <a:pt x="9" y="350"/>
                  <a:pt x="6" y="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701"/>
          <p:cNvSpPr>
            <a:spLocks noEditPoints="1"/>
          </p:cNvSpPr>
          <p:nvPr/>
        </p:nvSpPr>
        <p:spPr bwMode="auto">
          <a:xfrm>
            <a:off x="8400941" y="6471596"/>
            <a:ext cx="920750" cy="520700"/>
          </a:xfrm>
          <a:custGeom>
            <a:avLst/>
            <a:gdLst>
              <a:gd name="T0" fmla="*/ 285 w 570"/>
              <a:gd name="T1" fmla="*/ 322 h 322"/>
              <a:gd name="T2" fmla="*/ 282 w 570"/>
              <a:gd name="T3" fmla="*/ 322 h 322"/>
              <a:gd name="T4" fmla="*/ 3 w 570"/>
              <a:gd name="T5" fmla="*/ 167 h 322"/>
              <a:gd name="T6" fmla="*/ 0 w 570"/>
              <a:gd name="T7" fmla="*/ 161 h 322"/>
              <a:gd name="T8" fmla="*/ 3 w 570"/>
              <a:gd name="T9" fmla="*/ 156 h 322"/>
              <a:gd name="T10" fmla="*/ 282 w 570"/>
              <a:gd name="T11" fmla="*/ 1 h 322"/>
              <a:gd name="T12" fmla="*/ 288 w 570"/>
              <a:gd name="T13" fmla="*/ 1 h 322"/>
              <a:gd name="T14" fmla="*/ 567 w 570"/>
              <a:gd name="T15" fmla="*/ 156 h 322"/>
              <a:gd name="T16" fmla="*/ 570 w 570"/>
              <a:gd name="T17" fmla="*/ 161 h 322"/>
              <a:gd name="T18" fmla="*/ 567 w 570"/>
              <a:gd name="T19" fmla="*/ 167 h 322"/>
              <a:gd name="T20" fmla="*/ 288 w 570"/>
              <a:gd name="T21" fmla="*/ 322 h 322"/>
              <a:gd name="T22" fmla="*/ 285 w 570"/>
              <a:gd name="T23" fmla="*/ 322 h 322"/>
              <a:gd name="T24" fmla="*/ 18 w 570"/>
              <a:gd name="T25" fmla="*/ 161 h 322"/>
              <a:gd name="T26" fmla="*/ 285 w 570"/>
              <a:gd name="T27" fmla="*/ 309 h 322"/>
              <a:gd name="T28" fmla="*/ 551 w 570"/>
              <a:gd name="T29" fmla="*/ 161 h 322"/>
              <a:gd name="T30" fmla="*/ 285 w 570"/>
              <a:gd name="T31" fmla="*/ 13 h 322"/>
              <a:gd name="T32" fmla="*/ 18 w 570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2">
                <a:moveTo>
                  <a:pt x="285" y="322"/>
                </a:moveTo>
                <a:cubicBezTo>
                  <a:pt x="284" y="322"/>
                  <a:pt x="283" y="322"/>
                  <a:pt x="282" y="322"/>
                </a:cubicBezTo>
                <a:cubicBezTo>
                  <a:pt x="3" y="167"/>
                  <a:pt x="3" y="167"/>
                  <a:pt x="3" y="167"/>
                </a:cubicBezTo>
                <a:cubicBezTo>
                  <a:pt x="1" y="166"/>
                  <a:pt x="0" y="164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567" y="156"/>
                  <a:pt x="567" y="156"/>
                  <a:pt x="567" y="156"/>
                </a:cubicBezTo>
                <a:cubicBezTo>
                  <a:pt x="569" y="157"/>
                  <a:pt x="570" y="159"/>
                  <a:pt x="570" y="161"/>
                </a:cubicBezTo>
                <a:cubicBezTo>
                  <a:pt x="570" y="164"/>
                  <a:pt x="569" y="166"/>
                  <a:pt x="567" y="167"/>
                </a:cubicBezTo>
                <a:cubicBezTo>
                  <a:pt x="288" y="322"/>
                  <a:pt x="288" y="322"/>
                  <a:pt x="288" y="322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Freeform 702"/>
          <p:cNvSpPr>
            <a:spLocks noEditPoints="1"/>
          </p:cNvSpPr>
          <p:nvPr/>
        </p:nvSpPr>
        <p:spPr bwMode="auto">
          <a:xfrm>
            <a:off x="8400941" y="6722421"/>
            <a:ext cx="469900" cy="830263"/>
          </a:xfrm>
          <a:custGeom>
            <a:avLst/>
            <a:gdLst>
              <a:gd name="T0" fmla="*/ 285 w 291"/>
              <a:gd name="T1" fmla="*/ 513 h 513"/>
              <a:gd name="T2" fmla="*/ 282 w 291"/>
              <a:gd name="T3" fmla="*/ 512 h 513"/>
              <a:gd name="T4" fmla="*/ 3 w 291"/>
              <a:gd name="T5" fmla="*/ 357 h 513"/>
              <a:gd name="T6" fmla="*/ 0 w 291"/>
              <a:gd name="T7" fmla="*/ 352 h 513"/>
              <a:gd name="T8" fmla="*/ 0 w 291"/>
              <a:gd name="T9" fmla="*/ 6 h 513"/>
              <a:gd name="T10" fmla="*/ 3 w 291"/>
              <a:gd name="T11" fmla="*/ 1 h 513"/>
              <a:gd name="T12" fmla="*/ 9 w 291"/>
              <a:gd name="T13" fmla="*/ 1 h 513"/>
              <a:gd name="T14" fmla="*/ 288 w 291"/>
              <a:gd name="T15" fmla="*/ 156 h 513"/>
              <a:gd name="T16" fmla="*/ 291 w 291"/>
              <a:gd name="T17" fmla="*/ 161 h 513"/>
              <a:gd name="T18" fmla="*/ 291 w 291"/>
              <a:gd name="T19" fmla="*/ 507 h 513"/>
              <a:gd name="T20" fmla="*/ 288 w 291"/>
              <a:gd name="T21" fmla="*/ 512 h 513"/>
              <a:gd name="T22" fmla="*/ 285 w 291"/>
              <a:gd name="T23" fmla="*/ 513 h 513"/>
              <a:gd name="T24" fmla="*/ 12 w 291"/>
              <a:gd name="T25" fmla="*/ 348 h 513"/>
              <a:gd name="T26" fmla="*/ 279 w 291"/>
              <a:gd name="T27" fmla="*/ 497 h 513"/>
              <a:gd name="T28" fmla="*/ 279 w 291"/>
              <a:gd name="T29" fmla="*/ 165 h 513"/>
              <a:gd name="T30" fmla="*/ 12 w 291"/>
              <a:gd name="T31" fmla="*/ 17 h 513"/>
              <a:gd name="T32" fmla="*/ 12 w 291"/>
              <a:gd name="T33" fmla="*/ 348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285" y="513"/>
                </a:moveTo>
                <a:cubicBezTo>
                  <a:pt x="284" y="513"/>
                  <a:pt x="283" y="513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6"/>
                  <a:pt x="0" y="354"/>
                  <a:pt x="0" y="35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0"/>
                  <a:pt x="9" y="1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90" y="157"/>
                  <a:pt x="291" y="159"/>
                  <a:pt x="291" y="161"/>
                </a:cubicBezTo>
                <a:cubicBezTo>
                  <a:pt x="291" y="507"/>
                  <a:pt x="291" y="507"/>
                  <a:pt x="291" y="507"/>
                </a:cubicBezTo>
                <a:cubicBezTo>
                  <a:pt x="291" y="509"/>
                  <a:pt x="290" y="511"/>
                  <a:pt x="288" y="512"/>
                </a:cubicBezTo>
                <a:cubicBezTo>
                  <a:pt x="287" y="513"/>
                  <a:pt x="286" y="513"/>
                  <a:pt x="285" y="513"/>
                </a:cubicBezTo>
                <a:close/>
                <a:moveTo>
                  <a:pt x="12" y="348"/>
                </a:moveTo>
                <a:cubicBezTo>
                  <a:pt x="279" y="497"/>
                  <a:pt x="279" y="497"/>
                  <a:pt x="279" y="497"/>
                </a:cubicBezTo>
                <a:cubicBezTo>
                  <a:pt x="279" y="165"/>
                  <a:pt x="279" y="165"/>
                  <a:pt x="279" y="165"/>
                </a:cubicBezTo>
                <a:cubicBezTo>
                  <a:pt x="12" y="17"/>
                  <a:pt x="12" y="17"/>
                  <a:pt x="12" y="17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703"/>
          <p:cNvSpPr>
            <a:spLocks noEditPoints="1"/>
          </p:cNvSpPr>
          <p:nvPr/>
        </p:nvSpPr>
        <p:spPr bwMode="auto">
          <a:xfrm>
            <a:off x="8851791" y="6722421"/>
            <a:ext cx="469900" cy="830263"/>
          </a:xfrm>
          <a:custGeom>
            <a:avLst/>
            <a:gdLst>
              <a:gd name="T0" fmla="*/ 6 w 291"/>
              <a:gd name="T1" fmla="*/ 513 h 513"/>
              <a:gd name="T2" fmla="*/ 3 w 291"/>
              <a:gd name="T3" fmla="*/ 512 h 513"/>
              <a:gd name="T4" fmla="*/ 0 w 291"/>
              <a:gd name="T5" fmla="*/ 507 h 513"/>
              <a:gd name="T6" fmla="*/ 0 w 291"/>
              <a:gd name="T7" fmla="*/ 161 h 513"/>
              <a:gd name="T8" fmla="*/ 3 w 291"/>
              <a:gd name="T9" fmla="*/ 156 h 513"/>
              <a:gd name="T10" fmla="*/ 282 w 291"/>
              <a:gd name="T11" fmla="*/ 1 h 513"/>
              <a:gd name="T12" fmla="*/ 288 w 291"/>
              <a:gd name="T13" fmla="*/ 1 h 513"/>
              <a:gd name="T14" fmla="*/ 291 w 291"/>
              <a:gd name="T15" fmla="*/ 6 h 513"/>
              <a:gd name="T16" fmla="*/ 291 w 291"/>
              <a:gd name="T17" fmla="*/ 352 h 513"/>
              <a:gd name="T18" fmla="*/ 288 w 291"/>
              <a:gd name="T19" fmla="*/ 357 h 513"/>
              <a:gd name="T20" fmla="*/ 9 w 291"/>
              <a:gd name="T21" fmla="*/ 512 h 513"/>
              <a:gd name="T22" fmla="*/ 6 w 291"/>
              <a:gd name="T23" fmla="*/ 513 h 513"/>
              <a:gd name="T24" fmla="*/ 12 w 291"/>
              <a:gd name="T25" fmla="*/ 165 h 513"/>
              <a:gd name="T26" fmla="*/ 12 w 291"/>
              <a:gd name="T27" fmla="*/ 497 h 513"/>
              <a:gd name="T28" fmla="*/ 279 w 291"/>
              <a:gd name="T29" fmla="*/ 348 h 513"/>
              <a:gd name="T30" fmla="*/ 279 w 291"/>
              <a:gd name="T31" fmla="*/ 17 h 513"/>
              <a:gd name="T32" fmla="*/ 12 w 291"/>
              <a:gd name="T33" fmla="*/ 16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3">
                <a:moveTo>
                  <a:pt x="6" y="513"/>
                </a:moveTo>
                <a:cubicBezTo>
                  <a:pt x="5" y="513"/>
                  <a:pt x="4" y="513"/>
                  <a:pt x="3" y="512"/>
                </a:cubicBezTo>
                <a:cubicBezTo>
                  <a:pt x="1" y="511"/>
                  <a:pt x="0" y="509"/>
                  <a:pt x="0" y="50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90" y="2"/>
                  <a:pt x="291" y="4"/>
                  <a:pt x="291" y="6"/>
                </a:cubicBezTo>
                <a:cubicBezTo>
                  <a:pt x="291" y="352"/>
                  <a:pt x="291" y="352"/>
                  <a:pt x="291" y="352"/>
                </a:cubicBezTo>
                <a:cubicBezTo>
                  <a:pt x="291" y="354"/>
                  <a:pt x="290" y="356"/>
                  <a:pt x="288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3"/>
                  <a:pt x="7" y="513"/>
                  <a:pt x="6" y="513"/>
                </a:cubicBezTo>
                <a:close/>
                <a:moveTo>
                  <a:pt x="12" y="165"/>
                </a:moveTo>
                <a:cubicBezTo>
                  <a:pt x="12" y="497"/>
                  <a:pt x="12" y="497"/>
                  <a:pt x="12" y="497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7"/>
                  <a:pt x="279" y="17"/>
                  <a:pt x="279" y="17"/>
                </a:cubicBezTo>
                <a:lnTo>
                  <a:pt x="12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704"/>
          <p:cNvSpPr>
            <a:spLocks/>
          </p:cNvSpPr>
          <p:nvPr/>
        </p:nvSpPr>
        <p:spPr bwMode="auto">
          <a:xfrm>
            <a:off x="8488253" y="6509696"/>
            <a:ext cx="454025" cy="841375"/>
          </a:xfrm>
          <a:custGeom>
            <a:avLst/>
            <a:gdLst>
              <a:gd name="T0" fmla="*/ 6 w 281"/>
              <a:gd name="T1" fmla="*/ 519 h 519"/>
              <a:gd name="T2" fmla="*/ 0 w 281"/>
              <a:gd name="T3" fmla="*/ 513 h 519"/>
              <a:gd name="T4" fmla="*/ 0 w 281"/>
              <a:gd name="T5" fmla="*/ 167 h 519"/>
              <a:gd name="T6" fmla="*/ 3 w 281"/>
              <a:gd name="T7" fmla="*/ 162 h 519"/>
              <a:gd name="T8" fmla="*/ 271 w 281"/>
              <a:gd name="T9" fmla="*/ 1 h 519"/>
              <a:gd name="T10" fmla="*/ 280 w 281"/>
              <a:gd name="T11" fmla="*/ 4 h 519"/>
              <a:gd name="T12" fmla="*/ 278 w 281"/>
              <a:gd name="T13" fmla="*/ 12 h 519"/>
              <a:gd name="T14" fmla="*/ 12 w 281"/>
              <a:gd name="T15" fmla="*/ 171 h 519"/>
              <a:gd name="T16" fmla="*/ 12 w 281"/>
              <a:gd name="T17" fmla="*/ 513 h 519"/>
              <a:gd name="T18" fmla="*/ 6 w 281"/>
              <a:gd name="T19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19">
                <a:moveTo>
                  <a:pt x="6" y="519"/>
                </a:moveTo>
                <a:cubicBezTo>
                  <a:pt x="3" y="519"/>
                  <a:pt x="0" y="516"/>
                  <a:pt x="0" y="513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5"/>
                  <a:pt x="1" y="163"/>
                  <a:pt x="3" y="162"/>
                </a:cubicBezTo>
                <a:cubicBezTo>
                  <a:pt x="271" y="1"/>
                  <a:pt x="271" y="1"/>
                  <a:pt x="271" y="1"/>
                </a:cubicBezTo>
                <a:cubicBezTo>
                  <a:pt x="274" y="0"/>
                  <a:pt x="278" y="1"/>
                  <a:pt x="280" y="4"/>
                </a:cubicBezTo>
                <a:cubicBezTo>
                  <a:pt x="281" y="6"/>
                  <a:pt x="280" y="10"/>
                  <a:pt x="278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13"/>
                  <a:pt x="12" y="513"/>
                  <a:pt x="12" y="513"/>
                </a:cubicBezTo>
                <a:cubicBezTo>
                  <a:pt x="12" y="516"/>
                  <a:pt x="9" y="519"/>
                  <a:pt x="6" y="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705"/>
          <p:cNvSpPr>
            <a:spLocks/>
          </p:cNvSpPr>
          <p:nvPr/>
        </p:nvSpPr>
        <p:spPr bwMode="auto">
          <a:xfrm>
            <a:off x="8577153" y="6558908"/>
            <a:ext cx="454025" cy="830263"/>
          </a:xfrm>
          <a:custGeom>
            <a:avLst/>
            <a:gdLst>
              <a:gd name="T0" fmla="*/ 6 w 281"/>
              <a:gd name="T1" fmla="*/ 513 h 513"/>
              <a:gd name="T2" fmla="*/ 0 w 281"/>
              <a:gd name="T3" fmla="*/ 507 h 513"/>
              <a:gd name="T4" fmla="*/ 0 w 281"/>
              <a:gd name="T5" fmla="*/ 168 h 513"/>
              <a:gd name="T6" fmla="*/ 3 w 281"/>
              <a:gd name="T7" fmla="*/ 163 h 513"/>
              <a:gd name="T8" fmla="*/ 271 w 281"/>
              <a:gd name="T9" fmla="*/ 2 h 513"/>
              <a:gd name="T10" fmla="*/ 279 w 281"/>
              <a:gd name="T11" fmla="*/ 4 h 513"/>
              <a:gd name="T12" fmla="*/ 277 w 281"/>
              <a:gd name="T13" fmla="*/ 12 h 513"/>
              <a:gd name="T14" fmla="*/ 12 w 281"/>
              <a:gd name="T15" fmla="*/ 172 h 513"/>
              <a:gd name="T16" fmla="*/ 12 w 281"/>
              <a:gd name="T17" fmla="*/ 507 h 513"/>
              <a:gd name="T18" fmla="*/ 6 w 281"/>
              <a:gd name="T19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13">
                <a:moveTo>
                  <a:pt x="6" y="513"/>
                </a:moveTo>
                <a:cubicBezTo>
                  <a:pt x="3" y="513"/>
                  <a:pt x="0" y="511"/>
                  <a:pt x="0" y="507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6"/>
                  <a:pt x="2" y="164"/>
                  <a:pt x="3" y="163"/>
                </a:cubicBezTo>
                <a:cubicBezTo>
                  <a:pt x="271" y="2"/>
                  <a:pt x="271" y="2"/>
                  <a:pt x="271" y="2"/>
                </a:cubicBezTo>
                <a:cubicBezTo>
                  <a:pt x="273" y="0"/>
                  <a:pt x="277" y="1"/>
                  <a:pt x="279" y="4"/>
                </a:cubicBezTo>
                <a:cubicBezTo>
                  <a:pt x="281" y="6"/>
                  <a:pt x="280" y="10"/>
                  <a:pt x="277" y="1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507"/>
                  <a:pt x="12" y="507"/>
                  <a:pt x="12" y="507"/>
                </a:cubicBezTo>
                <a:cubicBezTo>
                  <a:pt x="12" y="511"/>
                  <a:pt x="10" y="513"/>
                  <a:pt x="6" y="5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Freeform 706"/>
          <p:cNvSpPr>
            <a:spLocks/>
          </p:cNvSpPr>
          <p:nvPr/>
        </p:nvSpPr>
        <p:spPr bwMode="auto">
          <a:xfrm>
            <a:off x="8667641" y="6611296"/>
            <a:ext cx="457200" cy="833438"/>
          </a:xfrm>
          <a:custGeom>
            <a:avLst/>
            <a:gdLst>
              <a:gd name="T0" fmla="*/ 6 w 283"/>
              <a:gd name="T1" fmla="*/ 515 h 515"/>
              <a:gd name="T2" fmla="*/ 0 w 283"/>
              <a:gd name="T3" fmla="*/ 509 h 515"/>
              <a:gd name="T4" fmla="*/ 0 w 283"/>
              <a:gd name="T5" fmla="*/ 173 h 515"/>
              <a:gd name="T6" fmla="*/ 3 w 283"/>
              <a:gd name="T7" fmla="*/ 168 h 515"/>
              <a:gd name="T8" fmla="*/ 273 w 283"/>
              <a:gd name="T9" fmla="*/ 2 h 515"/>
              <a:gd name="T10" fmla="*/ 282 w 283"/>
              <a:gd name="T11" fmla="*/ 4 h 515"/>
              <a:gd name="T12" fmla="*/ 280 w 283"/>
              <a:gd name="T13" fmla="*/ 12 h 515"/>
              <a:gd name="T14" fmla="*/ 12 w 283"/>
              <a:gd name="T15" fmla="*/ 176 h 515"/>
              <a:gd name="T16" fmla="*/ 12 w 283"/>
              <a:gd name="T17" fmla="*/ 509 h 515"/>
              <a:gd name="T18" fmla="*/ 6 w 283"/>
              <a:gd name="T19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515">
                <a:moveTo>
                  <a:pt x="6" y="515"/>
                </a:moveTo>
                <a:cubicBezTo>
                  <a:pt x="3" y="515"/>
                  <a:pt x="0" y="512"/>
                  <a:pt x="0" y="50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1"/>
                  <a:pt x="1" y="169"/>
                  <a:pt x="3" y="168"/>
                </a:cubicBezTo>
                <a:cubicBezTo>
                  <a:pt x="273" y="2"/>
                  <a:pt x="273" y="2"/>
                  <a:pt x="273" y="2"/>
                </a:cubicBezTo>
                <a:cubicBezTo>
                  <a:pt x="276" y="0"/>
                  <a:pt x="280" y="1"/>
                  <a:pt x="282" y="4"/>
                </a:cubicBezTo>
                <a:cubicBezTo>
                  <a:pt x="283" y="7"/>
                  <a:pt x="282" y="11"/>
                  <a:pt x="280" y="12"/>
                </a:cubicBezTo>
                <a:cubicBezTo>
                  <a:pt x="12" y="176"/>
                  <a:pt x="12" y="176"/>
                  <a:pt x="12" y="176"/>
                </a:cubicBezTo>
                <a:cubicBezTo>
                  <a:pt x="12" y="509"/>
                  <a:pt x="12" y="509"/>
                  <a:pt x="12" y="509"/>
                </a:cubicBezTo>
                <a:cubicBezTo>
                  <a:pt x="12" y="512"/>
                  <a:pt x="9" y="515"/>
                  <a:pt x="6" y="5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707"/>
          <p:cNvSpPr>
            <a:spLocks/>
          </p:cNvSpPr>
          <p:nvPr/>
        </p:nvSpPr>
        <p:spPr bwMode="auto">
          <a:xfrm>
            <a:off x="8758128" y="6666858"/>
            <a:ext cx="466725" cy="828675"/>
          </a:xfrm>
          <a:custGeom>
            <a:avLst/>
            <a:gdLst>
              <a:gd name="T0" fmla="*/ 6 w 289"/>
              <a:gd name="T1" fmla="*/ 511 h 511"/>
              <a:gd name="T2" fmla="*/ 0 w 289"/>
              <a:gd name="T3" fmla="*/ 505 h 511"/>
              <a:gd name="T4" fmla="*/ 0 w 289"/>
              <a:gd name="T5" fmla="*/ 167 h 511"/>
              <a:gd name="T6" fmla="*/ 3 w 289"/>
              <a:gd name="T7" fmla="*/ 161 h 511"/>
              <a:gd name="T8" fmla="*/ 279 w 289"/>
              <a:gd name="T9" fmla="*/ 1 h 511"/>
              <a:gd name="T10" fmla="*/ 287 w 289"/>
              <a:gd name="T11" fmla="*/ 4 h 511"/>
              <a:gd name="T12" fmla="*/ 285 w 289"/>
              <a:gd name="T13" fmla="*/ 12 h 511"/>
              <a:gd name="T14" fmla="*/ 12 w 289"/>
              <a:gd name="T15" fmla="*/ 170 h 511"/>
              <a:gd name="T16" fmla="*/ 12 w 289"/>
              <a:gd name="T17" fmla="*/ 505 h 511"/>
              <a:gd name="T18" fmla="*/ 6 w 289"/>
              <a:gd name="T19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511">
                <a:moveTo>
                  <a:pt x="6" y="511"/>
                </a:moveTo>
                <a:cubicBezTo>
                  <a:pt x="2" y="511"/>
                  <a:pt x="0" y="508"/>
                  <a:pt x="0" y="505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4"/>
                  <a:pt x="1" y="162"/>
                  <a:pt x="3" y="161"/>
                </a:cubicBezTo>
                <a:cubicBezTo>
                  <a:pt x="279" y="1"/>
                  <a:pt x="279" y="1"/>
                  <a:pt x="279" y="1"/>
                </a:cubicBezTo>
                <a:cubicBezTo>
                  <a:pt x="282" y="0"/>
                  <a:pt x="286" y="1"/>
                  <a:pt x="287" y="4"/>
                </a:cubicBezTo>
                <a:cubicBezTo>
                  <a:pt x="289" y="7"/>
                  <a:pt x="288" y="10"/>
                  <a:pt x="285" y="12"/>
                </a:cubicBezTo>
                <a:cubicBezTo>
                  <a:pt x="12" y="170"/>
                  <a:pt x="12" y="170"/>
                  <a:pt x="12" y="170"/>
                </a:cubicBezTo>
                <a:cubicBezTo>
                  <a:pt x="12" y="505"/>
                  <a:pt x="12" y="505"/>
                  <a:pt x="12" y="505"/>
                </a:cubicBezTo>
                <a:cubicBezTo>
                  <a:pt x="12" y="508"/>
                  <a:pt x="9" y="511"/>
                  <a:pt x="6" y="5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708"/>
          <p:cNvSpPr>
            <a:spLocks/>
          </p:cNvSpPr>
          <p:nvPr/>
        </p:nvSpPr>
        <p:spPr bwMode="auto">
          <a:xfrm>
            <a:off x="9216916" y="6771633"/>
            <a:ext cx="19050" cy="579438"/>
          </a:xfrm>
          <a:custGeom>
            <a:avLst/>
            <a:gdLst>
              <a:gd name="T0" fmla="*/ 6 w 12"/>
              <a:gd name="T1" fmla="*/ 358 h 358"/>
              <a:gd name="T2" fmla="*/ 0 w 12"/>
              <a:gd name="T3" fmla="*/ 352 h 358"/>
              <a:gd name="T4" fmla="*/ 0 w 12"/>
              <a:gd name="T5" fmla="*/ 6 h 358"/>
              <a:gd name="T6" fmla="*/ 6 w 12"/>
              <a:gd name="T7" fmla="*/ 0 h 358"/>
              <a:gd name="T8" fmla="*/ 12 w 12"/>
              <a:gd name="T9" fmla="*/ 6 h 358"/>
              <a:gd name="T10" fmla="*/ 12 w 12"/>
              <a:gd name="T11" fmla="*/ 352 h 358"/>
              <a:gd name="T12" fmla="*/ 6 w 12"/>
              <a:gd name="T13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8">
                <a:moveTo>
                  <a:pt x="6" y="358"/>
                </a:moveTo>
                <a:cubicBezTo>
                  <a:pt x="2" y="358"/>
                  <a:pt x="0" y="355"/>
                  <a:pt x="0" y="35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2"/>
                  <a:pt x="12" y="352"/>
                  <a:pt x="12" y="352"/>
                </a:cubicBezTo>
                <a:cubicBezTo>
                  <a:pt x="12" y="355"/>
                  <a:pt x="9" y="358"/>
                  <a:pt x="6" y="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09"/>
          <p:cNvSpPr>
            <a:spLocks/>
          </p:cNvSpPr>
          <p:nvPr/>
        </p:nvSpPr>
        <p:spPr bwMode="auto">
          <a:xfrm>
            <a:off x="9126428" y="6820846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9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9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Freeform 710"/>
          <p:cNvSpPr>
            <a:spLocks/>
          </p:cNvSpPr>
          <p:nvPr/>
        </p:nvSpPr>
        <p:spPr bwMode="auto">
          <a:xfrm>
            <a:off x="9037528" y="6881171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2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711"/>
          <p:cNvSpPr>
            <a:spLocks/>
          </p:cNvSpPr>
          <p:nvPr/>
        </p:nvSpPr>
        <p:spPr bwMode="auto">
          <a:xfrm>
            <a:off x="8947041" y="6928796"/>
            <a:ext cx="19050" cy="566738"/>
          </a:xfrm>
          <a:custGeom>
            <a:avLst/>
            <a:gdLst>
              <a:gd name="T0" fmla="*/ 6 w 12"/>
              <a:gd name="T1" fmla="*/ 350 h 350"/>
              <a:gd name="T2" fmla="*/ 0 w 12"/>
              <a:gd name="T3" fmla="*/ 344 h 350"/>
              <a:gd name="T4" fmla="*/ 0 w 12"/>
              <a:gd name="T5" fmla="*/ 6 h 350"/>
              <a:gd name="T6" fmla="*/ 6 w 12"/>
              <a:gd name="T7" fmla="*/ 0 h 350"/>
              <a:gd name="T8" fmla="*/ 12 w 12"/>
              <a:gd name="T9" fmla="*/ 6 h 350"/>
              <a:gd name="T10" fmla="*/ 12 w 12"/>
              <a:gd name="T11" fmla="*/ 344 h 350"/>
              <a:gd name="T12" fmla="*/ 6 w 12"/>
              <a:gd name="T13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0">
                <a:moveTo>
                  <a:pt x="6" y="350"/>
                </a:moveTo>
                <a:cubicBezTo>
                  <a:pt x="3" y="350"/>
                  <a:pt x="0" y="347"/>
                  <a:pt x="0" y="344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12" y="347"/>
                  <a:pt x="9" y="350"/>
                  <a:pt x="6" y="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Freeform 712"/>
          <p:cNvSpPr>
            <a:spLocks noEditPoints="1"/>
          </p:cNvSpPr>
          <p:nvPr/>
        </p:nvSpPr>
        <p:spPr bwMode="auto">
          <a:xfrm>
            <a:off x="8851791" y="5661971"/>
            <a:ext cx="920750" cy="520700"/>
          </a:xfrm>
          <a:custGeom>
            <a:avLst/>
            <a:gdLst>
              <a:gd name="T0" fmla="*/ 285 w 570"/>
              <a:gd name="T1" fmla="*/ 322 h 322"/>
              <a:gd name="T2" fmla="*/ 282 w 570"/>
              <a:gd name="T3" fmla="*/ 321 h 322"/>
              <a:gd name="T4" fmla="*/ 3 w 570"/>
              <a:gd name="T5" fmla="*/ 166 h 322"/>
              <a:gd name="T6" fmla="*/ 0 w 570"/>
              <a:gd name="T7" fmla="*/ 161 h 322"/>
              <a:gd name="T8" fmla="*/ 3 w 570"/>
              <a:gd name="T9" fmla="*/ 156 h 322"/>
              <a:gd name="T10" fmla="*/ 282 w 570"/>
              <a:gd name="T11" fmla="*/ 1 h 322"/>
              <a:gd name="T12" fmla="*/ 288 w 570"/>
              <a:gd name="T13" fmla="*/ 1 h 322"/>
              <a:gd name="T14" fmla="*/ 567 w 570"/>
              <a:gd name="T15" fmla="*/ 156 h 322"/>
              <a:gd name="T16" fmla="*/ 570 w 570"/>
              <a:gd name="T17" fmla="*/ 161 h 322"/>
              <a:gd name="T18" fmla="*/ 567 w 570"/>
              <a:gd name="T19" fmla="*/ 166 h 322"/>
              <a:gd name="T20" fmla="*/ 288 w 570"/>
              <a:gd name="T21" fmla="*/ 321 h 322"/>
              <a:gd name="T22" fmla="*/ 285 w 570"/>
              <a:gd name="T23" fmla="*/ 322 h 322"/>
              <a:gd name="T24" fmla="*/ 18 w 570"/>
              <a:gd name="T25" fmla="*/ 161 h 322"/>
              <a:gd name="T26" fmla="*/ 285 w 570"/>
              <a:gd name="T27" fmla="*/ 309 h 322"/>
              <a:gd name="T28" fmla="*/ 551 w 570"/>
              <a:gd name="T29" fmla="*/ 161 h 322"/>
              <a:gd name="T30" fmla="*/ 285 w 570"/>
              <a:gd name="T31" fmla="*/ 13 h 322"/>
              <a:gd name="T32" fmla="*/ 18 w 570"/>
              <a:gd name="T33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22">
                <a:moveTo>
                  <a:pt x="285" y="322"/>
                </a:moveTo>
                <a:cubicBezTo>
                  <a:pt x="284" y="322"/>
                  <a:pt x="283" y="322"/>
                  <a:pt x="282" y="321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567" y="156"/>
                  <a:pt x="567" y="156"/>
                  <a:pt x="567" y="156"/>
                </a:cubicBezTo>
                <a:cubicBezTo>
                  <a:pt x="569" y="157"/>
                  <a:pt x="570" y="159"/>
                  <a:pt x="570" y="161"/>
                </a:cubicBezTo>
                <a:cubicBezTo>
                  <a:pt x="570" y="163"/>
                  <a:pt x="569" y="165"/>
                  <a:pt x="567" y="166"/>
                </a:cubicBezTo>
                <a:cubicBezTo>
                  <a:pt x="288" y="321"/>
                  <a:pt x="288" y="321"/>
                  <a:pt x="288" y="321"/>
                </a:cubicBezTo>
                <a:cubicBezTo>
                  <a:pt x="287" y="322"/>
                  <a:pt x="286" y="322"/>
                  <a:pt x="285" y="322"/>
                </a:cubicBezTo>
                <a:close/>
                <a:moveTo>
                  <a:pt x="18" y="161"/>
                </a:moveTo>
                <a:cubicBezTo>
                  <a:pt x="285" y="309"/>
                  <a:pt x="285" y="309"/>
                  <a:pt x="285" y="309"/>
                </a:cubicBezTo>
                <a:cubicBezTo>
                  <a:pt x="551" y="161"/>
                  <a:pt x="551" y="161"/>
                  <a:pt x="551" y="161"/>
                </a:cubicBezTo>
                <a:cubicBezTo>
                  <a:pt x="285" y="13"/>
                  <a:pt x="285" y="13"/>
                  <a:pt x="285" y="13"/>
                </a:cubicBezTo>
                <a:lnTo>
                  <a:pt x="18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713"/>
          <p:cNvSpPr>
            <a:spLocks noEditPoints="1"/>
          </p:cNvSpPr>
          <p:nvPr/>
        </p:nvSpPr>
        <p:spPr bwMode="auto">
          <a:xfrm>
            <a:off x="8851791" y="5912796"/>
            <a:ext cx="469900" cy="828675"/>
          </a:xfrm>
          <a:custGeom>
            <a:avLst/>
            <a:gdLst>
              <a:gd name="T0" fmla="*/ 285 w 291"/>
              <a:gd name="T1" fmla="*/ 512 h 512"/>
              <a:gd name="T2" fmla="*/ 282 w 291"/>
              <a:gd name="T3" fmla="*/ 512 h 512"/>
              <a:gd name="T4" fmla="*/ 3 w 291"/>
              <a:gd name="T5" fmla="*/ 357 h 512"/>
              <a:gd name="T6" fmla="*/ 0 w 291"/>
              <a:gd name="T7" fmla="*/ 351 h 512"/>
              <a:gd name="T8" fmla="*/ 0 w 291"/>
              <a:gd name="T9" fmla="*/ 6 h 512"/>
              <a:gd name="T10" fmla="*/ 3 w 291"/>
              <a:gd name="T11" fmla="*/ 1 h 512"/>
              <a:gd name="T12" fmla="*/ 9 w 291"/>
              <a:gd name="T13" fmla="*/ 1 h 512"/>
              <a:gd name="T14" fmla="*/ 288 w 291"/>
              <a:gd name="T15" fmla="*/ 156 h 512"/>
              <a:gd name="T16" fmla="*/ 291 w 291"/>
              <a:gd name="T17" fmla="*/ 161 h 512"/>
              <a:gd name="T18" fmla="*/ 291 w 291"/>
              <a:gd name="T19" fmla="*/ 506 h 512"/>
              <a:gd name="T20" fmla="*/ 288 w 291"/>
              <a:gd name="T21" fmla="*/ 512 h 512"/>
              <a:gd name="T22" fmla="*/ 285 w 291"/>
              <a:gd name="T23" fmla="*/ 512 h 512"/>
              <a:gd name="T24" fmla="*/ 12 w 291"/>
              <a:gd name="T25" fmla="*/ 348 h 512"/>
              <a:gd name="T26" fmla="*/ 279 w 291"/>
              <a:gd name="T27" fmla="*/ 496 h 512"/>
              <a:gd name="T28" fmla="*/ 279 w 291"/>
              <a:gd name="T29" fmla="*/ 164 h 512"/>
              <a:gd name="T30" fmla="*/ 12 w 291"/>
              <a:gd name="T31" fmla="*/ 16 h 512"/>
              <a:gd name="T32" fmla="*/ 12 w 291"/>
              <a:gd name="T33" fmla="*/ 34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285" y="512"/>
                </a:moveTo>
                <a:cubicBezTo>
                  <a:pt x="284" y="512"/>
                  <a:pt x="283" y="512"/>
                  <a:pt x="282" y="512"/>
                </a:cubicBezTo>
                <a:cubicBezTo>
                  <a:pt x="3" y="357"/>
                  <a:pt x="3" y="357"/>
                  <a:pt x="3" y="357"/>
                </a:cubicBezTo>
                <a:cubicBezTo>
                  <a:pt x="1" y="356"/>
                  <a:pt x="0" y="354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0"/>
                  <a:pt x="9" y="1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90" y="157"/>
                  <a:pt x="291" y="159"/>
                  <a:pt x="291" y="161"/>
                </a:cubicBezTo>
                <a:cubicBezTo>
                  <a:pt x="291" y="506"/>
                  <a:pt x="291" y="506"/>
                  <a:pt x="291" y="506"/>
                </a:cubicBezTo>
                <a:cubicBezTo>
                  <a:pt x="291" y="508"/>
                  <a:pt x="290" y="510"/>
                  <a:pt x="288" y="512"/>
                </a:cubicBezTo>
                <a:cubicBezTo>
                  <a:pt x="287" y="512"/>
                  <a:pt x="286" y="512"/>
                  <a:pt x="285" y="512"/>
                </a:cubicBezTo>
                <a:close/>
                <a:moveTo>
                  <a:pt x="12" y="348"/>
                </a:moveTo>
                <a:cubicBezTo>
                  <a:pt x="279" y="496"/>
                  <a:pt x="279" y="496"/>
                  <a:pt x="279" y="496"/>
                </a:cubicBezTo>
                <a:cubicBezTo>
                  <a:pt x="279" y="164"/>
                  <a:pt x="279" y="164"/>
                  <a:pt x="279" y="164"/>
                </a:cubicBezTo>
                <a:cubicBezTo>
                  <a:pt x="12" y="16"/>
                  <a:pt x="12" y="16"/>
                  <a:pt x="12" y="16"/>
                </a:cubicBezTo>
                <a:lnTo>
                  <a:pt x="12" y="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Freeform 714"/>
          <p:cNvSpPr>
            <a:spLocks noEditPoints="1"/>
          </p:cNvSpPr>
          <p:nvPr/>
        </p:nvSpPr>
        <p:spPr bwMode="auto">
          <a:xfrm>
            <a:off x="9302641" y="5912796"/>
            <a:ext cx="469900" cy="828675"/>
          </a:xfrm>
          <a:custGeom>
            <a:avLst/>
            <a:gdLst>
              <a:gd name="T0" fmla="*/ 6 w 291"/>
              <a:gd name="T1" fmla="*/ 512 h 512"/>
              <a:gd name="T2" fmla="*/ 3 w 291"/>
              <a:gd name="T3" fmla="*/ 512 h 512"/>
              <a:gd name="T4" fmla="*/ 0 w 291"/>
              <a:gd name="T5" fmla="*/ 506 h 512"/>
              <a:gd name="T6" fmla="*/ 0 w 291"/>
              <a:gd name="T7" fmla="*/ 161 h 512"/>
              <a:gd name="T8" fmla="*/ 3 w 291"/>
              <a:gd name="T9" fmla="*/ 156 h 512"/>
              <a:gd name="T10" fmla="*/ 282 w 291"/>
              <a:gd name="T11" fmla="*/ 1 h 512"/>
              <a:gd name="T12" fmla="*/ 288 w 291"/>
              <a:gd name="T13" fmla="*/ 1 h 512"/>
              <a:gd name="T14" fmla="*/ 291 w 291"/>
              <a:gd name="T15" fmla="*/ 6 h 512"/>
              <a:gd name="T16" fmla="*/ 291 w 291"/>
              <a:gd name="T17" fmla="*/ 351 h 512"/>
              <a:gd name="T18" fmla="*/ 288 w 291"/>
              <a:gd name="T19" fmla="*/ 357 h 512"/>
              <a:gd name="T20" fmla="*/ 9 w 291"/>
              <a:gd name="T21" fmla="*/ 512 h 512"/>
              <a:gd name="T22" fmla="*/ 6 w 291"/>
              <a:gd name="T23" fmla="*/ 512 h 512"/>
              <a:gd name="T24" fmla="*/ 12 w 291"/>
              <a:gd name="T25" fmla="*/ 164 h 512"/>
              <a:gd name="T26" fmla="*/ 12 w 291"/>
              <a:gd name="T27" fmla="*/ 496 h 512"/>
              <a:gd name="T28" fmla="*/ 279 w 291"/>
              <a:gd name="T29" fmla="*/ 348 h 512"/>
              <a:gd name="T30" fmla="*/ 279 w 291"/>
              <a:gd name="T31" fmla="*/ 16 h 512"/>
              <a:gd name="T32" fmla="*/ 12 w 291"/>
              <a:gd name="T33" fmla="*/ 1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" h="512">
                <a:moveTo>
                  <a:pt x="6" y="512"/>
                </a:moveTo>
                <a:cubicBezTo>
                  <a:pt x="5" y="512"/>
                  <a:pt x="4" y="512"/>
                  <a:pt x="3" y="512"/>
                </a:cubicBezTo>
                <a:cubicBezTo>
                  <a:pt x="1" y="510"/>
                  <a:pt x="0" y="508"/>
                  <a:pt x="0" y="50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9"/>
                  <a:pt x="1" y="157"/>
                  <a:pt x="3" y="156"/>
                </a:cubicBezTo>
                <a:cubicBezTo>
                  <a:pt x="282" y="1"/>
                  <a:pt x="282" y="1"/>
                  <a:pt x="282" y="1"/>
                </a:cubicBezTo>
                <a:cubicBezTo>
                  <a:pt x="284" y="0"/>
                  <a:pt x="286" y="0"/>
                  <a:pt x="288" y="1"/>
                </a:cubicBezTo>
                <a:cubicBezTo>
                  <a:pt x="290" y="2"/>
                  <a:pt x="291" y="4"/>
                  <a:pt x="291" y="6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1" y="354"/>
                  <a:pt x="290" y="356"/>
                  <a:pt x="288" y="357"/>
                </a:cubicBezTo>
                <a:cubicBezTo>
                  <a:pt x="9" y="512"/>
                  <a:pt x="9" y="512"/>
                  <a:pt x="9" y="512"/>
                </a:cubicBezTo>
                <a:cubicBezTo>
                  <a:pt x="8" y="512"/>
                  <a:pt x="7" y="512"/>
                  <a:pt x="6" y="512"/>
                </a:cubicBezTo>
                <a:close/>
                <a:moveTo>
                  <a:pt x="12" y="164"/>
                </a:moveTo>
                <a:cubicBezTo>
                  <a:pt x="12" y="496"/>
                  <a:pt x="12" y="496"/>
                  <a:pt x="12" y="496"/>
                </a:cubicBezTo>
                <a:cubicBezTo>
                  <a:pt x="279" y="348"/>
                  <a:pt x="279" y="348"/>
                  <a:pt x="279" y="348"/>
                </a:cubicBezTo>
                <a:cubicBezTo>
                  <a:pt x="279" y="16"/>
                  <a:pt x="279" y="16"/>
                  <a:pt x="279" y="16"/>
                </a:cubicBezTo>
                <a:lnTo>
                  <a:pt x="12" y="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715"/>
          <p:cNvSpPr>
            <a:spLocks/>
          </p:cNvSpPr>
          <p:nvPr/>
        </p:nvSpPr>
        <p:spPr bwMode="auto">
          <a:xfrm>
            <a:off x="8939103" y="5700071"/>
            <a:ext cx="454025" cy="839788"/>
          </a:xfrm>
          <a:custGeom>
            <a:avLst/>
            <a:gdLst>
              <a:gd name="T0" fmla="*/ 6 w 281"/>
              <a:gd name="T1" fmla="*/ 519 h 519"/>
              <a:gd name="T2" fmla="*/ 0 w 281"/>
              <a:gd name="T3" fmla="*/ 513 h 519"/>
              <a:gd name="T4" fmla="*/ 0 w 281"/>
              <a:gd name="T5" fmla="*/ 168 h 519"/>
              <a:gd name="T6" fmla="*/ 3 w 281"/>
              <a:gd name="T7" fmla="*/ 163 h 519"/>
              <a:gd name="T8" fmla="*/ 271 w 281"/>
              <a:gd name="T9" fmla="*/ 2 h 519"/>
              <a:gd name="T10" fmla="*/ 280 w 281"/>
              <a:gd name="T11" fmla="*/ 4 h 519"/>
              <a:gd name="T12" fmla="*/ 278 w 281"/>
              <a:gd name="T13" fmla="*/ 12 h 519"/>
              <a:gd name="T14" fmla="*/ 12 w 281"/>
              <a:gd name="T15" fmla="*/ 171 h 519"/>
              <a:gd name="T16" fmla="*/ 12 w 281"/>
              <a:gd name="T17" fmla="*/ 513 h 519"/>
              <a:gd name="T18" fmla="*/ 6 w 281"/>
              <a:gd name="T19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519">
                <a:moveTo>
                  <a:pt x="6" y="519"/>
                </a:moveTo>
                <a:cubicBezTo>
                  <a:pt x="3" y="519"/>
                  <a:pt x="0" y="517"/>
                  <a:pt x="0" y="513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6"/>
                  <a:pt x="1" y="164"/>
                  <a:pt x="3" y="163"/>
                </a:cubicBezTo>
                <a:cubicBezTo>
                  <a:pt x="271" y="2"/>
                  <a:pt x="271" y="2"/>
                  <a:pt x="271" y="2"/>
                </a:cubicBezTo>
                <a:cubicBezTo>
                  <a:pt x="274" y="0"/>
                  <a:pt x="278" y="1"/>
                  <a:pt x="280" y="4"/>
                </a:cubicBezTo>
                <a:cubicBezTo>
                  <a:pt x="281" y="7"/>
                  <a:pt x="280" y="11"/>
                  <a:pt x="278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13"/>
                  <a:pt x="12" y="513"/>
                  <a:pt x="12" y="513"/>
                </a:cubicBezTo>
                <a:cubicBezTo>
                  <a:pt x="12" y="517"/>
                  <a:pt x="9" y="519"/>
                  <a:pt x="6" y="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Freeform 716"/>
          <p:cNvSpPr>
            <a:spLocks/>
          </p:cNvSpPr>
          <p:nvPr/>
        </p:nvSpPr>
        <p:spPr bwMode="auto">
          <a:xfrm>
            <a:off x="9028003" y="5747696"/>
            <a:ext cx="452438" cy="831850"/>
          </a:xfrm>
          <a:custGeom>
            <a:avLst/>
            <a:gdLst>
              <a:gd name="T0" fmla="*/ 6 w 280"/>
              <a:gd name="T1" fmla="*/ 514 h 514"/>
              <a:gd name="T2" fmla="*/ 0 w 280"/>
              <a:gd name="T3" fmla="*/ 508 h 514"/>
              <a:gd name="T4" fmla="*/ 0 w 280"/>
              <a:gd name="T5" fmla="*/ 169 h 514"/>
              <a:gd name="T6" fmla="*/ 3 w 280"/>
              <a:gd name="T7" fmla="*/ 164 h 514"/>
              <a:gd name="T8" fmla="*/ 271 w 280"/>
              <a:gd name="T9" fmla="*/ 2 h 514"/>
              <a:gd name="T10" fmla="*/ 279 w 280"/>
              <a:gd name="T11" fmla="*/ 4 h 514"/>
              <a:gd name="T12" fmla="*/ 277 w 280"/>
              <a:gd name="T13" fmla="*/ 12 h 514"/>
              <a:gd name="T14" fmla="*/ 12 w 280"/>
              <a:gd name="T15" fmla="*/ 172 h 514"/>
              <a:gd name="T16" fmla="*/ 12 w 280"/>
              <a:gd name="T17" fmla="*/ 508 h 514"/>
              <a:gd name="T18" fmla="*/ 6 w 280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67"/>
                  <a:pt x="2" y="165"/>
                  <a:pt x="3" y="164"/>
                </a:cubicBezTo>
                <a:cubicBezTo>
                  <a:pt x="271" y="2"/>
                  <a:pt x="271" y="2"/>
                  <a:pt x="271" y="2"/>
                </a:cubicBezTo>
                <a:cubicBezTo>
                  <a:pt x="273" y="0"/>
                  <a:pt x="277" y="1"/>
                  <a:pt x="279" y="4"/>
                </a:cubicBezTo>
                <a:cubicBezTo>
                  <a:pt x="280" y="7"/>
                  <a:pt x="280" y="11"/>
                  <a:pt x="277" y="1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10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717"/>
          <p:cNvSpPr>
            <a:spLocks/>
          </p:cNvSpPr>
          <p:nvPr/>
        </p:nvSpPr>
        <p:spPr bwMode="auto">
          <a:xfrm>
            <a:off x="9118491" y="5801671"/>
            <a:ext cx="457200" cy="831850"/>
          </a:xfrm>
          <a:custGeom>
            <a:avLst/>
            <a:gdLst>
              <a:gd name="T0" fmla="*/ 6 w 283"/>
              <a:gd name="T1" fmla="*/ 514 h 514"/>
              <a:gd name="T2" fmla="*/ 0 w 283"/>
              <a:gd name="T3" fmla="*/ 508 h 514"/>
              <a:gd name="T4" fmla="*/ 0 w 283"/>
              <a:gd name="T5" fmla="*/ 172 h 514"/>
              <a:gd name="T6" fmla="*/ 3 w 283"/>
              <a:gd name="T7" fmla="*/ 167 h 514"/>
              <a:gd name="T8" fmla="*/ 273 w 283"/>
              <a:gd name="T9" fmla="*/ 2 h 514"/>
              <a:gd name="T10" fmla="*/ 281 w 283"/>
              <a:gd name="T11" fmla="*/ 4 h 514"/>
              <a:gd name="T12" fmla="*/ 280 w 283"/>
              <a:gd name="T13" fmla="*/ 12 h 514"/>
              <a:gd name="T14" fmla="*/ 12 w 283"/>
              <a:gd name="T15" fmla="*/ 176 h 514"/>
              <a:gd name="T16" fmla="*/ 12 w 283"/>
              <a:gd name="T17" fmla="*/ 508 h 514"/>
              <a:gd name="T18" fmla="*/ 6 w 283"/>
              <a:gd name="T19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514">
                <a:moveTo>
                  <a:pt x="6" y="514"/>
                </a:moveTo>
                <a:cubicBezTo>
                  <a:pt x="3" y="514"/>
                  <a:pt x="0" y="511"/>
                  <a:pt x="0" y="50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0"/>
                  <a:pt x="1" y="168"/>
                  <a:pt x="3" y="167"/>
                </a:cubicBezTo>
                <a:cubicBezTo>
                  <a:pt x="273" y="2"/>
                  <a:pt x="273" y="2"/>
                  <a:pt x="273" y="2"/>
                </a:cubicBezTo>
                <a:cubicBezTo>
                  <a:pt x="276" y="0"/>
                  <a:pt x="280" y="1"/>
                  <a:pt x="281" y="4"/>
                </a:cubicBezTo>
                <a:cubicBezTo>
                  <a:pt x="283" y="7"/>
                  <a:pt x="282" y="10"/>
                  <a:pt x="280" y="12"/>
                </a:cubicBezTo>
                <a:cubicBezTo>
                  <a:pt x="12" y="176"/>
                  <a:pt x="12" y="176"/>
                  <a:pt x="12" y="176"/>
                </a:cubicBezTo>
                <a:cubicBezTo>
                  <a:pt x="12" y="508"/>
                  <a:pt x="12" y="508"/>
                  <a:pt x="12" y="508"/>
                </a:cubicBezTo>
                <a:cubicBezTo>
                  <a:pt x="12" y="511"/>
                  <a:pt x="9" y="514"/>
                  <a:pt x="6" y="5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718"/>
          <p:cNvSpPr>
            <a:spLocks/>
          </p:cNvSpPr>
          <p:nvPr/>
        </p:nvSpPr>
        <p:spPr bwMode="auto">
          <a:xfrm>
            <a:off x="9208978" y="5855646"/>
            <a:ext cx="466725" cy="830263"/>
          </a:xfrm>
          <a:custGeom>
            <a:avLst/>
            <a:gdLst>
              <a:gd name="T0" fmla="*/ 6 w 289"/>
              <a:gd name="T1" fmla="*/ 512 h 512"/>
              <a:gd name="T2" fmla="*/ 0 w 289"/>
              <a:gd name="T3" fmla="*/ 506 h 512"/>
              <a:gd name="T4" fmla="*/ 0 w 289"/>
              <a:gd name="T5" fmla="*/ 167 h 512"/>
              <a:gd name="T6" fmla="*/ 3 w 289"/>
              <a:gd name="T7" fmla="*/ 162 h 512"/>
              <a:gd name="T8" fmla="*/ 279 w 289"/>
              <a:gd name="T9" fmla="*/ 2 h 512"/>
              <a:gd name="T10" fmla="*/ 287 w 289"/>
              <a:gd name="T11" fmla="*/ 4 h 512"/>
              <a:gd name="T12" fmla="*/ 285 w 289"/>
              <a:gd name="T13" fmla="*/ 12 h 512"/>
              <a:gd name="T14" fmla="*/ 12 w 289"/>
              <a:gd name="T15" fmla="*/ 171 h 512"/>
              <a:gd name="T16" fmla="*/ 12 w 289"/>
              <a:gd name="T17" fmla="*/ 506 h 512"/>
              <a:gd name="T18" fmla="*/ 6 w 289"/>
              <a:gd name="T19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512">
                <a:moveTo>
                  <a:pt x="6" y="512"/>
                </a:moveTo>
                <a:cubicBezTo>
                  <a:pt x="2" y="512"/>
                  <a:pt x="0" y="509"/>
                  <a:pt x="0" y="506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65"/>
                  <a:pt x="1" y="163"/>
                  <a:pt x="3" y="162"/>
                </a:cubicBezTo>
                <a:cubicBezTo>
                  <a:pt x="279" y="2"/>
                  <a:pt x="279" y="2"/>
                  <a:pt x="279" y="2"/>
                </a:cubicBezTo>
                <a:cubicBezTo>
                  <a:pt x="282" y="0"/>
                  <a:pt x="286" y="1"/>
                  <a:pt x="287" y="4"/>
                </a:cubicBezTo>
                <a:cubicBezTo>
                  <a:pt x="289" y="7"/>
                  <a:pt x="288" y="11"/>
                  <a:pt x="285" y="12"/>
                </a:cubicBezTo>
                <a:cubicBezTo>
                  <a:pt x="12" y="171"/>
                  <a:pt x="12" y="171"/>
                  <a:pt x="12" y="171"/>
                </a:cubicBezTo>
                <a:cubicBezTo>
                  <a:pt x="12" y="506"/>
                  <a:pt x="12" y="506"/>
                  <a:pt x="12" y="506"/>
                </a:cubicBezTo>
                <a:cubicBezTo>
                  <a:pt x="12" y="509"/>
                  <a:pt x="9" y="512"/>
                  <a:pt x="6" y="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719"/>
          <p:cNvSpPr>
            <a:spLocks/>
          </p:cNvSpPr>
          <p:nvPr/>
        </p:nvSpPr>
        <p:spPr bwMode="auto">
          <a:xfrm>
            <a:off x="9667766" y="5962008"/>
            <a:ext cx="19050" cy="577850"/>
          </a:xfrm>
          <a:custGeom>
            <a:avLst/>
            <a:gdLst>
              <a:gd name="T0" fmla="*/ 6 w 12"/>
              <a:gd name="T1" fmla="*/ 357 h 357"/>
              <a:gd name="T2" fmla="*/ 0 w 12"/>
              <a:gd name="T3" fmla="*/ 351 h 357"/>
              <a:gd name="T4" fmla="*/ 0 w 12"/>
              <a:gd name="T5" fmla="*/ 6 h 357"/>
              <a:gd name="T6" fmla="*/ 6 w 12"/>
              <a:gd name="T7" fmla="*/ 0 h 357"/>
              <a:gd name="T8" fmla="*/ 12 w 12"/>
              <a:gd name="T9" fmla="*/ 6 h 357"/>
              <a:gd name="T10" fmla="*/ 12 w 12"/>
              <a:gd name="T11" fmla="*/ 351 h 357"/>
              <a:gd name="T12" fmla="*/ 6 w 12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7">
                <a:moveTo>
                  <a:pt x="6" y="357"/>
                </a:moveTo>
                <a:cubicBezTo>
                  <a:pt x="2" y="357"/>
                  <a:pt x="0" y="355"/>
                  <a:pt x="0" y="35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5"/>
                  <a:pt x="9" y="357"/>
                  <a:pt x="6" y="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720"/>
          <p:cNvSpPr>
            <a:spLocks/>
          </p:cNvSpPr>
          <p:nvPr/>
        </p:nvSpPr>
        <p:spPr bwMode="auto">
          <a:xfrm>
            <a:off x="9577278" y="6011221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721"/>
          <p:cNvSpPr>
            <a:spLocks/>
          </p:cNvSpPr>
          <p:nvPr/>
        </p:nvSpPr>
        <p:spPr bwMode="auto">
          <a:xfrm>
            <a:off x="9488378" y="6069958"/>
            <a:ext cx="19050" cy="563563"/>
          </a:xfrm>
          <a:custGeom>
            <a:avLst/>
            <a:gdLst>
              <a:gd name="T0" fmla="*/ 6 w 12"/>
              <a:gd name="T1" fmla="*/ 348 h 348"/>
              <a:gd name="T2" fmla="*/ 0 w 12"/>
              <a:gd name="T3" fmla="*/ 342 h 348"/>
              <a:gd name="T4" fmla="*/ 0 w 12"/>
              <a:gd name="T5" fmla="*/ 6 h 348"/>
              <a:gd name="T6" fmla="*/ 6 w 12"/>
              <a:gd name="T7" fmla="*/ 0 h 348"/>
              <a:gd name="T8" fmla="*/ 12 w 12"/>
              <a:gd name="T9" fmla="*/ 6 h 348"/>
              <a:gd name="T10" fmla="*/ 12 w 12"/>
              <a:gd name="T11" fmla="*/ 342 h 348"/>
              <a:gd name="T12" fmla="*/ 6 w 12"/>
              <a:gd name="T1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48">
                <a:moveTo>
                  <a:pt x="6" y="348"/>
                </a:moveTo>
                <a:cubicBezTo>
                  <a:pt x="2" y="348"/>
                  <a:pt x="0" y="345"/>
                  <a:pt x="0" y="34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2"/>
                  <a:pt x="12" y="342"/>
                  <a:pt x="12" y="342"/>
                </a:cubicBezTo>
                <a:cubicBezTo>
                  <a:pt x="12" y="345"/>
                  <a:pt x="9" y="348"/>
                  <a:pt x="6" y="3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722"/>
          <p:cNvSpPr>
            <a:spLocks/>
          </p:cNvSpPr>
          <p:nvPr/>
        </p:nvSpPr>
        <p:spPr bwMode="auto">
          <a:xfrm>
            <a:off x="9397891" y="6117583"/>
            <a:ext cx="19050" cy="568325"/>
          </a:xfrm>
          <a:custGeom>
            <a:avLst/>
            <a:gdLst>
              <a:gd name="T0" fmla="*/ 6 w 12"/>
              <a:gd name="T1" fmla="*/ 351 h 351"/>
              <a:gd name="T2" fmla="*/ 0 w 12"/>
              <a:gd name="T3" fmla="*/ 345 h 351"/>
              <a:gd name="T4" fmla="*/ 0 w 12"/>
              <a:gd name="T5" fmla="*/ 6 h 351"/>
              <a:gd name="T6" fmla="*/ 6 w 12"/>
              <a:gd name="T7" fmla="*/ 0 h 351"/>
              <a:gd name="T8" fmla="*/ 12 w 12"/>
              <a:gd name="T9" fmla="*/ 6 h 351"/>
              <a:gd name="T10" fmla="*/ 12 w 12"/>
              <a:gd name="T11" fmla="*/ 345 h 351"/>
              <a:gd name="T12" fmla="*/ 6 w 12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51">
                <a:moveTo>
                  <a:pt x="6" y="351"/>
                </a:moveTo>
                <a:cubicBezTo>
                  <a:pt x="3" y="351"/>
                  <a:pt x="0" y="348"/>
                  <a:pt x="0" y="3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345"/>
                  <a:pt x="12" y="345"/>
                  <a:pt x="12" y="345"/>
                </a:cubicBezTo>
                <a:cubicBezTo>
                  <a:pt x="12" y="348"/>
                  <a:pt x="9" y="351"/>
                  <a:pt x="6" y="3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7499241" y="4613666"/>
            <a:ext cx="4788009" cy="293901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111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ody text 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7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6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spd="med" advClick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en-us/downloads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.rbi.org.in/Scripts/PublicationsView.aspx?id=19990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EC88-610F-424D-9EED-FD110B624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7989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33FF-D96F-4CB9-9FF0-0E38283E2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A829-95D9-4EB9-90FD-D82C88A6DC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7C772-E040-4E38-93BE-59364FB1D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B3397-F6BA-43F3-965C-8AE72A58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1" y="1434417"/>
            <a:ext cx="9024594" cy="50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4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5EA0D-94D6-4110-94B2-6A2FC1D3D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77" y="3429000"/>
            <a:ext cx="5766620" cy="259860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About Power BI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/>
              <a:t>Download and install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Starting with Power BI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/>
              <a:t>Import Data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/>
              <a:t>Data cleansing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/>
              <a:t>Report / costume visuals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Publish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5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BB41D-7192-44F5-A456-3E99E333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49" y="410880"/>
            <a:ext cx="7157527" cy="490457"/>
          </a:xfrm>
        </p:spPr>
        <p:txBody>
          <a:bodyPr/>
          <a:lstStyle/>
          <a:p>
            <a:r>
              <a:rPr lang="en-US" dirty="0"/>
              <a:t>About Power BI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8239E1-C8D7-40D9-94CB-0BCAB719F0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9DE84-9A23-4735-9D43-9D835BDDC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10207315" cy="3925887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Microsoft Power BI is a suite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business intelligence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(BI),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Power BI is a business analytics service by Microsoft. It aims to provide interactive visualizations and business intelligence capabilities with an interface simple enough for end users to create their own reports and dashboards.</a:t>
            </a:r>
          </a:p>
          <a:p>
            <a:pPr marL="0" indent="0">
              <a:buNone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Power BI was conceptualized by Ruler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Dhers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Netz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of the SQL server coverage services team at Microsoft.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It was designed by West Chadic George in the year 2010 and named as a Project Crescent.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 2011, It was bundled with SQL Server Codenamed Mount McKinley.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Microsoft unveiled the first preview to Power BI in September 2014.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The first version of Power BI released on 24 July 2015. It was based on Excel Based Add-ins like Power Query, Pivot, view, and Map.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74FB-0063-4B6F-9A6A-A58383295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Download and install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77C6-1234-4402-9CEC-3AE1329A0F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432C4-8BD1-49FD-81FD-3928D1F1E6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10631521" cy="3925887"/>
          </a:xfrm>
        </p:spPr>
        <p:txBody>
          <a:bodyPr/>
          <a:lstStyle/>
          <a:p>
            <a:r>
              <a:rPr lang="en-US" dirty="0"/>
              <a:t>Types Of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Power BI Desktop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Power BI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Power BI Mobile Apps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Download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D83B4-C20A-4E85-8A6D-58C16D719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49" y="363746"/>
            <a:ext cx="7157527" cy="490457"/>
          </a:xfrm>
        </p:spPr>
        <p:txBody>
          <a:bodyPr/>
          <a:lstStyle/>
          <a:p>
            <a:r>
              <a:rPr lang="en-US" dirty="0"/>
              <a:t>Starting with Power BI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Architecture of Power BI">
            <a:extLst>
              <a:ext uri="{FF2B5EF4-FFF2-40B4-BE49-F238E27FC236}">
                <a16:creationId xmlns:a16="http://schemas.microsoft.com/office/drawing/2014/main" id="{06C05992-1739-4D65-A4D5-2701FB77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7" y="1256310"/>
            <a:ext cx="9528585" cy="48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D83B4-C20A-4E85-8A6D-58C16D719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with Power BI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6F7363-2BBC-4319-91D2-EBB0F13E84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CCD9E-9D60-4B7E-85C4-255E2DD8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61" y="901337"/>
            <a:ext cx="2928151" cy="55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4D60-CE3E-4FE1-AF04-D3140DA3A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7" y="1429584"/>
            <a:ext cx="7157527" cy="490457"/>
          </a:xfrm>
        </p:spPr>
        <p:txBody>
          <a:bodyPr/>
          <a:lstStyle/>
          <a:p>
            <a:r>
              <a:rPr lang="en-IN" sz="4800" dirty="0"/>
              <a:t>Import Data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49D2-7104-458E-99C3-07C6C1B217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AutoShape 2" descr=".NET MAUI">
            <a:extLst>
              <a:ext uri="{FF2B5EF4-FFF2-40B4-BE49-F238E27FC236}">
                <a16:creationId xmlns:a16="http://schemas.microsoft.com/office/drawing/2014/main" id="{25D33D4D-45D0-4F14-9A35-DD57FCA6BA47}"/>
              </a:ext>
            </a:extLst>
          </p:cNvPr>
          <p:cNvSpPr>
            <a:spLocks noGrp="1" noChangeAspect="1" noChangeArrowheads="1"/>
          </p:cNvSpPr>
          <p:nvPr>
            <p:ph type="body" sz="quarter" idx="14"/>
          </p:nvPr>
        </p:nvSpPr>
        <p:spPr bwMode="auto">
          <a:xfrm>
            <a:off x="826873" y="2272045"/>
            <a:ext cx="5821277" cy="39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Excel</a:t>
            </a:r>
          </a:p>
          <a:p>
            <a:r>
              <a:rPr lang="en-IN" dirty="0"/>
              <a:t>CSV/Files</a:t>
            </a:r>
          </a:p>
          <a:p>
            <a:r>
              <a:rPr lang="en-IN" dirty="0">
                <a:hlinkClick r:id="rId2"/>
              </a:rPr>
              <a:t>Web</a:t>
            </a:r>
            <a:r>
              <a:rPr lang="en-IN" dirty="0"/>
              <a:t> </a:t>
            </a:r>
          </a:p>
          <a:p>
            <a:r>
              <a:rPr lang="en-IN" dirty="0"/>
              <a:t>SQL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7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5B3-D0E2-4D4F-951B-A25B89F38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cleansing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F99C-0CC2-46A8-AE53-838F99FADB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1C4B4-C8A6-437D-BF3D-10057DDE26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BE49E-68E5-4AF8-A198-F7032CF5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57" y="1328712"/>
            <a:ext cx="9514788" cy="53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80F0-4602-4EAE-B99C-F34823D7F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Report / costume visuals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A175-FC99-4E41-8B1F-D9C34DBE53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8D525-79A4-44D6-9DAF-C226280806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E9E24-10BC-41A3-9019-EC58E359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98" y="1451727"/>
            <a:ext cx="8521831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dessa Standard_2018">
  <a:themeElements>
    <a:clrScheme name="Odessa_Brand_Standard">
      <a:dk1>
        <a:srgbClr val="3F3F3F"/>
      </a:dk1>
      <a:lt1>
        <a:sysClr val="window" lastClr="FFFFFF"/>
      </a:lt1>
      <a:dk2>
        <a:srgbClr val="263746"/>
      </a:dk2>
      <a:lt2>
        <a:srgbClr val="D8D1CA"/>
      </a:lt2>
      <a:accent1>
        <a:srgbClr val="00ACC8"/>
      </a:accent1>
      <a:accent2>
        <a:srgbClr val="007F7F"/>
      </a:accent2>
      <a:accent3>
        <a:srgbClr val="FF495C"/>
      </a:accent3>
      <a:accent4>
        <a:srgbClr val="D83554"/>
      </a:accent4>
      <a:accent5>
        <a:srgbClr val="344F60"/>
      </a:accent5>
      <a:accent6>
        <a:srgbClr val="A49F9A"/>
      </a:accent6>
      <a:hlink>
        <a:srgbClr val="00ACC8"/>
      </a:hlink>
      <a:folHlink>
        <a:srgbClr val="007F7F"/>
      </a:folHlink>
    </a:clrScheme>
    <a:fontScheme name="Odessa_Serif_Typography">
      <a:majorFont>
        <a:latin typeface="Maison Neue"/>
        <a:ea typeface=""/>
        <a:cs typeface=""/>
      </a:majorFont>
      <a:minorFont>
        <a:latin typeface="Maison Neu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ssa Standard_2018" id="{2295ECD6-706C-4E51-A456-7C67F6A92047}" vid="{AEDF4DEE-14A2-48E3-9D5B-BA5D4DE935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Odessa Standard_2018</Template>
  <TotalTime>4867</TotalTime>
  <Words>216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</vt:lpstr>
      <vt:lpstr>Courier New</vt:lpstr>
      <vt:lpstr>Lato</vt:lpstr>
      <vt:lpstr>Lato Light</vt:lpstr>
      <vt:lpstr>Maison Neue</vt:lpstr>
      <vt:lpstr>Maison Neue Bold</vt:lpstr>
      <vt:lpstr>Maison Neue Book</vt:lpstr>
      <vt:lpstr>Maison Neue Medium</vt:lpstr>
      <vt:lpstr>Segoe UI</vt:lpstr>
      <vt:lpstr>Source Sans Pro</vt:lpstr>
      <vt:lpstr>Odessa Standard_2018</vt:lpstr>
      <vt:lpstr>PowerPoint Presentation</vt:lpstr>
      <vt:lpstr>PowerPoint Presentation</vt:lpstr>
      <vt:lpstr>About Power BI </vt:lpstr>
      <vt:lpstr>Download and install </vt:lpstr>
      <vt:lpstr>Starting with Power BI </vt:lpstr>
      <vt:lpstr>Starting with Power BI </vt:lpstr>
      <vt:lpstr>Import Data </vt:lpstr>
      <vt:lpstr>Data cleansing </vt:lpstr>
      <vt:lpstr>Report / costume visuals </vt:lpstr>
      <vt:lpstr>Publish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 Sekar</dc:creator>
  <cp:lastModifiedBy>Niraj Kumar Pandit</cp:lastModifiedBy>
  <cp:revision>16</cp:revision>
  <dcterms:created xsi:type="dcterms:W3CDTF">2021-06-10T14:44:19Z</dcterms:created>
  <dcterms:modified xsi:type="dcterms:W3CDTF">2021-09-29T11:39:19Z</dcterms:modified>
</cp:coreProperties>
</file>