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61" r:id="rId3"/>
    <p:sldId id="268" r:id="rId4"/>
    <p:sldId id="319" r:id="rId5"/>
    <p:sldId id="290" r:id="rId6"/>
  </p:sldIdLst>
  <p:sldSz cx="9144000" cy="5143500" type="screen16x9"/>
  <p:notesSz cx="6858000" cy="9144000"/>
  <p:embeddedFontLst>
    <p:embeddedFont>
      <p:font typeface="Lilita One" panose="020B0604020202020204" charset="0"/>
      <p:regular r:id="rId8"/>
    </p:embeddedFont>
    <p:embeddedFont>
      <p:font typeface="Quicksan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2B"/>
    <a:srgbClr val="E0F9FE"/>
    <a:srgbClr val="00A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F0C63-6048-4CB5-A3FD-4B6850BED489}">
  <a:tblStyle styleId="{84BF0C63-6048-4CB5-A3FD-4B6850BED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1a3bac4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1a3bac4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1a3bac49d_0_1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1a3bac49d_0_1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11a3bac49d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11a3bac49d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11a3bac49d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11a3bac49d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24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111a3bac49d_0_42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4" name="Google Shape;3254;g111a3bac49d_0_42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14" name="Google Shape;14;p2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5288" y="765175"/>
            <a:ext cx="3965700" cy="1588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20000" y="3972950"/>
            <a:ext cx="3965700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 idx="2"/>
          </p:nvPr>
        </p:nvSpPr>
        <p:spPr>
          <a:xfrm>
            <a:off x="640650" y="2419330"/>
            <a:ext cx="4115100" cy="1419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936204" y="393499"/>
            <a:ext cx="909246" cy="40309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4001400" y="2770847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55" name="Google Shape;55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4001400" y="1192009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001400" y="3659591"/>
            <a:ext cx="4575000" cy="291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67" name="Google Shape;67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5432667" y="303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7752297" y="458176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719992" y="756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1"/>
          </p:nvPr>
        </p:nvSpPr>
        <p:spPr>
          <a:xfrm>
            <a:off x="1625225" y="1447148"/>
            <a:ext cx="5666400" cy="192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2"/>
          </p:nvPr>
        </p:nvSpPr>
        <p:spPr>
          <a:xfrm>
            <a:off x="2945425" y="3525175"/>
            <a:ext cx="303690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62999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7770097" y="54000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540854" y="710505"/>
            <a:ext cx="736397" cy="297863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5873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>
            <a:spLocks noGrp="1"/>
          </p:cNvSpPr>
          <p:nvPr>
            <p:ph type="title"/>
          </p:nvPr>
        </p:nvSpPr>
        <p:spPr>
          <a:xfrm>
            <a:off x="923500" y="2450443"/>
            <a:ext cx="3343800" cy="996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5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359" name="Google Shape;359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1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1"/>
          </p:nvPr>
        </p:nvSpPr>
        <p:spPr>
          <a:xfrm>
            <a:off x="1356250" y="3880557"/>
            <a:ext cx="2540100" cy="458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5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371" name="Google Shape;371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7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779" name="Google Shape;779;p27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1"/>
          </p:nvPr>
        </p:nvSpPr>
        <p:spPr>
          <a:xfrm>
            <a:off x="720000" y="2420740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8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819" name="Google Shape;819;p28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F9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>
            <a:spLocks noGrp="1"/>
          </p:cNvSpPr>
          <p:nvPr>
            <p:ph type="subTitle" idx="1"/>
          </p:nvPr>
        </p:nvSpPr>
        <p:spPr>
          <a:xfrm>
            <a:off x="1406189" y="3705664"/>
            <a:ext cx="6197977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 written Digit Recognition - </a:t>
            </a:r>
            <a:r>
              <a:rPr lang="en-US" dirty="0" err="1"/>
              <a:t>SVMClassifier</a:t>
            </a:r>
            <a:endParaRPr lang="en-US" dirty="0"/>
          </a:p>
        </p:txBody>
      </p:sp>
      <p:sp>
        <p:nvSpPr>
          <p:cNvPr id="905" name="Google Shape;905;p33"/>
          <p:cNvSpPr/>
          <p:nvPr/>
        </p:nvSpPr>
        <p:spPr>
          <a:xfrm>
            <a:off x="1252023" y="1683338"/>
            <a:ext cx="6506307" cy="846600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"/>
          <p:cNvSpPr txBox="1">
            <a:spLocks noGrp="1"/>
          </p:cNvSpPr>
          <p:nvPr>
            <p:ph type="ctrTitle"/>
          </p:nvPr>
        </p:nvSpPr>
        <p:spPr>
          <a:xfrm>
            <a:off x="1511195" y="1755748"/>
            <a:ext cx="6121610" cy="70178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rgbClr val="FFFFFF"/>
                </a:solidFill>
              </a:rPr>
              <a:t>MACHINE LEARNING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sz="13100" dirty="0"/>
          </a:p>
        </p:txBody>
      </p:sp>
      <p:sp>
        <p:nvSpPr>
          <p:cNvPr id="907" name="Google Shape;907;p33"/>
          <p:cNvSpPr txBox="1">
            <a:spLocks noGrp="1"/>
          </p:cNvSpPr>
          <p:nvPr>
            <p:ph type="ctrTitle" idx="2"/>
          </p:nvPr>
        </p:nvSpPr>
        <p:spPr>
          <a:xfrm>
            <a:off x="3271023" y="2602348"/>
            <a:ext cx="2601953" cy="70702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MASTER CLASS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31593-B1D5-E2BB-DF7C-AC8392B2788C}"/>
              </a:ext>
            </a:extLst>
          </p:cNvPr>
          <p:cNvSpPr txBox="1"/>
          <p:nvPr/>
        </p:nvSpPr>
        <p:spPr>
          <a:xfrm>
            <a:off x="2747595" y="766445"/>
            <a:ext cx="36488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DAY – 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D82F2B"/>
                </a:solidFill>
                <a:effectLst/>
                <a:uLnTx/>
                <a:uFillTx/>
                <a:latin typeface="Lilita One"/>
                <a:sym typeface="Lilita One"/>
              </a:rPr>
              <a:t>5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/30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23EBEB-1A9F-09C7-91B8-A8A13402D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95" y="238220"/>
            <a:ext cx="1455944" cy="33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380EB-6B20-AF45-32D9-DBF7B3AF66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8414" cy="1148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8"/>
          <p:cNvSpPr/>
          <p:nvPr/>
        </p:nvSpPr>
        <p:spPr>
          <a:xfrm>
            <a:off x="4212710" y="1976512"/>
            <a:ext cx="4321487" cy="1936892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8"/>
          <p:cNvSpPr txBox="1">
            <a:spLocks noGrp="1"/>
          </p:cNvSpPr>
          <p:nvPr>
            <p:ph type="title"/>
          </p:nvPr>
        </p:nvSpPr>
        <p:spPr>
          <a:xfrm>
            <a:off x="4343994" y="2571750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 written Digit Recognition - </a:t>
            </a:r>
            <a:r>
              <a:rPr lang="en-US" dirty="0" err="1"/>
              <a:t>SVMClassifier</a:t>
            </a:r>
            <a:endParaRPr lang="en-US" dirty="0"/>
          </a:p>
        </p:txBody>
      </p:sp>
      <p:sp>
        <p:nvSpPr>
          <p:cNvPr id="1253" name="Google Shape;1253;p38"/>
          <p:cNvSpPr txBox="1">
            <a:spLocks noGrp="1"/>
          </p:cNvSpPr>
          <p:nvPr>
            <p:ph type="subTitle" idx="1"/>
          </p:nvPr>
        </p:nvSpPr>
        <p:spPr>
          <a:xfrm>
            <a:off x="5876546" y="4096231"/>
            <a:ext cx="964495" cy="4124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Concept</a:t>
            </a:r>
          </a:p>
        </p:txBody>
      </p:sp>
      <p:sp>
        <p:nvSpPr>
          <p:cNvPr id="1254" name="Google Shape;1254;p38"/>
          <p:cNvSpPr txBox="1">
            <a:spLocks noGrp="1"/>
          </p:cNvSpPr>
          <p:nvPr>
            <p:ph type="title" idx="2"/>
          </p:nvPr>
        </p:nvSpPr>
        <p:spPr>
          <a:xfrm>
            <a:off x="4310890" y="708291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07" name="Google Shape;1307;p38"/>
          <p:cNvSpPr/>
          <p:nvPr/>
        </p:nvSpPr>
        <p:spPr>
          <a:xfrm>
            <a:off x="6712315" y="426364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Remote Access Software for virtual cloud desktops">
            <a:extLst>
              <a:ext uri="{FF2B5EF4-FFF2-40B4-BE49-F238E27FC236}">
                <a16:creationId xmlns:a16="http://schemas.microsoft.com/office/drawing/2014/main" id="{0702074F-7F1E-03FE-A2F8-4789938E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9" y="1317012"/>
            <a:ext cx="3457378" cy="18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5"/>
          <p:cNvSpPr/>
          <p:nvPr/>
        </p:nvSpPr>
        <p:spPr>
          <a:xfrm>
            <a:off x="843049" y="2031283"/>
            <a:ext cx="4101279" cy="1917121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5"/>
          <p:cNvSpPr txBox="1">
            <a:spLocks noGrp="1"/>
          </p:cNvSpPr>
          <p:nvPr>
            <p:ph type="title"/>
          </p:nvPr>
        </p:nvSpPr>
        <p:spPr>
          <a:xfrm>
            <a:off x="923500" y="2231397"/>
            <a:ext cx="3940378" cy="151689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 written Digit Recognition - </a:t>
            </a:r>
            <a:r>
              <a:rPr lang="en-US" dirty="0" err="1"/>
              <a:t>SVMClassifier</a:t>
            </a:r>
            <a:endParaRPr lang="en-US" dirty="0"/>
          </a:p>
        </p:txBody>
      </p:sp>
      <p:sp>
        <p:nvSpPr>
          <p:cNvPr id="1634" name="Google Shape;1634;p45"/>
          <p:cNvSpPr txBox="1">
            <a:spLocks noGrp="1"/>
          </p:cNvSpPr>
          <p:nvPr>
            <p:ph type="subTitle" idx="1"/>
          </p:nvPr>
        </p:nvSpPr>
        <p:spPr>
          <a:xfrm>
            <a:off x="1325350" y="3932857"/>
            <a:ext cx="2540100" cy="6301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</a:t>
            </a:r>
            <a:r>
              <a:rPr lang="en-IN" dirty="0" err="1"/>
              <a:t>roject</a:t>
            </a:r>
            <a:endParaRPr lang="en-IN" dirty="0"/>
          </a:p>
        </p:txBody>
      </p:sp>
      <p:sp>
        <p:nvSpPr>
          <p:cNvPr id="1635" name="Google Shape;1635;p45"/>
          <p:cNvSpPr txBox="1">
            <a:spLocks noGrp="1"/>
          </p:cNvSpPr>
          <p:nvPr>
            <p:ph type="title" idx="2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53" name="Google Shape;1853;p45"/>
          <p:cNvGrpSpPr/>
          <p:nvPr/>
        </p:nvGrpSpPr>
        <p:grpSpPr>
          <a:xfrm>
            <a:off x="124750" y="303051"/>
            <a:ext cx="1129299" cy="1318812"/>
            <a:chOff x="124750" y="303051"/>
            <a:chExt cx="1129299" cy="1318812"/>
          </a:xfrm>
        </p:grpSpPr>
        <p:sp>
          <p:nvSpPr>
            <p:cNvPr id="1854" name="Google Shape;1854;p45"/>
            <p:cNvSpPr/>
            <p:nvPr/>
          </p:nvSpPr>
          <p:spPr>
            <a:xfrm>
              <a:off x="124750" y="1147495"/>
              <a:ext cx="1069966" cy="474368"/>
            </a:xfrm>
            <a:custGeom>
              <a:avLst/>
              <a:gdLst/>
              <a:ahLst/>
              <a:cxnLst/>
              <a:rect l="l" t="t" r="r" b="b"/>
              <a:pathLst>
                <a:path w="5774" h="2560" extrusionOk="0">
                  <a:moveTo>
                    <a:pt x="5036" y="1"/>
                  </a:moveTo>
                  <a:cubicBezTo>
                    <a:pt x="4914" y="1"/>
                    <a:pt x="4794" y="32"/>
                    <a:pt x="4679" y="81"/>
                  </a:cubicBezTo>
                  <a:cubicBezTo>
                    <a:pt x="4367" y="215"/>
                    <a:pt x="4065" y="483"/>
                    <a:pt x="3965" y="806"/>
                  </a:cubicBezTo>
                  <a:cubicBezTo>
                    <a:pt x="3987" y="650"/>
                    <a:pt x="3875" y="494"/>
                    <a:pt x="3730" y="449"/>
                  </a:cubicBezTo>
                  <a:cubicBezTo>
                    <a:pt x="3692" y="437"/>
                    <a:pt x="3652" y="432"/>
                    <a:pt x="3612" y="432"/>
                  </a:cubicBezTo>
                  <a:cubicBezTo>
                    <a:pt x="3501" y="432"/>
                    <a:pt x="3388" y="475"/>
                    <a:pt x="3306" y="550"/>
                  </a:cubicBezTo>
                  <a:cubicBezTo>
                    <a:pt x="3183" y="650"/>
                    <a:pt x="3105" y="795"/>
                    <a:pt x="3072" y="940"/>
                  </a:cubicBezTo>
                  <a:cubicBezTo>
                    <a:pt x="2881" y="538"/>
                    <a:pt x="2558" y="181"/>
                    <a:pt x="2134" y="47"/>
                  </a:cubicBezTo>
                  <a:cubicBezTo>
                    <a:pt x="2032" y="19"/>
                    <a:pt x="1927" y="5"/>
                    <a:pt x="1822" y="5"/>
                  </a:cubicBezTo>
                  <a:cubicBezTo>
                    <a:pt x="1475" y="5"/>
                    <a:pt x="1132" y="158"/>
                    <a:pt x="961" y="449"/>
                  </a:cubicBezTo>
                  <a:cubicBezTo>
                    <a:pt x="715" y="851"/>
                    <a:pt x="827" y="1376"/>
                    <a:pt x="995" y="1811"/>
                  </a:cubicBezTo>
                  <a:cubicBezTo>
                    <a:pt x="888" y="1668"/>
                    <a:pt x="724" y="1583"/>
                    <a:pt x="554" y="1583"/>
                  </a:cubicBezTo>
                  <a:cubicBezTo>
                    <a:pt x="511" y="1583"/>
                    <a:pt x="468" y="1588"/>
                    <a:pt x="425" y="1599"/>
                  </a:cubicBezTo>
                  <a:cubicBezTo>
                    <a:pt x="224" y="1644"/>
                    <a:pt x="57" y="1823"/>
                    <a:pt x="23" y="2034"/>
                  </a:cubicBezTo>
                  <a:cubicBezTo>
                    <a:pt x="1" y="2247"/>
                    <a:pt x="79" y="2470"/>
                    <a:pt x="269" y="2560"/>
                  </a:cubicBezTo>
                  <a:lnTo>
                    <a:pt x="5639" y="2560"/>
                  </a:lnTo>
                  <a:cubicBezTo>
                    <a:pt x="5773" y="2403"/>
                    <a:pt x="5740" y="2191"/>
                    <a:pt x="5751" y="1990"/>
                  </a:cubicBezTo>
                  <a:cubicBezTo>
                    <a:pt x="5751" y="1890"/>
                    <a:pt x="5729" y="1789"/>
                    <a:pt x="5662" y="1722"/>
                  </a:cubicBezTo>
                  <a:cubicBezTo>
                    <a:pt x="5620" y="1680"/>
                    <a:pt x="5544" y="1647"/>
                    <a:pt x="5478" y="1647"/>
                  </a:cubicBezTo>
                  <a:cubicBezTo>
                    <a:pt x="5439" y="1647"/>
                    <a:pt x="5403" y="1659"/>
                    <a:pt x="5382" y="1689"/>
                  </a:cubicBezTo>
                  <a:cubicBezTo>
                    <a:pt x="5516" y="1398"/>
                    <a:pt x="5662" y="1086"/>
                    <a:pt x="5662" y="762"/>
                  </a:cubicBezTo>
                  <a:cubicBezTo>
                    <a:pt x="5662" y="449"/>
                    <a:pt x="5483" y="92"/>
                    <a:pt x="5171" y="14"/>
                  </a:cubicBezTo>
                  <a:cubicBezTo>
                    <a:pt x="5125" y="5"/>
                    <a:pt x="5080" y="1"/>
                    <a:pt x="5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719992" y="303051"/>
              <a:ext cx="534056" cy="177888"/>
            </a:xfrm>
            <a:custGeom>
              <a:avLst/>
              <a:gdLst/>
              <a:ahLst/>
              <a:cxnLst/>
              <a:rect l="l" t="t" r="r" b="b"/>
              <a:pathLst>
                <a:path w="2882" h="960" extrusionOk="0">
                  <a:moveTo>
                    <a:pt x="1337" y="1"/>
                  </a:moveTo>
                  <a:cubicBezTo>
                    <a:pt x="1143" y="1"/>
                    <a:pt x="950" y="55"/>
                    <a:pt x="805" y="178"/>
                  </a:cubicBezTo>
                  <a:cubicBezTo>
                    <a:pt x="704" y="267"/>
                    <a:pt x="637" y="390"/>
                    <a:pt x="592" y="524"/>
                  </a:cubicBezTo>
                  <a:cubicBezTo>
                    <a:pt x="559" y="502"/>
                    <a:pt x="514" y="502"/>
                    <a:pt x="470" y="490"/>
                  </a:cubicBezTo>
                  <a:cubicBezTo>
                    <a:pt x="454" y="489"/>
                    <a:pt x="438" y="488"/>
                    <a:pt x="422" y="488"/>
                  </a:cubicBezTo>
                  <a:cubicBezTo>
                    <a:pt x="304" y="488"/>
                    <a:pt x="190" y="524"/>
                    <a:pt x="101" y="613"/>
                  </a:cubicBezTo>
                  <a:cubicBezTo>
                    <a:pt x="11" y="713"/>
                    <a:pt x="1" y="847"/>
                    <a:pt x="78" y="959"/>
                  </a:cubicBezTo>
                  <a:lnTo>
                    <a:pt x="2725" y="959"/>
                  </a:lnTo>
                  <a:cubicBezTo>
                    <a:pt x="2780" y="904"/>
                    <a:pt x="2836" y="859"/>
                    <a:pt x="2859" y="792"/>
                  </a:cubicBezTo>
                  <a:cubicBezTo>
                    <a:pt x="2881" y="725"/>
                    <a:pt x="2881" y="636"/>
                    <a:pt x="2825" y="579"/>
                  </a:cubicBezTo>
                  <a:cubicBezTo>
                    <a:pt x="2792" y="546"/>
                    <a:pt x="2736" y="535"/>
                    <a:pt x="2691" y="524"/>
                  </a:cubicBezTo>
                  <a:cubicBezTo>
                    <a:pt x="2680" y="523"/>
                    <a:pt x="2669" y="523"/>
                    <a:pt x="2658" y="523"/>
                  </a:cubicBezTo>
                  <a:cubicBezTo>
                    <a:pt x="2502" y="523"/>
                    <a:pt x="2349" y="600"/>
                    <a:pt x="2256" y="725"/>
                  </a:cubicBezTo>
                  <a:cubicBezTo>
                    <a:pt x="2222" y="378"/>
                    <a:pt x="1932" y="122"/>
                    <a:pt x="1597" y="33"/>
                  </a:cubicBezTo>
                  <a:cubicBezTo>
                    <a:pt x="1513" y="12"/>
                    <a:pt x="1425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6" name="Google Shape;1856;p45"/>
          <p:cNvSpPr/>
          <p:nvPr/>
        </p:nvSpPr>
        <p:spPr>
          <a:xfrm>
            <a:off x="4127422" y="106685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Oval 230" descr="Brian Cox presents Science Matters: Machine learning and artificial  intelligence - Robohub">
            <a:extLst>
              <a:ext uri="{FF2B5EF4-FFF2-40B4-BE49-F238E27FC236}">
                <a16:creationId xmlns:a16="http://schemas.microsoft.com/office/drawing/2014/main" id="{B220AB07-7CF8-2F6A-3B81-4307CFFC1297}"/>
              </a:ext>
            </a:extLst>
          </p:cNvPr>
          <p:cNvSpPr/>
          <p:nvPr/>
        </p:nvSpPr>
        <p:spPr>
          <a:xfrm>
            <a:off x="5247652" y="1147495"/>
            <a:ext cx="3109112" cy="287259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7"/>
          <p:cNvSpPr/>
          <p:nvPr/>
        </p:nvSpPr>
        <p:spPr>
          <a:xfrm rot="10800000" flipH="1">
            <a:off x="2656600" y="2582557"/>
            <a:ext cx="3962249" cy="528623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7"/>
          <p:cNvSpPr txBox="1">
            <a:spLocks noGrp="1"/>
          </p:cNvSpPr>
          <p:nvPr>
            <p:ph type="subTitle" idx="1"/>
          </p:nvPr>
        </p:nvSpPr>
        <p:spPr>
          <a:xfrm>
            <a:off x="1232160" y="1311624"/>
            <a:ext cx="6679680" cy="5286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3200" b="1" dirty="0"/>
              <a:t>Attitude is Everything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3200" b="1" dirty="0"/>
              <a:t>-Jeff Keller</a:t>
            </a:r>
          </a:p>
        </p:txBody>
      </p:sp>
      <p:sp>
        <p:nvSpPr>
          <p:cNvPr id="1201" name="Google Shape;1201;p37"/>
          <p:cNvSpPr txBox="1">
            <a:spLocks noGrp="1"/>
          </p:cNvSpPr>
          <p:nvPr>
            <p:ph type="subTitle" idx="2"/>
          </p:nvPr>
        </p:nvSpPr>
        <p:spPr>
          <a:xfrm>
            <a:off x="2945425" y="2695181"/>
            <a:ext cx="342724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🧠Book Suggestion💡</a:t>
            </a:r>
            <a:endParaRPr dirty="0"/>
          </a:p>
        </p:txBody>
      </p:sp>
      <p:sp>
        <p:nvSpPr>
          <p:cNvPr id="1202" name="Google Shape;1202;p37"/>
          <p:cNvSpPr/>
          <p:nvPr/>
        </p:nvSpPr>
        <p:spPr>
          <a:xfrm>
            <a:off x="4712875" y="724632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1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67"/>
          <p:cNvSpPr/>
          <p:nvPr/>
        </p:nvSpPr>
        <p:spPr>
          <a:xfrm>
            <a:off x="579300" y="1887975"/>
            <a:ext cx="4040460" cy="413179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6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58" name="Google Shape;3258;p67"/>
          <p:cNvSpPr txBox="1">
            <a:spLocks noGrp="1"/>
          </p:cNvSpPr>
          <p:nvPr>
            <p:ph type="subTitle" idx="1"/>
          </p:nvPr>
        </p:nvSpPr>
        <p:spPr>
          <a:xfrm>
            <a:off x="720000" y="2425575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Pantechsolutions</a:t>
            </a:r>
            <a:r>
              <a:rPr lang="en-US" dirty="0"/>
              <a:t>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Follow Me on the LinkedIn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259" name="Google Shape;3259;p6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3540" name="Google Shape;3540;p67"/>
          <p:cNvGrpSpPr/>
          <p:nvPr/>
        </p:nvGrpSpPr>
        <p:grpSpPr>
          <a:xfrm>
            <a:off x="2618394" y="4551260"/>
            <a:ext cx="369882" cy="364325"/>
            <a:chOff x="1190200" y="238125"/>
            <a:chExt cx="5306767" cy="5212083"/>
          </a:xfrm>
        </p:grpSpPr>
        <p:grpSp>
          <p:nvGrpSpPr>
            <p:cNvPr id="3541" name="Google Shape;3541;p67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3542" name="Google Shape;3542;p67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7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4" name="Google Shape;3544;p67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67"/>
          <p:cNvGrpSpPr/>
          <p:nvPr/>
        </p:nvGrpSpPr>
        <p:grpSpPr>
          <a:xfrm>
            <a:off x="1721170" y="4555294"/>
            <a:ext cx="363314" cy="356576"/>
            <a:chOff x="3763184" y="3817357"/>
            <a:chExt cx="363314" cy="356576"/>
          </a:xfrm>
        </p:grpSpPr>
        <p:sp>
          <p:nvSpPr>
            <p:cNvPr id="3546" name="Google Shape;3546;p67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7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1" name="Google Shape;3551;p67"/>
          <p:cNvGrpSpPr/>
          <p:nvPr/>
        </p:nvGrpSpPr>
        <p:grpSpPr>
          <a:xfrm>
            <a:off x="2169971" y="4555294"/>
            <a:ext cx="362947" cy="356576"/>
            <a:chOff x="4211985" y="3817357"/>
            <a:chExt cx="362947" cy="356576"/>
          </a:xfrm>
        </p:grpSpPr>
        <p:sp>
          <p:nvSpPr>
            <p:cNvPr id="3552" name="Google Shape;3552;p6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7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67"/>
          <p:cNvGrpSpPr/>
          <p:nvPr/>
        </p:nvGrpSpPr>
        <p:grpSpPr>
          <a:xfrm>
            <a:off x="1272737" y="4555294"/>
            <a:ext cx="362920" cy="356865"/>
            <a:chOff x="3314750" y="3817357"/>
            <a:chExt cx="362920" cy="356865"/>
          </a:xfrm>
        </p:grpSpPr>
        <p:grpSp>
          <p:nvGrpSpPr>
            <p:cNvPr id="3556" name="Google Shape;3556;p67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557" name="Google Shape;3557;p67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7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9" name="Google Shape;3559;p67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560" name="Google Shape;3560;p67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7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2" name="Google Shape;3562;p67"/>
          <p:cNvGrpSpPr/>
          <p:nvPr/>
        </p:nvGrpSpPr>
        <p:grpSpPr>
          <a:xfrm>
            <a:off x="824303" y="4555294"/>
            <a:ext cx="362920" cy="356865"/>
            <a:chOff x="2866317" y="3817357"/>
            <a:chExt cx="362920" cy="356865"/>
          </a:xfrm>
        </p:grpSpPr>
        <p:sp>
          <p:nvSpPr>
            <p:cNvPr id="3563" name="Google Shape;3563;p6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6" name="Google Shape;3566;p67"/>
          <p:cNvSpPr/>
          <p:nvPr/>
        </p:nvSpPr>
        <p:spPr>
          <a:xfrm>
            <a:off x="824303" y="227915"/>
            <a:ext cx="942966" cy="418067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67"/>
          <p:cNvSpPr/>
          <p:nvPr/>
        </p:nvSpPr>
        <p:spPr>
          <a:xfrm>
            <a:off x="6328141" y="227931"/>
            <a:ext cx="470667" cy="156775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67"/>
          <p:cNvSpPr/>
          <p:nvPr/>
        </p:nvSpPr>
        <p:spPr>
          <a:xfrm>
            <a:off x="7845986" y="647539"/>
            <a:ext cx="648987" cy="262511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Picture 314">
            <a:extLst>
              <a:ext uri="{FF2B5EF4-FFF2-40B4-BE49-F238E27FC236}">
                <a16:creationId xmlns:a16="http://schemas.microsoft.com/office/drawing/2014/main" id="{0176467D-13B8-E313-F4EF-353698D5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02" y="1592763"/>
            <a:ext cx="2321384" cy="1957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hool Fire Prevention Plan by Slidesgo">
  <a:themeElements>
    <a:clrScheme name="Simple Light">
      <a:dk1>
        <a:srgbClr val="490907"/>
      </a:dk1>
      <a:lt1>
        <a:srgbClr val="FFFFFF"/>
      </a:lt1>
      <a:dk2>
        <a:srgbClr val="59B4C9"/>
      </a:dk2>
      <a:lt2>
        <a:srgbClr val="00A1BC"/>
      </a:lt2>
      <a:accent1>
        <a:srgbClr val="D82F2B"/>
      </a:accent1>
      <a:accent2>
        <a:srgbClr val="BC1E1E"/>
      </a:accent2>
      <a:accent3>
        <a:srgbClr val="FFD213"/>
      </a:accent3>
      <a:accent4>
        <a:srgbClr val="FC9127"/>
      </a:accent4>
      <a:accent5>
        <a:srgbClr val="F2D6BB"/>
      </a:accent5>
      <a:accent6>
        <a:srgbClr val="D9BB99"/>
      </a:accent6>
      <a:hlink>
        <a:srgbClr val="4909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Quicksand</vt:lpstr>
      <vt:lpstr>Lilita One</vt:lpstr>
      <vt:lpstr>School Fire Prevention Plan by Slidesgo</vt:lpstr>
      <vt:lpstr>MACHINE LEARNING </vt:lpstr>
      <vt:lpstr>Hand written Digit Recognition - SVMClassifier</vt:lpstr>
      <vt:lpstr>Hand written Digit Recognition - SVMClassifier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FIRE PREVENTION </dc:title>
  <cp:lastModifiedBy>shanmathi baskaran</cp:lastModifiedBy>
  <cp:revision>39</cp:revision>
  <dcterms:modified xsi:type="dcterms:W3CDTF">2022-08-18T11:15:38Z</dcterms:modified>
</cp:coreProperties>
</file>