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Branchwise Operational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Exploration of Key Metrics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271370"/>
            <a:ext cx="8229600" cy="59436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Recovery vs Utilization</a:t>
            </a:r>
          </a:p>
        </p:txBody>
      </p:sp>
      <p:pic>
        <p:nvPicPr>
          <p:cNvPr id="3" name="Picture 2" descr="scatte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scatter plot compares the recovery and utilization rates across branches. Higher utilization leads to better recovery in most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Branch D leads in sanctions but has a moderate recovery rate.</a:t>
            </a:r>
          </a:p>
          <a:p>
            <a:r>
              <a:t>- Market share is dominated by Branch B and C.</a:t>
            </a:r>
          </a:p>
          <a:p>
            <a:r>
              <a:t>- Performance trends are improving across months.</a:t>
            </a:r>
          </a:p>
          <a:p>
            <a:r>
              <a:t>- Higher utilization is correlated with better recovery.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Data-driven insights enable strategic decision-making and performance improvement across branches.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82880"/>
            <a:ext cx="8229600" cy="5943600"/>
          </a:xfrm>
          <a:prstGeom prst="rect">
            <a:avLst/>
          </a:prstGeom>
          <a:solidFill>
            <a:srgbClr val="B4B4B4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explores branch-wise performance using key financial metrics such as sanctions, disbursement, recovery, and performance scores.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Analyzed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Sanctions: Approved loan amounts</a:t>
            </a:r>
          </a:p>
          <a:p>
            <a:r>
              <a:t>- Disbursement: Actual loans provided</a:t>
            </a:r>
          </a:p>
          <a:p>
            <a:r>
              <a:t>- Recovery: Amounts recovered from loans</a:t>
            </a:r>
          </a:p>
          <a:p>
            <a:r>
              <a:t>- Performance Score: Overall effectiveness</a:t>
            </a:r>
          </a:p>
          <a:p>
            <a:r>
              <a:t>- Recovery Rate: Percentage of recovery vs loans</a:t>
            </a:r>
          </a:p>
          <a:p>
            <a:r>
              <a:t>- Utilization Rate: How well the funds are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Graph: Sanctions Across Branches</a:t>
            </a:r>
          </a:p>
        </p:txBody>
      </p:sp>
      <p:pic>
        <p:nvPicPr>
          <p:cNvPr id="3" name="Picture 2" descr="ba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Bar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bar graph illustrates the total loan sanctions provided to different branches. Branch D received the highest amount, indicating strong approval trends.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Chart: Market Share of Branches</a:t>
            </a:r>
          </a:p>
        </p:txBody>
      </p:sp>
      <p:pic>
        <p:nvPicPr>
          <p:cNvPr id="3" name="Picture 2" descr="pi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Pie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pie chart represents the market share of each branch. Branch B has the largest share, followed by Branch C, indicating their dominance.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Chart: Performance Over Time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Line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line chart illustrates the performance trend over five months. Performance scores have steadily increased, indicating consistent improvement.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270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Branchwise Operational Performance Analysis</vt:lpstr>
      <vt:lpstr>Introduction</vt:lpstr>
      <vt:lpstr>Key Metrics Analyzed</vt:lpstr>
      <vt:lpstr>Bar Graph: Sanctions Across Branches</vt:lpstr>
      <vt:lpstr>Explanation of Bar Graph</vt:lpstr>
      <vt:lpstr>Pie Chart: Market Share of Branches</vt:lpstr>
      <vt:lpstr>Explanation of Pie Chart</vt:lpstr>
      <vt:lpstr>Line Chart: Performance Over Time</vt:lpstr>
      <vt:lpstr>Explanation of Line Chart</vt:lpstr>
      <vt:lpstr>Scatter Plot: Recovery vs Utilization</vt:lpstr>
      <vt:lpstr>Explanation of Scatter Plot</vt:lpstr>
      <vt:lpstr>Key Findings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yeshwanth</dc:creator>
  <cp:keywords/>
  <dc:description>generated using python-pptx</dc:description>
  <cp:lastModifiedBy>yeshwanth vardhan</cp:lastModifiedBy>
  <cp:revision>2</cp:revision>
  <dcterms:created xsi:type="dcterms:W3CDTF">2013-01-27T09:14:16Z</dcterms:created>
  <dcterms:modified xsi:type="dcterms:W3CDTF">2025-03-25T08:44:09Z</dcterms:modified>
  <cp:category/>
</cp:coreProperties>
</file>