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6"/>
  </p:notesMasterIdLst>
  <p:handoutMasterIdLst>
    <p:handoutMasterId r:id="rId17"/>
  </p:handoutMasterIdLst>
  <p:sldIdLst>
    <p:sldId id="256" r:id="rId2"/>
    <p:sldId id="260" r:id="rId3"/>
    <p:sldId id="257" r:id="rId4"/>
    <p:sldId id="261" r:id="rId5"/>
    <p:sldId id="262" r:id="rId6"/>
    <p:sldId id="268" r:id="rId7"/>
    <p:sldId id="263" r:id="rId8"/>
    <p:sldId id="264" r:id="rId9"/>
    <p:sldId id="265" r:id="rId10"/>
    <p:sldId id="266" r:id="rId11"/>
    <p:sldId id="267"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F0AFC9-08AA-438D-9914-7F834D40FF77}" v="1" dt="2024-09-02T05:59:26.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85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BHARATI VIDYAPEETH'S COLLEGE OF ENGINEERING</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A27995-EB6A-4E58-89D3-6B01BBEF1DCF}" type="datetimeFigureOut">
              <a:rPr lang="en-US" smtClean="0"/>
              <a:pPr/>
              <a:t>9/20/2024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BHARATI VIDYAPEETH'S COLLEGE OF ENGINEERING, Dept. of EEE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AF0AFE-47B2-47D1-AA72-E73256685BC2}" type="slidenum">
              <a:rPr lang="en-US" smtClean="0"/>
              <a:pPr/>
              <a:t>‹#›</a:t>
            </a:fld>
            <a:endParaRPr lang="en-US"/>
          </a:p>
        </p:txBody>
      </p:sp>
      <p:pic>
        <p:nvPicPr>
          <p:cNvPr id="6" name="Picture 5" descr="New Bitmap Image.bmp"/>
          <p:cNvPicPr>
            <a:picLocks noChangeAspect="1"/>
          </p:cNvPicPr>
          <p:nvPr/>
        </p:nvPicPr>
        <p:blipFill>
          <a:blip r:embed="rId2" cstate="print"/>
          <a:stretch>
            <a:fillRect/>
          </a:stretch>
        </p:blipFill>
        <p:spPr>
          <a:xfrm>
            <a:off x="0" y="428596"/>
            <a:ext cx="2920748" cy="1642119"/>
          </a:xfrm>
          <a:prstGeom prst="rect">
            <a:avLst/>
          </a:prstGeom>
        </p:spPr>
      </p:pic>
    </p:spTree>
    <p:extLst>
      <p:ext uri="{BB962C8B-B14F-4D97-AF65-F5344CB8AC3E}">
        <p14:creationId xmlns:p14="http://schemas.microsoft.com/office/powerpoint/2010/main" val="417911070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BHARATI VIDYAPEETH'S COLLEGE OF ENGINEERING</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BEBB31-8C83-4C72-8A84-6828A8281609}" type="datetimeFigureOut">
              <a:rPr lang="en-US" smtClean="0"/>
              <a:pPr/>
              <a:t>9/20/2024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BHARATI VIDYAPEETH'S COLLEGE OF ENGINEERING, Dept. of EEE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EFA317-401B-4B93-B349-2D3824EB8970}" type="slidenum">
              <a:rPr lang="en-US" smtClean="0"/>
              <a:pPr/>
              <a:t>‹#›</a:t>
            </a:fld>
            <a:endParaRPr lang="en-US"/>
          </a:p>
        </p:txBody>
      </p:sp>
    </p:spTree>
    <p:extLst>
      <p:ext uri="{BB962C8B-B14F-4D97-AF65-F5344CB8AC3E}">
        <p14:creationId xmlns:p14="http://schemas.microsoft.com/office/powerpoint/2010/main" val="349803883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EFA317-401B-4B93-B349-2D3824EB8970}" type="slidenum">
              <a:rPr lang="en-US" smtClean="0"/>
              <a:pPr/>
              <a:t>3</a:t>
            </a:fld>
            <a:endParaRPr lang="en-US"/>
          </a:p>
        </p:txBody>
      </p:sp>
      <p:sp>
        <p:nvSpPr>
          <p:cNvPr id="5" name="Footer Placeholder 4"/>
          <p:cNvSpPr>
            <a:spLocks noGrp="1"/>
          </p:cNvSpPr>
          <p:nvPr>
            <p:ph type="ftr" sz="quarter" idx="11"/>
          </p:nvPr>
        </p:nvSpPr>
        <p:spPr/>
        <p:txBody>
          <a:bodyPr/>
          <a:lstStyle/>
          <a:p>
            <a:r>
              <a:rPr lang="en-US"/>
              <a:t>BHARATI VIDYAPEETH'S COLLEGE OF ENGINEERING, Dept. of EEE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39FDE4A-3A18-4004-86E3-EBB530C93E00}" type="datetime1">
              <a:rPr lang="en-US" smtClean="0"/>
              <a:t>9/20/2024</a:t>
            </a:fld>
            <a:endParaRPr lang="en-US"/>
          </a:p>
        </p:txBody>
      </p:sp>
      <p:sp>
        <p:nvSpPr>
          <p:cNvPr id="17" name="Footer Placeholder 16"/>
          <p:cNvSpPr>
            <a:spLocks noGrp="1"/>
          </p:cNvSpPr>
          <p:nvPr>
            <p:ph type="ftr" sz="quarter" idx="11"/>
          </p:nvPr>
        </p:nvSpPr>
        <p:spPr/>
        <p:txBody>
          <a:bodyPr/>
          <a:lstStyle/>
          <a:p>
            <a:r>
              <a:rPr lang="en-US"/>
              <a:t>Department of Electronics and Communication Engineering, BVCOE New Delhi                                                         </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863FF37-6896-4150-90F0-46A38F919159}"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pic>
        <p:nvPicPr>
          <p:cNvPr id="14" name="Picture 13" descr="logo.png"/>
          <p:cNvPicPr>
            <a:picLocks noChangeAspect="1"/>
          </p:cNvPicPr>
          <p:nvPr userDrawn="1"/>
        </p:nvPicPr>
        <p:blipFill>
          <a:blip r:embed="rId2"/>
          <a:stretch>
            <a:fillRect/>
          </a:stretch>
        </p:blipFill>
        <p:spPr>
          <a:xfrm>
            <a:off x="3500430" y="285728"/>
            <a:ext cx="2053697" cy="928808"/>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3E5F33D-7F53-4B24-A996-00E97406BAF9}" type="datetime1">
              <a:rPr lang="en-US" smtClean="0"/>
              <a:t>9/20/2024</a:t>
            </a:fld>
            <a:endParaRPr lang="en-US"/>
          </a:p>
        </p:txBody>
      </p:sp>
      <p:sp>
        <p:nvSpPr>
          <p:cNvPr id="5" name="Footer Placeholder 4"/>
          <p:cNvSpPr>
            <a:spLocks noGrp="1"/>
          </p:cNvSpPr>
          <p:nvPr>
            <p:ph type="ftr" sz="quarter" idx="11"/>
          </p:nvPr>
        </p:nvSpPr>
        <p:spPr/>
        <p:txBody>
          <a:bodyPr/>
          <a:lstStyle/>
          <a:p>
            <a:r>
              <a:rPr lang="en-US"/>
              <a:t>Department of Electronics and Communication Engineering, BVCOE New Delhi                                                         </a:t>
            </a:r>
          </a:p>
        </p:txBody>
      </p:sp>
      <p:sp>
        <p:nvSpPr>
          <p:cNvPr id="6" name="Slide Number Placeholder 5"/>
          <p:cNvSpPr>
            <a:spLocks noGrp="1"/>
          </p:cNvSpPr>
          <p:nvPr>
            <p:ph type="sldNum" sz="quarter" idx="12"/>
          </p:nvPr>
        </p:nvSpPr>
        <p:spPr/>
        <p:txBody>
          <a:bodyPr/>
          <a:lstStyle/>
          <a:p>
            <a:fld id="{A863FF37-6896-4150-90F0-46A38F9191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291550-2AE7-4373-97FA-4ECE33AB65B2}" type="datetime1">
              <a:rPr lang="en-US" smtClean="0"/>
              <a:t>9/20/2024</a:t>
            </a:fld>
            <a:endParaRPr lang="en-US"/>
          </a:p>
        </p:txBody>
      </p:sp>
      <p:sp>
        <p:nvSpPr>
          <p:cNvPr id="5" name="Footer Placeholder 4"/>
          <p:cNvSpPr>
            <a:spLocks noGrp="1"/>
          </p:cNvSpPr>
          <p:nvPr>
            <p:ph type="ftr" sz="quarter" idx="11"/>
          </p:nvPr>
        </p:nvSpPr>
        <p:spPr/>
        <p:txBody>
          <a:bodyPr/>
          <a:lstStyle/>
          <a:p>
            <a:r>
              <a:rPr lang="en-US"/>
              <a:t>Department of Electronics and Communication Engineering, BVCOE New Delhi                                                         </a:t>
            </a:r>
          </a:p>
        </p:txBody>
      </p:sp>
      <p:sp>
        <p:nvSpPr>
          <p:cNvPr id="6" name="Slide Number Placeholder 5"/>
          <p:cNvSpPr>
            <a:spLocks noGrp="1"/>
          </p:cNvSpPr>
          <p:nvPr>
            <p:ph type="sldNum" sz="quarter" idx="12"/>
          </p:nvPr>
        </p:nvSpPr>
        <p:spPr/>
        <p:txBody>
          <a:bodyPr/>
          <a:lstStyle/>
          <a:p>
            <a:fld id="{A863FF37-6896-4150-90F0-46A38F91915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70" y="357166"/>
            <a:ext cx="6758006" cy="1000132"/>
          </a:xfrm>
        </p:spPr>
        <p:txBody>
          <a:bodyPr/>
          <a:lstStyle/>
          <a:p>
            <a:r>
              <a:rPr kumimoji="0" lang="en-US" dirty="0"/>
              <a:t>Click to edit Master title style</a:t>
            </a:r>
          </a:p>
        </p:txBody>
      </p:sp>
      <p:sp>
        <p:nvSpPr>
          <p:cNvPr id="5" name="Footer Placeholder 4"/>
          <p:cNvSpPr>
            <a:spLocks noGrp="1"/>
          </p:cNvSpPr>
          <p:nvPr>
            <p:ph type="ftr" sz="quarter" idx="11"/>
          </p:nvPr>
        </p:nvSpPr>
        <p:spPr>
          <a:xfrm>
            <a:off x="642910" y="6257948"/>
            <a:ext cx="7729566" cy="457200"/>
          </a:xfrm>
        </p:spPr>
        <p:txBody>
          <a:bodyPr/>
          <a:lstStyle>
            <a:lvl1pPr>
              <a:defRPr>
                <a:solidFill>
                  <a:schemeClr val="tx1"/>
                </a:solidFill>
                <a:latin typeface="Times New Roman" pitchFamily="18" charset="0"/>
                <a:cs typeface="Times New Roman" pitchFamily="18" charset="0"/>
              </a:defRPr>
            </a:lvl1pPr>
          </a:lstStyle>
          <a:p>
            <a:r>
              <a:rPr lang="en-US"/>
              <a:t>Department of Electronics and Communication Engineering, BVCOE New Delhi                                                         </a:t>
            </a:r>
            <a:endParaRPr lang="en-US" dirty="0"/>
          </a:p>
        </p:txBody>
      </p:sp>
      <p:sp>
        <p:nvSpPr>
          <p:cNvPr id="6" name="Slide Number Placeholder 5"/>
          <p:cNvSpPr>
            <a:spLocks noGrp="1"/>
          </p:cNvSpPr>
          <p:nvPr>
            <p:ph type="sldNum" sz="quarter" idx="12"/>
          </p:nvPr>
        </p:nvSpPr>
        <p:spPr/>
        <p:txBody>
          <a:bodyPr/>
          <a:lstStyle/>
          <a:p>
            <a:fld id="{A863FF37-6896-4150-90F0-46A38F919159}" type="slidenum">
              <a:rPr lang="en-US" smtClean="0"/>
              <a:pPr/>
              <a:t>‹#›</a:t>
            </a:fld>
            <a:endParaRPr lang="en-US"/>
          </a:p>
        </p:txBody>
      </p:sp>
      <p:sp>
        <p:nvSpPr>
          <p:cNvPr id="8" name="Content Placeholder 7"/>
          <p:cNvSpPr>
            <a:spLocks noGrp="1"/>
          </p:cNvSpPr>
          <p:nvPr>
            <p:ph sz="quarter" idx="1"/>
          </p:nvPr>
        </p:nvSpPr>
        <p:spPr>
          <a:xfrm>
            <a:off x="500034" y="1447800"/>
            <a:ext cx="8186766" cy="4572000"/>
          </a:xfrm>
        </p:spPr>
        <p:txBody>
          <a:bodyPr vert="horz"/>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11" name="Picture 10" descr="logo.png"/>
          <p:cNvPicPr>
            <a:picLocks noChangeAspect="1"/>
          </p:cNvPicPr>
          <p:nvPr userDrawn="1"/>
        </p:nvPicPr>
        <p:blipFill>
          <a:blip r:embed="rId2"/>
          <a:stretch>
            <a:fillRect/>
          </a:stretch>
        </p:blipFill>
        <p:spPr>
          <a:xfrm>
            <a:off x="104492" y="214290"/>
            <a:ext cx="1895740" cy="85737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C45CA5D-293A-477C-A667-3F578B123717}" type="datetime1">
              <a:rPr lang="en-US" smtClean="0"/>
              <a:t>9/20/2024</a:t>
            </a:fld>
            <a:endParaRPr lang="en-US"/>
          </a:p>
        </p:txBody>
      </p:sp>
      <p:sp>
        <p:nvSpPr>
          <p:cNvPr id="5" name="Footer Placeholder 4"/>
          <p:cNvSpPr>
            <a:spLocks noGrp="1"/>
          </p:cNvSpPr>
          <p:nvPr>
            <p:ph type="ftr" sz="quarter" idx="11"/>
          </p:nvPr>
        </p:nvSpPr>
        <p:spPr/>
        <p:txBody>
          <a:bodyPr/>
          <a:lstStyle/>
          <a:p>
            <a:r>
              <a:rPr lang="en-US"/>
              <a:t>Department of Electronics and Communication Engineering, BVCOE New Delhi                                                         </a:t>
            </a:r>
            <a:endParaRPr lang="en-US" dirty="0"/>
          </a:p>
        </p:txBody>
      </p:sp>
      <p:sp>
        <p:nvSpPr>
          <p:cNvPr id="6" name="Slide Number Placeholder 5"/>
          <p:cNvSpPr>
            <a:spLocks noGrp="1"/>
          </p:cNvSpPr>
          <p:nvPr>
            <p:ph type="sldNum" sz="quarter" idx="12"/>
          </p:nvPr>
        </p:nvSpPr>
        <p:spPr/>
        <p:txBody>
          <a:bodyPr/>
          <a:lstStyle/>
          <a:p>
            <a:fld id="{A863FF37-6896-4150-90F0-46A38F919159}"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7" name="Picture 6" descr="logo.png"/>
          <p:cNvPicPr>
            <a:picLocks noChangeAspect="1"/>
          </p:cNvPicPr>
          <p:nvPr userDrawn="1"/>
        </p:nvPicPr>
        <p:blipFill>
          <a:blip r:embed="rId2"/>
          <a:stretch>
            <a:fillRect/>
          </a:stretch>
        </p:blipFill>
        <p:spPr>
          <a:xfrm>
            <a:off x="104492" y="214290"/>
            <a:ext cx="1895740" cy="85737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1D9FE8C-BA26-4C33-9D6A-C559DC3FB723}" type="datetime1">
              <a:rPr lang="en-US" smtClean="0"/>
              <a:t>9/20/2024</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a:t>Department of Electronics and Communication Engineering, BVCOE New Delhi                                                         </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863FF37-6896-4150-90F0-46A38F919159}" type="slidenum">
              <a:rPr lang="en-US" smtClean="0"/>
              <a:pPr/>
              <a:t>‹#›</a:t>
            </a:fld>
            <a:endParaRPr lang="en-US"/>
          </a:p>
        </p:txBody>
      </p:sp>
      <p:pic>
        <p:nvPicPr>
          <p:cNvPr id="12" name="Picture 11" descr="logo.png"/>
          <p:cNvPicPr>
            <a:picLocks noChangeAspect="1"/>
          </p:cNvPicPr>
          <p:nvPr userDrawn="1"/>
        </p:nvPicPr>
        <p:blipFill>
          <a:blip r:embed="rId2"/>
          <a:stretch>
            <a:fillRect/>
          </a:stretch>
        </p:blipFill>
        <p:spPr>
          <a:xfrm>
            <a:off x="3571868" y="214290"/>
            <a:ext cx="1895740" cy="85737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D2C2366-05B1-4DC6-9F2F-77914E9D537B}" type="datetime1">
              <a:rPr lang="en-US" smtClean="0"/>
              <a:t>9/20/2024</a:t>
            </a:fld>
            <a:endParaRPr lang="en-US"/>
          </a:p>
        </p:txBody>
      </p:sp>
      <p:sp>
        <p:nvSpPr>
          <p:cNvPr id="6" name="Footer Placeholder 5"/>
          <p:cNvSpPr>
            <a:spLocks noGrp="1"/>
          </p:cNvSpPr>
          <p:nvPr>
            <p:ph type="ftr" sz="quarter" idx="11"/>
          </p:nvPr>
        </p:nvSpPr>
        <p:spPr/>
        <p:txBody>
          <a:bodyPr/>
          <a:lstStyle/>
          <a:p>
            <a:r>
              <a:rPr lang="en-US"/>
              <a:t>Department of Electronics and Communication Engineering, BVCOE New Delhi                                                         </a:t>
            </a:r>
            <a:endParaRPr lang="en-US" dirty="0"/>
          </a:p>
        </p:txBody>
      </p:sp>
      <p:sp>
        <p:nvSpPr>
          <p:cNvPr id="7" name="Slide Number Placeholder 6"/>
          <p:cNvSpPr>
            <a:spLocks noGrp="1"/>
          </p:cNvSpPr>
          <p:nvPr>
            <p:ph type="sldNum" sz="quarter" idx="12"/>
          </p:nvPr>
        </p:nvSpPr>
        <p:spPr/>
        <p:txBody>
          <a:bodyPr/>
          <a:lstStyle/>
          <a:p>
            <a:fld id="{A863FF37-6896-4150-90F0-46A38F919159}"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8" name="Picture 7" descr="logo.png"/>
          <p:cNvPicPr>
            <a:picLocks noChangeAspect="1"/>
          </p:cNvPicPr>
          <p:nvPr userDrawn="1"/>
        </p:nvPicPr>
        <p:blipFill>
          <a:blip r:embed="rId2"/>
          <a:stretch>
            <a:fillRect/>
          </a:stretch>
        </p:blipFill>
        <p:spPr>
          <a:xfrm>
            <a:off x="142844" y="285728"/>
            <a:ext cx="1895740" cy="85737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58E325F-FEAD-4994-BA26-FE820084AB96}" type="datetime1">
              <a:rPr lang="en-US" smtClean="0"/>
              <a:t>9/20/2024</a:t>
            </a:fld>
            <a:endParaRPr lang="en-US"/>
          </a:p>
        </p:txBody>
      </p:sp>
      <p:sp>
        <p:nvSpPr>
          <p:cNvPr id="8" name="Footer Placeholder 7"/>
          <p:cNvSpPr>
            <a:spLocks noGrp="1"/>
          </p:cNvSpPr>
          <p:nvPr>
            <p:ph type="ftr" sz="quarter" idx="11"/>
          </p:nvPr>
        </p:nvSpPr>
        <p:spPr/>
        <p:txBody>
          <a:bodyPr/>
          <a:lstStyle/>
          <a:p>
            <a:r>
              <a:rPr lang="en-US"/>
              <a:t>Department of Electronics and Communication Engineering, BVCOE New Delhi                                                         </a:t>
            </a:r>
            <a:endParaRPr lang="en-US" dirty="0"/>
          </a:p>
        </p:txBody>
      </p:sp>
      <p:sp>
        <p:nvSpPr>
          <p:cNvPr id="9" name="Slide Number Placeholder 8"/>
          <p:cNvSpPr>
            <a:spLocks noGrp="1"/>
          </p:cNvSpPr>
          <p:nvPr>
            <p:ph type="sldNum" sz="quarter" idx="12"/>
          </p:nvPr>
        </p:nvSpPr>
        <p:spPr/>
        <p:txBody>
          <a:bodyPr/>
          <a:lstStyle/>
          <a:p>
            <a:fld id="{A863FF37-6896-4150-90F0-46A38F919159}"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35001A5-BA17-4262-AC4F-0B432A26642E}" type="datetime1">
              <a:rPr lang="en-US" smtClean="0"/>
              <a:t>9/20/2024</a:t>
            </a:fld>
            <a:endParaRPr lang="en-US"/>
          </a:p>
        </p:txBody>
      </p:sp>
      <p:sp>
        <p:nvSpPr>
          <p:cNvPr id="4" name="Footer Placeholder 3"/>
          <p:cNvSpPr>
            <a:spLocks noGrp="1"/>
          </p:cNvSpPr>
          <p:nvPr>
            <p:ph type="ftr" sz="quarter" idx="11"/>
          </p:nvPr>
        </p:nvSpPr>
        <p:spPr/>
        <p:txBody>
          <a:bodyPr/>
          <a:lstStyle/>
          <a:p>
            <a:r>
              <a:rPr lang="en-US"/>
              <a:t>Department of Electronics and Communication Engineering, BVCOE New Delhi                                                         </a:t>
            </a:r>
            <a:endParaRPr lang="en-US" dirty="0"/>
          </a:p>
        </p:txBody>
      </p:sp>
      <p:sp>
        <p:nvSpPr>
          <p:cNvPr id="5" name="Slide Number Placeholder 4"/>
          <p:cNvSpPr>
            <a:spLocks noGrp="1"/>
          </p:cNvSpPr>
          <p:nvPr>
            <p:ph type="sldNum" sz="quarter" idx="12"/>
          </p:nvPr>
        </p:nvSpPr>
        <p:spPr/>
        <p:txBody>
          <a:bodyPr/>
          <a:lstStyle/>
          <a:p>
            <a:fld id="{A863FF37-6896-4150-90F0-46A38F9191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AF89D-13C3-4D96-B36F-73F2F262FC2C}" type="datetime1">
              <a:rPr lang="en-US" smtClean="0"/>
              <a:t>9/20/2024</a:t>
            </a:fld>
            <a:endParaRPr lang="en-US"/>
          </a:p>
        </p:txBody>
      </p:sp>
      <p:sp>
        <p:nvSpPr>
          <p:cNvPr id="3" name="Footer Placeholder 2"/>
          <p:cNvSpPr>
            <a:spLocks noGrp="1"/>
          </p:cNvSpPr>
          <p:nvPr>
            <p:ph type="ftr" sz="quarter" idx="11"/>
          </p:nvPr>
        </p:nvSpPr>
        <p:spPr/>
        <p:txBody>
          <a:bodyPr/>
          <a:lstStyle/>
          <a:p>
            <a:r>
              <a:rPr lang="en-US"/>
              <a:t>Department of Electronics and Communication Engineering, BVCOE New Delhi                                                         </a:t>
            </a:r>
          </a:p>
        </p:txBody>
      </p:sp>
      <p:sp>
        <p:nvSpPr>
          <p:cNvPr id="4" name="Slide Number Placeholder 3"/>
          <p:cNvSpPr>
            <a:spLocks noGrp="1"/>
          </p:cNvSpPr>
          <p:nvPr>
            <p:ph type="sldNum" sz="quarter" idx="12"/>
          </p:nvPr>
        </p:nvSpPr>
        <p:spPr/>
        <p:txBody>
          <a:bodyPr/>
          <a:lstStyle/>
          <a:p>
            <a:fld id="{A863FF37-6896-4150-90F0-46A38F9191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3DC118F-65BB-46C1-B6DE-84AF3EB66E4B}" type="datetime1">
              <a:rPr lang="en-US" smtClean="0"/>
              <a:t>9/20/2024</a:t>
            </a:fld>
            <a:endParaRPr lang="en-US" dirty="0"/>
          </a:p>
        </p:txBody>
      </p:sp>
      <p:sp>
        <p:nvSpPr>
          <p:cNvPr id="6" name="Footer Placeholder 5"/>
          <p:cNvSpPr>
            <a:spLocks noGrp="1"/>
          </p:cNvSpPr>
          <p:nvPr>
            <p:ph type="ftr" sz="quarter" idx="11"/>
          </p:nvPr>
        </p:nvSpPr>
        <p:spPr/>
        <p:txBody>
          <a:bodyPr/>
          <a:lstStyle/>
          <a:p>
            <a:r>
              <a:rPr lang="en-US"/>
              <a:t>Department of Electronics and Communication Engineering, BVCOE New Delhi                                                         </a:t>
            </a:r>
          </a:p>
        </p:txBody>
      </p:sp>
      <p:sp>
        <p:nvSpPr>
          <p:cNvPr id="7" name="Slide Number Placeholder 6"/>
          <p:cNvSpPr>
            <a:spLocks noGrp="1"/>
          </p:cNvSpPr>
          <p:nvPr>
            <p:ph type="sldNum" sz="quarter" idx="12"/>
          </p:nvPr>
        </p:nvSpPr>
        <p:spPr/>
        <p:txBody>
          <a:bodyPr/>
          <a:lstStyle/>
          <a:p>
            <a:fld id="{A863FF37-6896-4150-90F0-46A38F919159}"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239C4BA-55C1-439C-A6F2-929C0EEADF38}" type="datetime1">
              <a:rPr lang="en-US" smtClean="0"/>
              <a:t>9/20/2024</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a:t>Department of Electronics and Communication Engineering, BVCOE New Delhi                                                         </a:t>
            </a:r>
          </a:p>
        </p:txBody>
      </p:sp>
      <p:sp>
        <p:nvSpPr>
          <p:cNvPr id="7" name="Slide Number Placeholder 6"/>
          <p:cNvSpPr>
            <a:spLocks noGrp="1"/>
          </p:cNvSpPr>
          <p:nvPr>
            <p:ph type="sldNum" sz="quarter" idx="12"/>
          </p:nvPr>
        </p:nvSpPr>
        <p:spPr>
          <a:xfrm>
            <a:off x="146304" y="6208776"/>
            <a:ext cx="457200" cy="457200"/>
          </a:xfrm>
        </p:spPr>
        <p:txBody>
          <a:bodyPr/>
          <a:lstStyle/>
          <a:p>
            <a:fld id="{A863FF37-6896-4150-90F0-46A38F919159}"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9CDB581-CC36-4487-A2EB-D967CB88D81E}" type="datetime1">
              <a:rPr lang="en-US" smtClean="0"/>
              <a:t>9/20/2024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Department of Electronics and Communication Engineering, BVCOE New Delhi                                                         </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863FF37-6896-4150-90F0-46A38F9191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10" r:id="rId12"/>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postgresql.org/doc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pensource.com/article/17/2/six-open-source-brands" TargetMode="External"/><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50000">
              <a:schemeClr val="accent1">
                <a:tint val="44500"/>
                <a:satMod val="160000"/>
              </a:schemeClr>
            </a:gs>
            <a:gs pos="100000">
              <a:schemeClr val="accent1">
                <a:tint val="23500"/>
                <a:satMod val="16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0" y="3200400"/>
            <a:ext cx="4932040" cy="3009900"/>
          </a:xfrm>
        </p:spPr>
        <p:txBody>
          <a:bodyPr>
            <a:noAutofit/>
          </a:bodyPr>
          <a:lstStyle/>
          <a:p>
            <a:r>
              <a:rPr lang="en-US" sz="3200" b="1" dirty="0"/>
              <a:t>Presented by:</a:t>
            </a:r>
          </a:p>
          <a:p>
            <a:r>
              <a:rPr lang="en-US" sz="3200" b="1" dirty="0"/>
              <a:t>Vishal Gupta</a:t>
            </a:r>
          </a:p>
          <a:p>
            <a:r>
              <a:rPr lang="en-US" sz="3200" b="1" dirty="0"/>
              <a:t>02311502821</a:t>
            </a:r>
          </a:p>
        </p:txBody>
      </p:sp>
      <p:sp>
        <p:nvSpPr>
          <p:cNvPr id="7" name="Slide Number Placeholder 6"/>
          <p:cNvSpPr>
            <a:spLocks noGrp="1"/>
          </p:cNvSpPr>
          <p:nvPr>
            <p:ph type="sldNum" sz="quarter" idx="12"/>
          </p:nvPr>
        </p:nvSpPr>
        <p:spPr/>
        <p:txBody>
          <a:bodyPr/>
          <a:lstStyle/>
          <a:p>
            <a:fld id="{A863FF37-6896-4150-90F0-46A38F919159}" type="slidenum">
              <a:rPr lang="en-US" smtClean="0"/>
              <a:pPr/>
              <a:t>1</a:t>
            </a:fld>
            <a:endParaRPr lang="en-US"/>
          </a:p>
        </p:txBody>
      </p:sp>
      <p:sp>
        <p:nvSpPr>
          <p:cNvPr id="4" name="Title 3"/>
          <p:cNvSpPr>
            <a:spLocks noGrp="1"/>
          </p:cNvSpPr>
          <p:nvPr>
            <p:ph type="ctrTitle"/>
          </p:nvPr>
        </p:nvSpPr>
        <p:spPr/>
        <p:txBody>
          <a:bodyPr/>
          <a:lstStyle/>
          <a:p>
            <a:r>
              <a:rPr lang="en-US" b="1" dirty="0"/>
              <a:t>Employee Management System</a:t>
            </a:r>
          </a:p>
        </p:txBody>
      </p:sp>
      <p:sp>
        <p:nvSpPr>
          <p:cNvPr id="2" name="Subtitle 4">
            <a:extLst>
              <a:ext uri="{FF2B5EF4-FFF2-40B4-BE49-F238E27FC236}">
                <a16:creationId xmlns:a16="http://schemas.microsoft.com/office/drawing/2014/main" id="{83927ADB-CB6D-E92B-F422-249AE0072509}"/>
              </a:ext>
            </a:extLst>
          </p:cNvPr>
          <p:cNvSpPr txBox="1">
            <a:spLocks/>
          </p:cNvSpPr>
          <p:nvPr/>
        </p:nvSpPr>
        <p:spPr>
          <a:xfrm>
            <a:off x="4788024" y="3284984"/>
            <a:ext cx="4104456" cy="3009900"/>
          </a:xfrm>
          <a:prstGeom prst="rect">
            <a:avLst/>
          </a:prstGeom>
        </p:spPr>
        <p:txBody>
          <a:bodyPr>
            <a:no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r>
              <a:rPr lang="en-US" sz="3200" b="1" dirty="0"/>
              <a:t>Mentored by:</a:t>
            </a:r>
          </a:p>
          <a:p>
            <a:r>
              <a:rPr lang="en-US" sz="3200" b="1" dirty="0"/>
              <a:t>Mr. Bharat Panwar</a:t>
            </a:r>
          </a:p>
        </p:txBody>
      </p:sp>
      <p:sp>
        <p:nvSpPr>
          <p:cNvPr id="3" name="Footer Placeholder 2">
            <a:extLst>
              <a:ext uri="{FF2B5EF4-FFF2-40B4-BE49-F238E27FC236}">
                <a16:creationId xmlns:a16="http://schemas.microsoft.com/office/drawing/2014/main" id="{0BE4AEDB-494B-4072-49BA-699BA4C9C3BA}"/>
              </a:ext>
            </a:extLst>
          </p:cNvPr>
          <p:cNvSpPr>
            <a:spLocks noGrp="1"/>
          </p:cNvSpPr>
          <p:nvPr>
            <p:ph type="ftr" sz="quarter" idx="11"/>
          </p:nvPr>
        </p:nvSpPr>
        <p:spPr/>
        <p:txBody>
          <a:bodyPr/>
          <a:lstStyle/>
          <a:p>
            <a:r>
              <a:rPr lang="en-US"/>
              <a:t>Department of Electronics and Communication Engineering, BVCOE New Delhi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E3E6C7B-13B1-5940-1F4B-9D4C0C4F6BB7}"/>
              </a:ext>
            </a:extLst>
          </p:cNvPr>
          <p:cNvSpPr>
            <a:spLocks noGrp="1"/>
          </p:cNvSpPr>
          <p:nvPr>
            <p:ph type="ftr" sz="quarter" idx="11"/>
          </p:nvPr>
        </p:nvSpPr>
        <p:spPr/>
        <p:txBody>
          <a:bodyPr/>
          <a:lstStyle/>
          <a:p>
            <a:r>
              <a:rPr lang="en-US"/>
              <a:t>Department of Electronics and Communication Engineering, BVCOE New Delhi                                                         </a:t>
            </a:r>
            <a:endParaRPr lang="en-US" dirty="0"/>
          </a:p>
        </p:txBody>
      </p:sp>
      <p:sp>
        <p:nvSpPr>
          <p:cNvPr id="4" name="Slide Number Placeholder 3">
            <a:extLst>
              <a:ext uri="{FF2B5EF4-FFF2-40B4-BE49-F238E27FC236}">
                <a16:creationId xmlns:a16="http://schemas.microsoft.com/office/drawing/2014/main" id="{6128A9F3-3073-71AC-4F4A-E20DEF0347B4}"/>
              </a:ext>
            </a:extLst>
          </p:cNvPr>
          <p:cNvSpPr>
            <a:spLocks noGrp="1"/>
          </p:cNvSpPr>
          <p:nvPr>
            <p:ph type="sldNum" sz="quarter" idx="12"/>
          </p:nvPr>
        </p:nvSpPr>
        <p:spPr/>
        <p:txBody>
          <a:bodyPr/>
          <a:lstStyle/>
          <a:p>
            <a:fld id="{A863FF37-6896-4150-90F0-46A38F919159}" type="slidenum">
              <a:rPr lang="en-US" smtClean="0"/>
              <a:pPr/>
              <a:t>10</a:t>
            </a:fld>
            <a:endParaRPr lang="en-US"/>
          </a:p>
        </p:txBody>
      </p:sp>
      <p:pic>
        <p:nvPicPr>
          <p:cNvPr id="5126" name="Picture 6">
            <a:extLst>
              <a:ext uri="{FF2B5EF4-FFF2-40B4-BE49-F238E27FC236}">
                <a16:creationId xmlns:a16="http://schemas.microsoft.com/office/drawing/2014/main" id="{88D3F215-DC23-42E4-2212-39604A1E4F9A}"/>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69794" y="228600"/>
            <a:ext cx="5943600" cy="363244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CBF7E217-E92E-3445-A23C-DE44C92222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9793" y="3861048"/>
            <a:ext cx="59436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62A38D43-3EAD-A302-45C4-02F14B0B56F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4112" y="228600"/>
            <a:ext cx="957855" cy="78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565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3BA6-1CCC-76C1-7929-27FCE7BFA0B9}"/>
              </a:ext>
            </a:extLst>
          </p:cNvPr>
          <p:cNvSpPr>
            <a:spLocks noGrp="1"/>
          </p:cNvSpPr>
          <p:nvPr>
            <p:ph type="title"/>
          </p:nvPr>
        </p:nvSpPr>
        <p:spPr/>
        <p:txBody>
          <a:bodyPr/>
          <a:lstStyle/>
          <a:p>
            <a:pPr algn="ctr"/>
            <a:r>
              <a:rPr lang="en-US" dirty="0"/>
              <a:t>FUTURE SCOPE</a:t>
            </a:r>
          </a:p>
        </p:txBody>
      </p:sp>
      <p:sp>
        <p:nvSpPr>
          <p:cNvPr id="3" name="Footer Placeholder 2">
            <a:extLst>
              <a:ext uri="{FF2B5EF4-FFF2-40B4-BE49-F238E27FC236}">
                <a16:creationId xmlns:a16="http://schemas.microsoft.com/office/drawing/2014/main" id="{D334544F-B9BC-C800-C0C6-BFEE7F3FE9B0}"/>
              </a:ext>
            </a:extLst>
          </p:cNvPr>
          <p:cNvSpPr>
            <a:spLocks noGrp="1"/>
          </p:cNvSpPr>
          <p:nvPr>
            <p:ph type="ftr" sz="quarter" idx="11"/>
          </p:nvPr>
        </p:nvSpPr>
        <p:spPr/>
        <p:txBody>
          <a:bodyPr/>
          <a:lstStyle/>
          <a:p>
            <a:r>
              <a:rPr lang="en-US"/>
              <a:t>Department of Electronics and Communication Engineering, BVCOE New Delhi                                                         </a:t>
            </a:r>
            <a:endParaRPr lang="en-US" dirty="0"/>
          </a:p>
        </p:txBody>
      </p:sp>
      <p:sp>
        <p:nvSpPr>
          <p:cNvPr id="4" name="Slide Number Placeholder 3">
            <a:extLst>
              <a:ext uri="{FF2B5EF4-FFF2-40B4-BE49-F238E27FC236}">
                <a16:creationId xmlns:a16="http://schemas.microsoft.com/office/drawing/2014/main" id="{AE2393E3-C8E5-B2E1-0B54-D3B7B9ECE06A}"/>
              </a:ext>
            </a:extLst>
          </p:cNvPr>
          <p:cNvSpPr>
            <a:spLocks noGrp="1"/>
          </p:cNvSpPr>
          <p:nvPr>
            <p:ph type="sldNum" sz="quarter" idx="12"/>
          </p:nvPr>
        </p:nvSpPr>
        <p:spPr/>
        <p:txBody>
          <a:bodyPr/>
          <a:lstStyle/>
          <a:p>
            <a:fld id="{A863FF37-6896-4150-90F0-46A38F919159}" type="slidenum">
              <a:rPr lang="en-US" smtClean="0"/>
              <a:pPr/>
              <a:t>11</a:t>
            </a:fld>
            <a:endParaRPr lang="en-US"/>
          </a:p>
        </p:txBody>
      </p:sp>
      <p:sp>
        <p:nvSpPr>
          <p:cNvPr id="5" name="Content Placeholder 4">
            <a:extLst>
              <a:ext uri="{FF2B5EF4-FFF2-40B4-BE49-F238E27FC236}">
                <a16:creationId xmlns:a16="http://schemas.microsoft.com/office/drawing/2014/main" id="{A9046A88-3F76-DA01-B0D0-98B851CBE92E}"/>
              </a:ext>
            </a:extLst>
          </p:cNvPr>
          <p:cNvSpPr>
            <a:spLocks noGrp="1"/>
          </p:cNvSpPr>
          <p:nvPr>
            <p:ph sz="quarter" idx="1"/>
          </p:nvPr>
        </p:nvSpPr>
        <p:spPr>
          <a:xfrm>
            <a:off x="683568" y="1447800"/>
            <a:ext cx="8003232" cy="4572000"/>
          </a:xfrm>
        </p:spPr>
        <p:txBody>
          <a:bodyPr>
            <a:normAutofit/>
          </a:bodyPr>
          <a:lstStyle/>
          <a:p>
            <a:pPr marL="0" indent="0">
              <a:buNone/>
            </a:pPr>
            <a:r>
              <a:rPr lang="en-US" dirty="0"/>
              <a:t>Future enhancements for the Role-Based Employee Management System include: </a:t>
            </a:r>
          </a:p>
          <a:p>
            <a:pPr marL="0" indent="0">
              <a:buNone/>
            </a:pPr>
            <a:r>
              <a:rPr lang="en-US" dirty="0"/>
              <a:t>1. Enhanced UI/UX: Add responsive design for mobile accessibility and allow users to customize themes and layouts. </a:t>
            </a:r>
          </a:p>
          <a:p>
            <a:pPr marL="0" indent="0">
              <a:buNone/>
            </a:pPr>
            <a:r>
              <a:rPr lang="en-US" dirty="0"/>
              <a:t>2. Advanced Reporting: Integrate detailed analytics and custom report generation based on various parameters. </a:t>
            </a:r>
          </a:p>
          <a:p>
            <a:pPr marL="0" indent="0">
              <a:buNone/>
            </a:pPr>
            <a:r>
              <a:rPr lang="en-US" dirty="0"/>
              <a:t>3. Mobile App: Develop a dedicated mobile app for convenient, on-the-go access.</a:t>
            </a:r>
          </a:p>
          <a:p>
            <a:pPr marL="0" indent="0">
              <a:buNone/>
            </a:pPr>
            <a:r>
              <a:rPr lang="en-US" dirty="0"/>
              <a:t>4. Improved Security: Implement multi-factor authentication and data encryption to enhance security.</a:t>
            </a:r>
          </a:p>
        </p:txBody>
      </p:sp>
      <p:pic>
        <p:nvPicPr>
          <p:cNvPr id="6" name="Picture 2">
            <a:extLst>
              <a:ext uri="{FF2B5EF4-FFF2-40B4-BE49-F238E27FC236}">
                <a16:creationId xmlns:a16="http://schemas.microsoft.com/office/drawing/2014/main" id="{5144D0F5-CBA4-D3F0-FE7B-439753C1FF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552" y="212468"/>
            <a:ext cx="957855" cy="78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939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7614-AB28-C164-AAF7-8C5D4727FE2A}"/>
              </a:ext>
            </a:extLst>
          </p:cNvPr>
          <p:cNvSpPr>
            <a:spLocks noGrp="1"/>
          </p:cNvSpPr>
          <p:nvPr>
            <p:ph type="title"/>
          </p:nvPr>
        </p:nvSpPr>
        <p:spPr/>
        <p:txBody>
          <a:bodyPr/>
          <a:lstStyle/>
          <a:p>
            <a:pPr algn="ctr"/>
            <a:r>
              <a:rPr lang="en-US" dirty="0"/>
              <a:t>CONCLUSION</a:t>
            </a:r>
          </a:p>
        </p:txBody>
      </p:sp>
      <p:sp>
        <p:nvSpPr>
          <p:cNvPr id="3" name="Footer Placeholder 2">
            <a:extLst>
              <a:ext uri="{FF2B5EF4-FFF2-40B4-BE49-F238E27FC236}">
                <a16:creationId xmlns:a16="http://schemas.microsoft.com/office/drawing/2014/main" id="{B7F834FD-1622-E1D7-EE99-C6E7C9A261EB}"/>
              </a:ext>
            </a:extLst>
          </p:cNvPr>
          <p:cNvSpPr>
            <a:spLocks noGrp="1"/>
          </p:cNvSpPr>
          <p:nvPr>
            <p:ph type="ftr" sz="quarter" idx="11"/>
          </p:nvPr>
        </p:nvSpPr>
        <p:spPr/>
        <p:txBody>
          <a:bodyPr/>
          <a:lstStyle/>
          <a:p>
            <a:r>
              <a:rPr lang="en-US"/>
              <a:t>Department of Electronics and Communication Engineering, BVCOE New Delhi                                                         </a:t>
            </a:r>
            <a:endParaRPr lang="en-US" dirty="0"/>
          </a:p>
        </p:txBody>
      </p:sp>
      <p:sp>
        <p:nvSpPr>
          <p:cNvPr id="4" name="Slide Number Placeholder 3">
            <a:extLst>
              <a:ext uri="{FF2B5EF4-FFF2-40B4-BE49-F238E27FC236}">
                <a16:creationId xmlns:a16="http://schemas.microsoft.com/office/drawing/2014/main" id="{05DD6184-47DC-B2EA-BDFC-E0D3F35B19DA}"/>
              </a:ext>
            </a:extLst>
          </p:cNvPr>
          <p:cNvSpPr>
            <a:spLocks noGrp="1"/>
          </p:cNvSpPr>
          <p:nvPr>
            <p:ph type="sldNum" sz="quarter" idx="12"/>
          </p:nvPr>
        </p:nvSpPr>
        <p:spPr/>
        <p:txBody>
          <a:bodyPr/>
          <a:lstStyle/>
          <a:p>
            <a:fld id="{A863FF37-6896-4150-90F0-46A38F919159}" type="slidenum">
              <a:rPr lang="en-US" smtClean="0"/>
              <a:pPr/>
              <a:t>12</a:t>
            </a:fld>
            <a:endParaRPr lang="en-US"/>
          </a:p>
        </p:txBody>
      </p:sp>
      <p:sp>
        <p:nvSpPr>
          <p:cNvPr id="5" name="Content Placeholder 4">
            <a:extLst>
              <a:ext uri="{FF2B5EF4-FFF2-40B4-BE49-F238E27FC236}">
                <a16:creationId xmlns:a16="http://schemas.microsoft.com/office/drawing/2014/main" id="{0BBFF8EC-8383-F4E4-0ADD-3DF832C13D41}"/>
              </a:ext>
            </a:extLst>
          </p:cNvPr>
          <p:cNvSpPr>
            <a:spLocks noGrp="1"/>
          </p:cNvSpPr>
          <p:nvPr>
            <p:ph sz="quarter" idx="1"/>
          </p:nvPr>
        </p:nvSpPr>
        <p:spPr/>
        <p:txBody>
          <a:bodyPr/>
          <a:lstStyle/>
          <a:p>
            <a:r>
              <a:rPr lang="en-US" dirty="0"/>
              <a:t>The Employee Management System is a robust solution for managing employee data and activities, ensuring secure and efficient operations within any organization. Built using Java, Java Swing, and PostgreSQL, the system allows only authorized personnel to manage and update employee information. With its user-friendly interface and comprehensive CRUD functionality, the system streamlines key HR processes, improves team management, and enhances organizational transparency. This scalable solution can be adapted to evolving business needs, making it a valuable tool for efficient employee management.</a:t>
            </a:r>
          </a:p>
        </p:txBody>
      </p:sp>
      <p:pic>
        <p:nvPicPr>
          <p:cNvPr id="6" name="Picture 2">
            <a:extLst>
              <a:ext uri="{FF2B5EF4-FFF2-40B4-BE49-F238E27FC236}">
                <a16:creationId xmlns:a16="http://schemas.microsoft.com/office/drawing/2014/main" id="{2B9CB692-07D4-CE09-1F1D-0E922DF835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552" y="212468"/>
            <a:ext cx="957855" cy="78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80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D1A7-7411-FBE5-9164-8F0455D01CDC}"/>
              </a:ext>
            </a:extLst>
          </p:cNvPr>
          <p:cNvSpPr>
            <a:spLocks noGrp="1"/>
          </p:cNvSpPr>
          <p:nvPr>
            <p:ph type="title"/>
          </p:nvPr>
        </p:nvSpPr>
        <p:spPr/>
        <p:txBody>
          <a:bodyPr/>
          <a:lstStyle/>
          <a:p>
            <a:pPr algn="ctr"/>
            <a:r>
              <a:rPr lang="en-US" dirty="0"/>
              <a:t>REFRENCES</a:t>
            </a:r>
          </a:p>
        </p:txBody>
      </p:sp>
      <p:sp>
        <p:nvSpPr>
          <p:cNvPr id="3" name="Footer Placeholder 2">
            <a:extLst>
              <a:ext uri="{FF2B5EF4-FFF2-40B4-BE49-F238E27FC236}">
                <a16:creationId xmlns:a16="http://schemas.microsoft.com/office/drawing/2014/main" id="{171E6EA0-24B6-C406-C115-D05FAD26AB62}"/>
              </a:ext>
            </a:extLst>
          </p:cNvPr>
          <p:cNvSpPr>
            <a:spLocks noGrp="1"/>
          </p:cNvSpPr>
          <p:nvPr>
            <p:ph type="ftr" sz="quarter" idx="11"/>
          </p:nvPr>
        </p:nvSpPr>
        <p:spPr/>
        <p:txBody>
          <a:bodyPr/>
          <a:lstStyle/>
          <a:p>
            <a:r>
              <a:rPr lang="en-US"/>
              <a:t>Department of Electronics and Communication Engineering, BVCOE New Delhi                                                         </a:t>
            </a:r>
            <a:endParaRPr lang="en-US" dirty="0"/>
          </a:p>
        </p:txBody>
      </p:sp>
      <p:sp>
        <p:nvSpPr>
          <p:cNvPr id="4" name="Slide Number Placeholder 3">
            <a:extLst>
              <a:ext uri="{FF2B5EF4-FFF2-40B4-BE49-F238E27FC236}">
                <a16:creationId xmlns:a16="http://schemas.microsoft.com/office/drawing/2014/main" id="{4313D0D4-B5FC-700E-58E9-3E012184E567}"/>
              </a:ext>
            </a:extLst>
          </p:cNvPr>
          <p:cNvSpPr>
            <a:spLocks noGrp="1"/>
          </p:cNvSpPr>
          <p:nvPr>
            <p:ph type="sldNum" sz="quarter" idx="12"/>
          </p:nvPr>
        </p:nvSpPr>
        <p:spPr/>
        <p:txBody>
          <a:bodyPr/>
          <a:lstStyle/>
          <a:p>
            <a:fld id="{A863FF37-6896-4150-90F0-46A38F919159}" type="slidenum">
              <a:rPr lang="en-US" smtClean="0"/>
              <a:pPr/>
              <a:t>13</a:t>
            </a:fld>
            <a:endParaRPr lang="en-US"/>
          </a:p>
        </p:txBody>
      </p:sp>
      <p:sp>
        <p:nvSpPr>
          <p:cNvPr id="5" name="Content Placeholder 4">
            <a:extLst>
              <a:ext uri="{FF2B5EF4-FFF2-40B4-BE49-F238E27FC236}">
                <a16:creationId xmlns:a16="http://schemas.microsoft.com/office/drawing/2014/main" id="{79E2D12E-BE33-4C21-10E5-7700426F01F2}"/>
              </a:ext>
            </a:extLst>
          </p:cNvPr>
          <p:cNvSpPr>
            <a:spLocks noGrp="1"/>
          </p:cNvSpPr>
          <p:nvPr>
            <p:ph sz="quarter" idx="1"/>
          </p:nvPr>
        </p:nvSpPr>
        <p:spPr/>
        <p:txBody>
          <a:bodyPr/>
          <a:lstStyle/>
          <a:p>
            <a:r>
              <a:rPr lang="en-US" b="1" dirty="0" err="1"/>
              <a:t>GeeksforGeeks</a:t>
            </a:r>
            <a:r>
              <a:rPr lang="en-US" b="1" dirty="0"/>
              <a:t>:</a:t>
            </a:r>
            <a:r>
              <a:rPr lang="en-US" dirty="0"/>
              <a:t> Java Swing Tutorial. Retrieved from </a:t>
            </a:r>
            <a:r>
              <a:rPr lang="en-US" dirty="0" err="1"/>
              <a:t>GeeksforGeeks</a:t>
            </a:r>
            <a:r>
              <a:rPr lang="en-US" dirty="0"/>
              <a:t> Java Swing Tutorial</a:t>
            </a:r>
          </a:p>
          <a:p>
            <a:r>
              <a:rPr lang="en-US" b="1" dirty="0"/>
              <a:t>W3Schools:</a:t>
            </a:r>
            <a:r>
              <a:rPr lang="en-US" dirty="0"/>
              <a:t> SQL Tutorial. Retrieved from W3Schools SQL Tutorial</a:t>
            </a:r>
          </a:p>
          <a:p>
            <a:r>
              <a:rPr lang="en-US" b="1" dirty="0" err="1"/>
              <a:t>Schildt</a:t>
            </a:r>
            <a:r>
              <a:rPr lang="en-US" b="1" dirty="0"/>
              <a:t>, H. (2018).</a:t>
            </a:r>
            <a:r>
              <a:rPr lang="en-US" dirty="0"/>
              <a:t> Java: The Complete Reference (11th ed.). McGraw-Hill Education.</a:t>
            </a:r>
          </a:p>
          <a:p>
            <a:r>
              <a:rPr lang="en-US" b="1" dirty="0"/>
              <a:t>PostgreSQL Documentation:</a:t>
            </a:r>
            <a:r>
              <a:rPr lang="en-US" dirty="0"/>
              <a:t> Retrieved from </a:t>
            </a:r>
            <a:r>
              <a:rPr lang="en-US" dirty="0">
                <a:hlinkClick r:id="rId2"/>
              </a:rPr>
              <a:t>PostgreSQL Official Documentation</a:t>
            </a:r>
            <a:endParaRPr lang="en-US" dirty="0"/>
          </a:p>
        </p:txBody>
      </p:sp>
      <p:pic>
        <p:nvPicPr>
          <p:cNvPr id="6" name="Picture 2">
            <a:extLst>
              <a:ext uri="{FF2B5EF4-FFF2-40B4-BE49-F238E27FC236}">
                <a16:creationId xmlns:a16="http://schemas.microsoft.com/office/drawing/2014/main" id="{F6B1F148-0896-19C1-5E5E-927341E2B4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552" y="212468"/>
            <a:ext cx="957855" cy="78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394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58BF-5966-CB7C-F7C9-E59D1960BA0D}"/>
              </a:ext>
            </a:extLst>
          </p:cNvPr>
          <p:cNvSpPr>
            <a:spLocks noGrp="1"/>
          </p:cNvSpPr>
          <p:nvPr>
            <p:ph type="title"/>
          </p:nvPr>
        </p:nvSpPr>
        <p:spPr>
          <a:xfrm>
            <a:off x="-47464" y="2636912"/>
            <a:ext cx="9212560" cy="1070992"/>
          </a:xfrm>
        </p:spPr>
        <p:txBody>
          <a:bodyPr/>
          <a:lstStyle/>
          <a:p>
            <a:pPr algn="ctr"/>
            <a:r>
              <a:rPr lang="en-US" dirty="0"/>
              <a:t>THANK YOU!</a:t>
            </a:r>
          </a:p>
        </p:txBody>
      </p:sp>
      <p:sp>
        <p:nvSpPr>
          <p:cNvPr id="3" name="Footer Placeholder 2">
            <a:extLst>
              <a:ext uri="{FF2B5EF4-FFF2-40B4-BE49-F238E27FC236}">
                <a16:creationId xmlns:a16="http://schemas.microsoft.com/office/drawing/2014/main" id="{E7AC217C-EB28-2F87-C5EA-3195034C80B8}"/>
              </a:ext>
            </a:extLst>
          </p:cNvPr>
          <p:cNvSpPr>
            <a:spLocks noGrp="1"/>
          </p:cNvSpPr>
          <p:nvPr>
            <p:ph type="ftr" sz="quarter" idx="11"/>
          </p:nvPr>
        </p:nvSpPr>
        <p:spPr/>
        <p:txBody>
          <a:bodyPr/>
          <a:lstStyle/>
          <a:p>
            <a:r>
              <a:rPr lang="en-US"/>
              <a:t>Department of Electronics and Communication Engineering, BVCOE New Delhi                                                         </a:t>
            </a:r>
            <a:endParaRPr lang="en-US" dirty="0"/>
          </a:p>
        </p:txBody>
      </p:sp>
      <p:sp>
        <p:nvSpPr>
          <p:cNvPr id="4" name="Slide Number Placeholder 3">
            <a:extLst>
              <a:ext uri="{FF2B5EF4-FFF2-40B4-BE49-F238E27FC236}">
                <a16:creationId xmlns:a16="http://schemas.microsoft.com/office/drawing/2014/main" id="{4F6BC09C-9AFA-3555-2F91-8C1A97EBA7BB}"/>
              </a:ext>
            </a:extLst>
          </p:cNvPr>
          <p:cNvSpPr>
            <a:spLocks noGrp="1"/>
          </p:cNvSpPr>
          <p:nvPr>
            <p:ph type="sldNum" sz="quarter" idx="12"/>
          </p:nvPr>
        </p:nvSpPr>
        <p:spPr/>
        <p:txBody>
          <a:bodyPr/>
          <a:lstStyle/>
          <a:p>
            <a:fld id="{A863FF37-6896-4150-90F0-46A38F919159}" type="slidenum">
              <a:rPr lang="en-US" smtClean="0"/>
              <a:pPr/>
              <a:t>14</a:t>
            </a:fld>
            <a:endParaRPr lang="en-US"/>
          </a:p>
        </p:txBody>
      </p:sp>
      <p:pic>
        <p:nvPicPr>
          <p:cNvPr id="5" name="Picture 2">
            <a:extLst>
              <a:ext uri="{FF2B5EF4-FFF2-40B4-BE49-F238E27FC236}">
                <a16:creationId xmlns:a16="http://schemas.microsoft.com/office/drawing/2014/main" id="{5C65364F-4F58-D59C-C0B1-1E6898C3B3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552" y="212468"/>
            <a:ext cx="957855" cy="78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11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2" y="1124745"/>
            <a:ext cx="7772400" cy="864096"/>
          </a:xfrm>
        </p:spPr>
        <p:txBody>
          <a:bodyPr>
            <a:normAutofit/>
          </a:bodyPr>
          <a:lstStyle/>
          <a:p>
            <a:pPr algn="ctr"/>
            <a:r>
              <a:rPr lang="en-US" b="1" dirty="0"/>
              <a:t>Contents</a:t>
            </a:r>
          </a:p>
        </p:txBody>
      </p:sp>
      <p:sp>
        <p:nvSpPr>
          <p:cNvPr id="3" name="Text Placeholder 2"/>
          <p:cNvSpPr>
            <a:spLocks noGrp="1"/>
          </p:cNvSpPr>
          <p:nvPr>
            <p:ph type="body" idx="1"/>
          </p:nvPr>
        </p:nvSpPr>
        <p:spPr>
          <a:xfrm>
            <a:off x="430183" y="2564904"/>
            <a:ext cx="8064529" cy="3524268"/>
          </a:xfrm>
        </p:spPr>
        <p:txBody>
          <a:bodyPr>
            <a:normAutofit lnSpcReduction="10000"/>
          </a:bodyPr>
          <a:lstStyle/>
          <a:p>
            <a:pPr marL="342900" indent="-342900">
              <a:buFont typeface="Wingdings" panose="05000000000000000000" pitchFamily="2" charset="2"/>
              <a:buChar char="Ø"/>
            </a:pPr>
            <a:r>
              <a:rPr lang="en-US" b="1" dirty="0"/>
              <a:t>Introduction</a:t>
            </a:r>
          </a:p>
          <a:p>
            <a:pPr marL="342900" indent="-342900">
              <a:buFont typeface="Wingdings" panose="05000000000000000000" pitchFamily="2" charset="2"/>
              <a:buChar char="Ø"/>
            </a:pPr>
            <a:r>
              <a:rPr lang="en-US" b="1" dirty="0"/>
              <a:t>Objectives</a:t>
            </a:r>
          </a:p>
          <a:p>
            <a:pPr marL="342900" indent="-342900">
              <a:buFont typeface="Wingdings" panose="05000000000000000000" pitchFamily="2" charset="2"/>
              <a:buChar char="Ø"/>
            </a:pPr>
            <a:r>
              <a:rPr lang="en-US" b="1" dirty="0"/>
              <a:t>Technologies Used</a:t>
            </a:r>
          </a:p>
          <a:p>
            <a:pPr marL="342900" indent="-342900">
              <a:buFont typeface="Wingdings" panose="05000000000000000000" pitchFamily="2" charset="2"/>
              <a:buChar char="Ø"/>
            </a:pPr>
            <a:r>
              <a:rPr lang="en-US" b="1" dirty="0"/>
              <a:t>Flowchart</a:t>
            </a:r>
          </a:p>
          <a:p>
            <a:pPr marL="342900" indent="-342900">
              <a:buFont typeface="Wingdings" panose="05000000000000000000" pitchFamily="2" charset="2"/>
              <a:buChar char="Ø"/>
            </a:pPr>
            <a:r>
              <a:rPr lang="en-US" b="1" dirty="0"/>
              <a:t>System Component</a:t>
            </a:r>
          </a:p>
          <a:p>
            <a:pPr marL="342900" indent="-342900">
              <a:buFont typeface="Wingdings" panose="05000000000000000000" pitchFamily="2" charset="2"/>
              <a:buChar char="Ø"/>
            </a:pPr>
            <a:r>
              <a:rPr lang="en-US" b="1" dirty="0"/>
              <a:t>Future Scope</a:t>
            </a:r>
          </a:p>
          <a:p>
            <a:pPr marL="342900" indent="-342900">
              <a:buFont typeface="Wingdings" panose="05000000000000000000" pitchFamily="2" charset="2"/>
              <a:buChar char="Ø"/>
            </a:pPr>
            <a:r>
              <a:rPr lang="en-US" b="1" dirty="0"/>
              <a:t>Conclusion</a:t>
            </a:r>
          </a:p>
          <a:p>
            <a:pPr marL="342900" indent="-342900">
              <a:buFont typeface="Wingdings" panose="05000000000000000000" pitchFamily="2" charset="2"/>
              <a:buChar char="Ø"/>
            </a:pPr>
            <a:r>
              <a:rPr lang="en-US" b="1" dirty="0"/>
              <a:t>References</a:t>
            </a:r>
          </a:p>
          <a:p>
            <a:pPr>
              <a:buFont typeface="Wingdings" pitchFamily="2" charset="2"/>
              <a:buChar char="Ø"/>
            </a:pPr>
            <a:endParaRPr lang="en-US" b="1" dirty="0"/>
          </a:p>
          <a:p>
            <a:pPr>
              <a:buFont typeface="Wingdings" pitchFamily="2" charset="2"/>
              <a:buChar char="Ø"/>
            </a:pPr>
            <a:endParaRPr lang="en-US" b="1" dirty="0"/>
          </a:p>
          <a:p>
            <a:endParaRPr lang="en-US" dirty="0"/>
          </a:p>
        </p:txBody>
      </p:sp>
      <p:sp>
        <p:nvSpPr>
          <p:cNvPr id="6" name="Slide Number Placeholder 5"/>
          <p:cNvSpPr>
            <a:spLocks noGrp="1"/>
          </p:cNvSpPr>
          <p:nvPr>
            <p:ph type="sldNum" sz="quarter" idx="12"/>
          </p:nvPr>
        </p:nvSpPr>
        <p:spPr/>
        <p:txBody>
          <a:bodyPr/>
          <a:lstStyle/>
          <a:p>
            <a:fld id="{A863FF37-6896-4150-90F0-46A38F919159}" type="slidenum">
              <a:rPr lang="en-US" smtClean="0"/>
              <a:pPr/>
              <a:t>2</a:t>
            </a:fld>
            <a:endParaRPr lang="en-US"/>
          </a:p>
        </p:txBody>
      </p:sp>
      <p:sp>
        <p:nvSpPr>
          <p:cNvPr id="4" name="Footer Placeholder 3">
            <a:extLst>
              <a:ext uri="{FF2B5EF4-FFF2-40B4-BE49-F238E27FC236}">
                <a16:creationId xmlns:a16="http://schemas.microsoft.com/office/drawing/2014/main" id="{31B11559-9E39-EBDE-E3FC-767003219BF4}"/>
              </a:ext>
            </a:extLst>
          </p:cNvPr>
          <p:cNvSpPr>
            <a:spLocks noGrp="1"/>
          </p:cNvSpPr>
          <p:nvPr>
            <p:ph type="ftr" sz="quarter" idx="11"/>
          </p:nvPr>
        </p:nvSpPr>
        <p:spPr/>
        <p:txBody>
          <a:bodyPr/>
          <a:lstStyle/>
          <a:p>
            <a:r>
              <a:rPr lang="en-US"/>
              <a:t>Department of Electronics and Communication Engineering, BVCOE New Delhi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914400" y="1154082"/>
            <a:ext cx="7772400" cy="631844"/>
          </a:xfrm>
        </p:spPr>
        <p:txBody>
          <a:bodyPr>
            <a:normAutofit fontScale="90000"/>
          </a:bodyPr>
          <a:lstStyle/>
          <a:p>
            <a:pPr algn="ctr"/>
            <a:r>
              <a:rPr lang="en-US" b="1" dirty="0"/>
              <a:t>INTRODUCTION</a:t>
            </a:r>
          </a:p>
        </p:txBody>
      </p:sp>
      <p:sp>
        <p:nvSpPr>
          <p:cNvPr id="6" name="Slide Number Placeholder 5"/>
          <p:cNvSpPr>
            <a:spLocks noGrp="1"/>
          </p:cNvSpPr>
          <p:nvPr>
            <p:ph type="sldNum" sz="quarter" idx="12"/>
          </p:nvPr>
        </p:nvSpPr>
        <p:spPr/>
        <p:txBody>
          <a:bodyPr/>
          <a:lstStyle/>
          <a:p>
            <a:fld id="{A863FF37-6896-4150-90F0-46A38F919159}" type="slidenum">
              <a:rPr lang="en-US" smtClean="0"/>
              <a:pPr/>
              <a:t>3</a:t>
            </a:fld>
            <a:endParaRPr lang="en-US"/>
          </a:p>
        </p:txBody>
      </p:sp>
      <p:sp>
        <p:nvSpPr>
          <p:cNvPr id="9" name="Content Placeholder 8"/>
          <p:cNvSpPr>
            <a:spLocks noGrp="1"/>
          </p:cNvSpPr>
          <p:nvPr>
            <p:ph sz="quarter" idx="1"/>
          </p:nvPr>
        </p:nvSpPr>
        <p:spPr>
          <a:xfrm>
            <a:off x="914400" y="1857364"/>
            <a:ext cx="7772400" cy="4162436"/>
          </a:xfrm>
        </p:spPr>
        <p:txBody>
          <a:bodyPr>
            <a:normAutofit/>
          </a:bodyPr>
          <a:lstStyle/>
          <a:p>
            <a:r>
              <a:rPr lang="en-US" sz="2400" dirty="0"/>
              <a:t>The </a:t>
            </a:r>
            <a:r>
              <a:rPr lang="en-US" sz="2400" b="1" dirty="0"/>
              <a:t>Employee Management System</a:t>
            </a:r>
            <a:r>
              <a:rPr lang="en-US" sz="2400" dirty="0"/>
              <a:t> aims to streamline essential organizational functions such as employee performance tracking, work schedule management, and team communication. By replacing manual processes with an automated system built using </a:t>
            </a:r>
            <a:r>
              <a:rPr lang="en-US" sz="2400" b="1" dirty="0" err="1"/>
              <a:t>JavaSwing</a:t>
            </a:r>
            <a:r>
              <a:rPr lang="en-US" sz="2400" b="1" dirty="0"/>
              <a:t>, Launch4j and MySQL</a:t>
            </a:r>
            <a:r>
              <a:rPr lang="en-US" sz="2400" dirty="0"/>
              <a:t>, the project enhances efficiency, accuracy, and role-based access control. It allows administrators and team leads to manage data based on user roles, improving team management and transparency. The system features a user-friendly interface for easy interaction, while its scalability ensures adaptability to evolving organizational needs.</a:t>
            </a:r>
          </a:p>
        </p:txBody>
      </p:sp>
      <p:sp>
        <p:nvSpPr>
          <p:cNvPr id="2" name="Footer Placeholder 1">
            <a:extLst>
              <a:ext uri="{FF2B5EF4-FFF2-40B4-BE49-F238E27FC236}">
                <a16:creationId xmlns:a16="http://schemas.microsoft.com/office/drawing/2014/main" id="{5D2E9704-64CD-D68F-C08B-F569B8F9BC6E}"/>
              </a:ext>
            </a:extLst>
          </p:cNvPr>
          <p:cNvSpPr>
            <a:spLocks noGrp="1"/>
          </p:cNvSpPr>
          <p:nvPr>
            <p:ph type="ftr" sz="quarter" idx="11"/>
          </p:nvPr>
        </p:nvSpPr>
        <p:spPr/>
        <p:txBody>
          <a:bodyPr/>
          <a:lstStyle/>
          <a:p>
            <a:r>
              <a:rPr lang="en-US" dirty="0"/>
              <a:t>Department of Electronics and Communication Engineering, BVCOE New Delhi                                                         </a:t>
            </a:r>
          </a:p>
        </p:txBody>
      </p:sp>
      <p:pic>
        <p:nvPicPr>
          <p:cNvPr id="3" name="Picture 2">
            <a:extLst>
              <a:ext uri="{FF2B5EF4-FFF2-40B4-BE49-F238E27FC236}">
                <a16:creationId xmlns:a16="http://schemas.microsoft.com/office/drawing/2014/main" id="{99D2C01A-7C9D-0B5A-2C29-3A20E33F059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8552" y="212468"/>
            <a:ext cx="957855" cy="784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2451-D586-B113-6FE1-AE6E5AEEE156}"/>
              </a:ext>
            </a:extLst>
          </p:cNvPr>
          <p:cNvSpPr>
            <a:spLocks noGrp="1"/>
          </p:cNvSpPr>
          <p:nvPr>
            <p:ph type="title"/>
          </p:nvPr>
        </p:nvSpPr>
        <p:spPr/>
        <p:txBody>
          <a:bodyPr/>
          <a:lstStyle/>
          <a:p>
            <a:pPr algn="ctr"/>
            <a:r>
              <a:rPr lang="en-US" b="1" dirty="0"/>
              <a:t>OBJECTIVES</a:t>
            </a:r>
          </a:p>
        </p:txBody>
      </p:sp>
      <p:sp>
        <p:nvSpPr>
          <p:cNvPr id="3" name="Footer Placeholder 2">
            <a:extLst>
              <a:ext uri="{FF2B5EF4-FFF2-40B4-BE49-F238E27FC236}">
                <a16:creationId xmlns:a16="http://schemas.microsoft.com/office/drawing/2014/main" id="{BF22FF95-ECE1-4083-2046-A8EA1C127DE0}"/>
              </a:ext>
            </a:extLst>
          </p:cNvPr>
          <p:cNvSpPr>
            <a:spLocks noGrp="1"/>
          </p:cNvSpPr>
          <p:nvPr>
            <p:ph type="ftr" sz="quarter" idx="11"/>
          </p:nvPr>
        </p:nvSpPr>
        <p:spPr/>
        <p:txBody>
          <a:bodyPr/>
          <a:lstStyle/>
          <a:p>
            <a:r>
              <a:rPr lang="en-US"/>
              <a:t>Department of Electronics and Communication Engineering, BVCOE New Delhi                                                         </a:t>
            </a:r>
            <a:endParaRPr lang="en-US" dirty="0"/>
          </a:p>
        </p:txBody>
      </p:sp>
      <p:sp>
        <p:nvSpPr>
          <p:cNvPr id="4" name="Slide Number Placeholder 3">
            <a:extLst>
              <a:ext uri="{FF2B5EF4-FFF2-40B4-BE49-F238E27FC236}">
                <a16:creationId xmlns:a16="http://schemas.microsoft.com/office/drawing/2014/main" id="{A9125637-0225-28DD-DFC3-A95C328F8820}"/>
              </a:ext>
            </a:extLst>
          </p:cNvPr>
          <p:cNvSpPr>
            <a:spLocks noGrp="1"/>
          </p:cNvSpPr>
          <p:nvPr>
            <p:ph type="sldNum" sz="quarter" idx="12"/>
          </p:nvPr>
        </p:nvSpPr>
        <p:spPr/>
        <p:txBody>
          <a:bodyPr/>
          <a:lstStyle/>
          <a:p>
            <a:fld id="{A863FF37-6896-4150-90F0-46A38F919159}" type="slidenum">
              <a:rPr lang="en-US" smtClean="0"/>
              <a:pPr/>
              <a:t>4</a:t>
            </a:fld>
            <a:endParaRPr lang="en-US"/>
          </a:p>
        </p:txBody>
      </p:sp>
      <p:sp>
        <p:nvSpPr>
          <p:cNvPr id="5" name="Content Placeholder 4">
            <a:extLst>
              <a:ext uri="{FF2B5EF4-FFF2-40B4-BE49-F238E27FC236}">
                <a16:creationId xmlns:a16="http://schemas.microsoft.com/office/drawing/2014/main" id="{1DF14E65-2E90-835D-04C9-AFBE0F4AA784}"/>
              </a:ext>
            </a:extLst>
          </p:cNvPr>
          <p:cNvSpPr>
            <a:spLocks noGrp="1"/>
          </p:cNvSpPr>
          <p:nvPr>
            <p:ph sz="quarter" idx="1"/>
          </p:nvPr>
        </p:nvSpPr>
        <p:spPr/>
        <p:txBody>
          <a:bodyPr>
            <a:normAutofit/>
          </a:bodyPr>
          <a:lstStyle/>
          <a:p>
            <a:r>
              <a:rPr lang="en-US" dirty="0"/>
              <a:t>To develop a secure and efficient system for managing employee information and work summaries. </a:t>
            </a:r>
          </a:p>
          <a:p>
            <a:r>
              <a:rPr lang="en-US" dirty="0"/>
              <a:t>To implement role-based login functionalities, ensuring appropriate access controls for different user roles. </a:t>
            </a:r>
          </a:p>
          <a:p>
            <a:r>
              <a:rPr lang="en-US" dirty="0"/>
              <a:t>To provide team management features that allow team leads to view and manage the summaries of their team members. </a:t>
            </a:r>
          </a:p>
          <a:p>
            <a:r>
              <a:rPr lang="en-US" dirty="0"/>
              <a:t>To create a user-friendly interface that simplifies the process of adding, viewing, and deleting work summaries. </a:t>
            </a:r>
          </a:p>
          <a:p>
            <a:r>
              <a:rPr lang="en-US" dirty="0"/>
              <a:t>To ensure the system is scalable and can be easily enhanced to meet future needs. </a:t>
            </a:r>
          </a:p>
        </p:txBody>
      </p:sp>
      <p:pic>
        <p:nvPicPr>
          <p:cNvPr id="7" name="Picture 2">
            <a:extLst>
              <a:ext uri="{FF2B5EF4-FFF2-40B4-BE49-F238E27FC236}">
                <a16:creationId xmlns:a16="http://schemas.microsoft.com/office/drawing/2014/main" id="{B49D039D-24FE-23AF-D618-427C68A1AE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552" y="212468"/>
            <a:ext cx="957855" cy="78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509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1C1AF-9F53-7150-B6BB-6924A75B6253}"/>
              </a:ext>
            </a:extLst>
          </p:cNvPr>
          <p:cNvSpPr>
            <a:spLocks noGrp="1"/>
          </p:cNvSpPr>
          <p:nvPr>
            <p:ph type="title"/>
          </p:nvPr>
        </p:nvSpPr>
        <p:spPr/>
        <p:txBody>
          <a:bodyPr/>
          <a:lstStyle/>
          <a:p>
            <a:pPr algn="ctr"/>
            <a:r>
              <a:rPr lang="en-US" dirty="0"/>
              <a:t>TECHNOLOGIES USED</a:t>
            </a:r>
          </a:p>
        </p:txBody>
      </p:sp>
      <p:sp>
        <p:nvSpPr>
          <p:cNvPr id="3" name="Footer Placeholder 2">
            <a:extLst>
              <a:ext uri="{FF2B5EF4-FFF2-40B4-BE49-F238E27FC236}">
                <a16:creationId xmlns:a16="http://schemas.microsoft.com/office/drawing/2014/main" id="{4CAB1DA6-592F-EADD-EB62-1916CD799570}"/>
              </a:ext>
            </a:extLst>
          </p:cNvPr>
          <p:cNvSpPr>
            <a:spLocks noGrp="1"/>
          </p:cNvSpPr>
          <p:nvPr>
            <p:ph type="ftr" sz="quarter" idx="11"/>
          </p:nvPr>
        </p:nvSpPr>
        <p:spPr/>
        <p:txBody>
          <a:bodyPr/>
          <a:lstStyle/>
          <a:p>
            <a:r>
              <a:rPr lang="en-US"/>
              <a:t>Department of Electronics and Communication Engineering, BVCOE New Delhi                                                         </a:t>
            </a:r>
            <a:endParaRPr lang="en-US" dirty="0"/>
          </a:p>
        </p:txBody>
      </p:sp>
      <p:sp>
        <p:nvSpPr>
          <p:cNvPr id="4" name="Slide Number Placeholder 3">
            <a:extLst>
              <a:ext uri="{FF2B5EF4-FFF2-40B4-BE49-F238E27FC236}">
                <a16:creationId xmlns:a16="http://schemas.microsoft.com/office/drawing/2014/main" id="{5462CFF4-09A5-1BB5-E735-C68D81B7BF96}"/>
              </a:ext>
            </a:extLst>
          </p:cNvPr>
          <p:cNvSpPr>
            <a:spLocks noGrp="1"/>
          </p:cNvSpPr>
          <p:nvPr>
            <p:ph type="sldNum" sz="quarter" idx="12"/>
          </p:nvPr>
        </p:nvSpPr>
        <p:spPr/>
        <p:txBody>
          <a:bodyPr/>
          <a:lstStyle/>
          <a:p>
            <a:fld id="{A863FF37-6896-4150-90F0-46A38F919159}" type="slidenum">
              <a:rPr lang="en-US" smtClean="0"/>
              <a:pPr/>
              <a:t>5</a:t>
            </a:fld>
            <a:endParaRPr lang="en-US"/>
          </a:p>
        </p:txBody>
      </p:sp>
      <p:pic>
        <p:nvPicPr>
          <p:cNvPr id="7" name="Content Placeholder 6">
            <a:extLst>
              <a:ext uri="{FF2B5EF4-FFF2-40B4-BE49-F238E27FC236}">
                <a16:creationId xmlns:a16="http://schemas.microsoft.com/office/drawing/2014/main" id="{763F5DD8-733E-4C8F-B512-D570562BF513}"/>
              </a:ext>
            </a:extLst>
          </p:cNvPr>
          <p:cNvPicPr>
            <a:picLocks noGrp="1" noChangeAspect="1"/>
          </p:cNvPicPr>
          <p:nvPr>
            <p:ph sz="quarter"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98290" y="4199669"/>
            <a:ext cx="4039777" cy="1854324"/>
          </a:xfrm>
        </p:spPr>
      </p:pic>
      <p:pic>
        <p:nvPicPr>
          <p:cNvPr id="1026" name="Picture 2" descr="Programming tutorials Java programming ...">
            <a:extLst>
              <a:ext uri="{FF2B5EF4-FFF2-40B4-BE49-F238E27FC236}">
                <a16:creationId xmlns:a16="http://schemas.microsoft.com/office/drawing/2014/main" id="{19F957E6-03E4-072E-E92D-06C40D238A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504" y="1962150"/>
            <a:ext cx="3114675" cy="14668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Testing Java Swing / AWT applications ...">
            <a:extLst>
              <a:ext uri="{FF2B5EF4-FFF2-40B4-BE49-F238E27FC236}">
                <a16:creationId xmlns:a16="http://schemas.microsoft.com/office/drawing/2014/main" id="{7E1F28AF-58C9-6B5D-9628-574C8DC9A7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5428" y="134241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a Taza de Java: [Métodos] Crear un ejecutable (.exe) a partir de nuestro  .jar de java con Launch4J">
            <a:extLst>
              <a:ext uri="{FF2B5EF4-FFF2-40B4-BE49-F238E27FC236}">
                <a16:creationId xmlns:a16="http://schemas.microsoft.com/office/drawing/2014/main" id="{EEA0FAFF-214F-40AE-1751-8EEB7F2FEE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2878" y="3361027"/>
            <a:ext cx="3495675" cy="13049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C6D88FE-5C48-2F8C-8FB2-DD4A1424A2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48552" y="212468"/>
            <a:ext cx="957855" cy="78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27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FA4C-4644-5235-0737-B164D3ABE195}"/>
              </a:ext>
            </a:extLst>
          </p:cNvPr>
          <p:cNvSpPr>
            <a:spLocks noGrp="1"/>
          </p:cNvSpPr>
          <p:nvPr>
            <p:ph type="title"/>
          </p:nvPr>
        </p:nvSpPr>
        <p:spPr>
          <a:xfrm>
            <a:off x="827584" y="-243408"/>
            <a:ext cx="7772400" cy="1143000"/>
          </a:xfrm>
        </p:spPr>
        <p:txBody>
          <a:bodyPr/>
          <a:lstStyle/>
          <a:p>
            <a:pPr algn="ctr"/>
            <a:r>
              <a:rPr lang="en-US" dirty="0"/>
              <a:t>Flowchart</a:t>
            </a:r>
          </a:p>
        </p:txBody>
      </p:sp>
      <p:sp>
        <p:nvSpPr>
          <p:cNvPr id="3" name="Footer Placeholder 2">
            <a:extLst>
              <a:ext uri="{FF2B5EF4-FFF2-40B4-BE49-F238E27FC236}">
                <a16:creationId xmlns:a16="http://schemas.microsoft.com/office/drawing/2014/main" id="{62CA7127-E60F-3662-4963-F4BA472E1BC2}"/>
              </a:ext>
            </a:extLst>
          </p:cNvPr>
          <p:cNvSpPr>
            <a:spLocks noGrp="1"/>
          </p:cNvSpPr>
          <p:nvPr>
            <p:ph type="ftr" sz="quarter" idx="11"/>
          </p:nvPr>
        </p:nvSpPr>
        <p:spPr/>
        <p:txBody>
          <a:bodyPr/>
          <a:lstStyle/>
          <a:p>
            <a:r>
              <a:rPr lang="en-US"/>
              <a:t>Department of Electronics and Communication Engineering, BVCOE New Delhi                                                         </a:t>
            </a:r>
            <a:endParaRPr lang="en-US" dirty="0"/>
          </a:p>
        </p:txBody>
      </p:sp>
      <p:sp>
        <p:nvSpPr>
          <p:cNvPr id="4" name="Slide Number Placeholder 3">
            <a:extLst>
              <a:ext uri="{FF2B5EF4-FFF2-40B4-BE49-F238E27FC236}">
                <a16:creationId xmlns:a16="http://schemas.microsoft.com/office/drawing/2014/main" id="{1B12EECC-6F16-51EA-E93E-B4A9D3AFD482}"/>
              </a:ext>
            </a:extLst>
          </p:cNvPr>
          <p:cNvSpPr>
            <a:spLocks noGrp="1"/>
          </p:cNvSpPr>
          <p:nvPr>
            <p:ph type="sldNum" sz="quarter" idx="12"/>
          </p:nvPr>
        </p:nvSpPr>
        <p:spPr/>
        <p:txBody>
          <a:bodyPr/>
          <a:lstStyle/>
          <a:p>
            <a:fld id="{A863FF37-6896-4150-90F0-46A38F919159}" type="slidenum">
              <a:rPr lang="en-US" smtClean="0"/>
              <a:pPr/>
              <a:t>6</a:t>
            </a:fld>
            <a:endParaRPr lang="en-US"/>
          </a:p>
        </p:txBody>
      </p:sp>
      <p:pic>
        <p:nvPicPr>
          <p:cNvPr id="6146" name="Picture 2">
            <a:extLst>
              <a:ext uri="{FF2B5EF4-FFF2-40B4-BE49-F238E27FC236}">
                <a16:creationId xmlns:a16="http://schemas.microsoft.com/office/drawing/2014/main" id="{3F9A9F43-4FF5-31FC-A1ED-62E09E4849ED}"/>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6304" y="1124745"/>
            <a:ext cx="8890192" cy="501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B8664823-36D3-DA67-FE73-6C4DFA77AC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376" y="144857"/>
            <a:ext cx="922040" cy="754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20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41CE-D19F-51D6-15B0-3372ADA8EDD0}"/>
              </a:ext>
            </a:extLst>
          </p:cNvPr>
          <p:cNvSpPr>
            <a:spLocks noGrp="1"/>
          </p:cNvSpPr>
          <p:nvPr>
            <p:ph type="title"/>
          </p:nvPr>
        </p:nvSpPr>
        <p:spPr/>
        <p:txBody>
          <a:bodyPr/>
          <a:lstStyle/>
          <a:p>
            <a:pPr algn="ctr"/>
            <a:r>
              <a:rPr lang="en-US" dirty="0"/>
              <a:t>SYSTEM COMPONENT</a:t>
            </a:r>
          </a:p>
        </p:txBody>
      </p:sp>
      <p:sp>
        <p:nvSpPr>
          <p:cNvPr id="3" name="Footer Placeholder 2">
            <a:extLst>
              <a:ext uri="{FF2B5EF4-FFF2-40B4-BE49-F238E27FC236}">
                <a16:creationId xmlns:a16="http://schemas.microsoft.com/office/drawing/2014/main" id="{7C02BA72-84CC-5AD4-CF43-485F0EA78BEB}"/>
              </a:ext>
            </a:extLst>
          </p:cNvPr>
          <p:cNvSpPr>
            <a:spLocks noGrp="1"/>
          </p:cNvSpPr>
          <p:nvPr>
            <p:ph type="ftr" sz="quarter" idx="11"/>
          </p:nvPr>
        </p:nvSpPr>
        <p:spPr/>
        <p:txBody>
          <a:bodyPr/>
          <a:lstStyle/>
          <a:p>
            <a:r>
              <a:rPr lang="en-US"/>
              <a:t>Department of Electronics and Communication Engineering, BVCOE New Delhi                                                         </a:t>
            </a:r>
            <a:endParaRPr lang="en-US" dirty="0"/>
          </a:p>
        </p:txBody>
      </p:sp>
      <p:sp>
        <p:nvSpPr>
          <p:cNvPr id="4" name="Slide Number Placeholder 3">
            <a:extLst>
              <a:ext uri="{FF2B5EF4-FFF2-40B4-BE49-F238E27FC236}">
                <a16:creationId xmlns:a16="http://schemas.microsoft.com/office/drawing/2014/main" id="{F21E3971-746C-3072-4C9C-06314556FDC3}"/>
              </a:ext>
            </a:extLst>
          </p:cNvPr>
          <p:cNvSpPr>
            <a:spLocks noGrp="1"/>
          </p:cNvSpPr>
          <p:nvPr>
            <p:ph type="sldNum" sz="quarter" idx="12"/>
          </p:nvPr>
        </p:nvSpPr>
        <p:spPr/>
        <p:txBody>
          <a:bodyPr/>
          <a:lstStyle/>
          <a:p>
            <a:fld id="{A863FF37-6896-4150-90F0-46A38F919159}" type="slidenum">
              <a:rPr lang="en-US" smtClean="0"/>
              <a:pPr/>
              <a:t>7</a:t>
            </a:fld>
            <a:endParaRPr lang="en-US"/>
          </a:p>
        </p:txBody>
      </p:sp>
      <p:sp>
        <p:nvSpPr>
          <p:cNvPr id="5" name="Content Placeholder 4">
            <a:extLst>
              <a:ext uri="{FF2B5EF4-FFF2-40B4-BE49-F238E27FC236}">
                <a16:creationId xmlns:a16="http://schemas.microsoft.com/office/drawing/2014/main" id="{F938C563-39AC-B01D-4BA3-272314A32D45}"/>
              </a:ext>
            </a:extLst>
          </p:cNvPr>
          <p:cNvSpPr>
            <a:spLocks noGrp="1"/>
          </p:cNvSpPr>
          <p:nvPr>
            <p:ph sz="quarter" idx="1"/>
          </p:nvPr>
        </p:nvSpPr>
        <p:spPr/>
        <p:txBody>
          <a:bodyPr/>
          <a:lstStyle/>
          <a:p>
            <a:r>
              <a:rPr lang="en-US" dirty="0"/>
              <a:t>Login Page: The login page serves as the entry point to the application, verifying user credentials and granting access only to the admins.</a:t>
            </a:r>
          </a:p>
          <a:p>
            <a:endParaRPr lang="en-US" dirty="0"/>
          </a:p>
          <a:p>
            <a:pPr marL="0" indent="0">
              <a:buNone/>
            </a:pPr>
            <a:endParaRPr lang="en-US" dirty="0"/>
          </a:p>
          <a:p>
            <a:endParaRPr lang="en-US" dirty="0"/>
          </a:p>
          <a:p>
            <a:endParaRPr lang="en-US" dirty="0"/>
          </a:p>
        </p:txBody>
      </p:sp>
      <p:sp>
        <p:nvSpPr>
          <p:cNvPr id="6" name="AutoShape 2">
            <a:extLst>
              <a:ext uri="{FF2B5EF4-FFF2-40B4-BE49-F238E27FC236}">
                <a16:creationId xmlns:a16="http://schemas.microsoft.com/office/drawing/2014/main" id="{40160012-DC1C-9536-6DD9-F500ADDD9BB1}"/>
              </a:ext>
            </a:extLst>
          </p:cNvPr>
          <p:cNvSpPr>
            <a:spLocks noChangeAspect="1" noChangeArrowheads="1"/>
          </p:cNvSpPr>
          <p:nvPr/>
        </p:nvSpPr>
        <p:spPr bwMode="auto">
          <a:xfrm>
            <a:off x="1600200" y="1800225"/>
            <a:ext cx="5943600" cy="3257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a:extLst>
              <a:ext uri="{FF2B5EF4-FFF2-40B4-BE49-F238E27FC236}">
                <a16:creationId xmlns:a16="http://schemas.microsoft.com/office/drawing/2014/main" id="{70EBE739-BE16-4958-6A49-559E4EA5D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162" y="3119438"/>
            <a:ext cx="5019675" cy="2419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27FF0D09-10D5-003C-612B-B97464F89C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212468"/>
            <a:ext cx="994048" cy="813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62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A87198-7C7E-5984-3A5D-C1E7001BC3E2}"/>
              </a:ext>
            </a:extLst>
          </p:cNvPr>
          <p:cNvSpPr>
            <a:spLocks noGrp="1"/>
          </p:cNvSpPr>
          <p:nvPr>
            <p:ph type="ftr" sz="quarter" idx="11"/>
          </p:nvPr>
        </p:nvSpPr>
        <p:spPr/>
        <p:txBody>
          <a:bodyPr/>
          <a:lstStyle/>
          <a:p>
            <a:r>
              <a:rPr lang="en-US"/>
              <a:t>Department of Electronics and Communication Engineering, BVCOE New Delhi                                                         </a:t>
            </a:r>
            <a:endParaRPr lang="en-US" dirty="0"/>
          </a:p>
        </p:txBody>
      </p:sp>
      <p:sp>
        <p:nvSpPr>
          <p:cNvPr id="4" name="Slide Number Placeholder 3">
            <a:extLst>
              <a:ext uri="{FF2B5EF4-FFF2-40B4-BE49-F238E27FC236}">
                <a16:creationId xmlns:a16="http://schemas.microsoft.com/office/drawing/2014/main" id="{C481F0AB-A628-2A93-C21B-42B62FDDB7EB}"/>
              </a:ext>
            </a:extLst>
          </p:cNvPr>
          <p:cNvSpPr>
            <a:spLocks noGrp="1"/>
          </p:cNvSpPr>
          <p:nvPr>
            <p:ph type="sldNum" sz="quarter" idx="12"/>
          </p:nvPr>
        </p:nvSpPr>
        <p:spPr/>
        <p:txBody>
          <a:bodyPr/>
          <a:lstStyle/>
          <a:p>
            <a:fld id="{A863FF37-6896-4150-90F0-46A38F919159}" type="slidenum">
              <a:rPr lang="en-US" smtClean="0"/>
              <a:pPr/>
              <a:t>8</a:t>
            </a:fld>
            <a:endParaRPr lang="en-US"/>
          </a:p>
        </p:txBody>
      </p:sp>
      <p:sp>
        <p:nvSpPr>
          <p:cNvPr id="5" name="Content Placeholder 4">
            <a:extLst>
              <a:ext uri="{FF2B5EF4-FFF2-40B4-BE49-F238E27FC236}">
                <a16:creationId xmlns:a16="http://schemas.microsoft.com/office/drawing/2014/main" id="{84DB4753-CF01-E22E-63B9-2E84AB8B0B95}"/>
              </a:ext>
            </a:extLst>
          </p:cNvPr>
          <p:cNvSpPr>
            <a:spLocks noGrp="1"/>
          </p:cNvSpPr>
          <p:nvPr>
            <p:ph sz="quarter" idx="1"/>
          </p:nvPr>
        </p:nvSpPr>
        <p:spPr>
          <a:xfrm>
            <a:off x="914400" y="1112838"/>
            <a:ext cx="7772400" cy="4572000"/>
          </a:xfrm>
        </p:spPr>
        <p:txBody>
          <a:bodyPr/>
          <a:lstStyle/>
          <a:p>
            <a:r>
              <a:rPr lang="en-US" dirty="0"/>
              <a:t>User Interface of application : The front page of the application offers an intuitive and user-friendly interface, enabling smooth interaction between the user and the system</a:t>
            </a:r>
          </a:p>
          <a:p>
            <a:endParaRPr lang="en-US" dirty="0"/>
          </a:p>
          <a:p>
            <a:endParaRPr lang="en-US" dirty="0"/>
          </a:p>
        </p:txBody>
      </p:sp>
      <p:pic>
        <p:nvPicPr>
          <p:cNvPr id="3074" name="Picture 2">
            <a:extLst>
              <a:ext uri="{FF2B5EF4-FFF2-40B4-BE49-F238E27FC236}">
                <a16:creationId xmlns:a16="http://schemas.microsoft.com/office/drawing/2014/main" id="{73F8E59F-77CB-8B08-0716-6E8024097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575719"/>
            <a:ext cx="59436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CC461ECE-7755-D671-2C43-D470778CAE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376" y="245447"/>
            <a:ext cx="1008112" cy="825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000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13E22FA-95E5-74C9-4928-3F8DABC4F2AE}"/>
              </a:ext>
            </a:extLst>
          </p:cNvPr>
          <p:cNvSpPr>
            <a:spLocks noGrp="1"/>
          </p:cNvSpPr>
          <p:nvPr>
            <p:ph type="ftr" sz="quarter" idx="11"/>
          </p:nvPr>
        </p:nvSpPr>
        <p:spPr/>
        <p:txBody>
          <a:bodyPr/>
          <a:lstStyle/>
          <a:p>
            <a:r>
              <a:rPr lang="en-US"/>
              <a:t>Department of Electronics and Communication Engineering, BVCOE New Delhi                                                         </a:t>
            </a:r>
            <a:endParaRPr lang="en-US" dirty="0"/>
          </a:p>
        </p:txBody>
      </p:sp>
      <p:sp>
        <p:nvSpPr>
          <p:cNvPr id="4" name="Slide Number Placeholder 3">
            <a:extLst>
              <a:ext uri="{FF2B5EF4-FFF2-40B4-BE49-F238E27FC236}">
                <a16:creationId xmlns:a16="http://schemas.microsoft.com/office/drawing/2014/main" id="{B690D317-1172-1E2D-64FC-10D9596EAD7B}"/>
              </a:ext>
            </a:extLst>
          </p:cNvPr>
          <p:cNvSpPr>
            <a:spLocks noGrp="1"/>
          </p:cNvSpPr>
          <p:nvPr>
            <p:ph type="sldNum" sz="quarter" idx="12"/>
          </p:nvPr>
        </p:nvSpPr>
        <p:spPr/>
        <p:txBody>
          <a:bodyPr/>
          <a:lstStyle/>
          <a:p>
            <a:fld id="{A863FF37-6896-4150-90F0-46A38F919159}" type="slidenum">
              <a:rPr lang="en-US" smtClean="0"/>
              <a:pPr/>
              <a:t>9</a:t>
            </a:fld>
            <a:endParaRPr lang="en-US"/>
          </a:p>
        </p:txBody>
      </p:sp>
      <p:sp>
        <p:nvSpPr>
          <p:cNvPr id="5" name="Content Placeholder 4">
            <a:extLst>
              <a:ext uri="{FF2B5EF4-FFF2-40B4-BE49-F238E27FC236}">
                <a16:creationId xmlns:a16="http://schemas.microsoft.com/office/drawing/2014/main" id="{45FD7A85-0343-A26B-FAC1-154588611935}"/>
              </a:ext>
            </a:extLst>
          </p:cNvPr>
          <p:cNvSpPr>
            <a:spLocks noGrp="1"/>
          </p:cNvSpPr>
          <p:nvPr>
            <p:ph sz="quarter" idx="1"/>
          </p:nvPr>
        </p:nvSpPr>
        <p:spPr>
          <a:xfrm>
            <a:off x="914400" y="1052736"/>
            <a:ext cx="7772400" cy="4967064"/>
          </a:xfrm>
        </p:spPr>
        <p:txBody>
          <a:bodyPr>
            <a:normAutofit/>
          </a:bodyPr>
          <a:lstStyle/>
          <a:p>
            <a:r>
              <a:rPr lang="en-US" sz="2200" b="1" dirty="0"/>
              <a:t>CRUD Operations Functionality: </a:t>
            </a:r>
            <a:r>
              <a:rPr lang="en-US" sz="2200" dirty="0"/>
              <a:t>The system supports full </a:t>
            </a:r>
            <a:r>
              <a:rPr lang="en-US" sz="2200" b="1" dirty="0"/>
              <a:t>CRUD (Create, Read, Update, Delete)</a:t>
            </a:r>
            <a:r>
              <a:rPr lang="en-US" sz="2200" dirty="0"/>
              <a:t> operations, enabling administrators to efficiently manage employee data.</a:t>
            </a:r>
          </a:p>
        </p:txBody>
      </p:sp>
      <p:pic>
        <p:nvPicPr>
          <p:cNvPr id="4098" name="Picture 2">
            <a:extLst>
              <a:ext uri="{FF2B5EF4-FFF2-40B4-BE49-F238E27FC236}">
                <a16:creationId xmlns:a16="http://schemas.microsoft.com/office/drawing/2014/main" id="{9C36A3A2-5D92-3F81-8BAF-3E81F199063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2227663"/>
            <a:ext cx="4257197" cy="332252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B53EA14-DBF1-28A4-CDA6-3F4A8EB9BA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2227663"/>
            <a:ext cx="4248472" cy="332252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429F8BD3-24DA-E790-CAD6-196C2E0E23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0272" y="173439"/>
            <a:ext cx="1074215" cy="879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689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7D71053-13BA-4676-9AF3-34E6ECCA5FEC}">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Equity</Template>
  <TotalTime>208</TotalTime>
  <Words>687</Words>
  <Application>Microsoft Office PowerPoint</Application>
  <PresentationFormat>On-screen Show (4:3)</PresentationFormat>
  <Paragraphs>76</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Franklin Gothic Book</vt:lpstr>
      <vt:lpstr>Perpetua</vt:lpstr>
      <vt:lpstr>Times New Roman</vt:lpstr>
      <vt:lpstr>Wingdings</vt:lpstr>
      <vt:lpstr>Wingdings 2</vt:lpstr>
      <vt:lpstr>Equity</vt:lpstr>
      <vt:lpstr>Employee Management System</vt:lpstr>
      <vt:lpstr>Contents</vt:lpstr>
      <vt:lpstr>INTRODUCTION</vt:lpstr>
      <vt:lpstr>OBJECTIVES</vt:lpstr>
      <vt:lpstr>TECHNOLOGIES USED</vt:lpstr>
      <vt:lpstr>Flowchart</vt:lpstr>
      <vt:lpstr>SYSTEM COMPONENT</vt:lpstr>
      <vt:lpstr>PowerPoint Presentation</vt:lpstr>
      <vt:lpstr>PowerPoint Presentation</vt:lpstr>
      <vt:lpstr>PowerPoint Presentation</vt:lpstr>
      <vt:lpstr>FUTURE SCOPE</vt:lpstr>
      <vt:lpstr>CONCLUSION</vt:lpstr>
      <vt:lpstr>REFRENCES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Ashish Gupta</cp:lastModifiedBy>
  <cp:revision>16</cp:revision>
  <dcterms:created xsi:type="dcterms:W3CDTF">2014-09-25T09:51:56Z</dcterms:created>
  <dcterms:modified xsi:type="dcterms:W3CDTF">2024-09-20T05:35:38Z</dcterms:modified>
</cp:coreProperties>
</file>