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sldIdLst>
    <p:sldId id="256" r:id="rId2"/>
    <p:sldId id="257" r:id="rId3"/>
    <p:sldId id="258" r:id="rId4"/>
    <p:sldId id="259" r:id="rId5"/>
    <p:sldId id="260" r:id="rId6"/>
    <p:sldId id="269" r:id="rId7"/>
    <p:sldId id="270" r:id="rId8"/>
    <p:sldId id="261" r:id="rId9"/>
    <p:sldId id="263" r:id="rId10"/>
    <p:sldId id="262" r:id="rId11"/>
    <p:sldId id="265" r:id="rId12"/>
    <p:sldId id="264" r:id="rId13"/>
    <p:sldId id="267"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0577F-B687-417F-AD32-A1510674109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AA6FFFCC-0480-4237-90DF-7857A717EA48}">
      <dgm:prSet/>
      <dgm:spPr/>
      <dgm:t>
        <a:bodyPr/>
        <a:lstStyle/>
        <a:p>
          <a:r>
            <a:rPr lang="en-US" b="1" dirty="0">
              <a:latin typeface="Times New Roman" panose="02020603050405020304" pitchFamily="18" charset="0"/>
              <a:cs typeface="Times New Roman" panose="02020603050405020304" pitchFamily="18" charset="0"/>
            </a:rPr>
            <a:t>Problem Definition:-</a:t>
          </a:r>
          <a:r>
            <a:rPr lang="en-US" dirty="0">
              <a:latin typeface="Times New Roman" panose="02020603050405020304" pitchFamily="18" charset="0"/>
              <a:cs typeface="Times New Roman" panose="02020603050405020304" pitchFamily="18" charset="0"/>
            </a:rPr>
            <a:t> The existing manual Voting system consumes more time for Vote Casting.</a:t>
          </a:r>
        </a:p>
      </dgm:t>
    </dgm:pt>
    <dgm:pt modelId="{6A98F33D-4884-4DF6-9073-1B1FFEC1465E}" type="parTrans" cxnId="{3C08AA0E-4727-4AA1-84A9-9F59CA37FCBD}">
      <dgm:prSet/>
      <dgm:spPr/>
      <dgm:t>
        <a:bodyPr/>
        <a:lstStyle/>
        <a:p>
          <a:endParaRPr lang="en-US"/>
        </a:p>
      </dgm:t>
    </dgm:pt>
    <dgm:pt modelId="{F0085ED5-FB77-4326-8B15-759216FC8D83}" type="sibTrans" cxnId="{3C08AA0E-4727-4AA1-84A9-9F59CA37FCBD}">
      <dgm:prSet/>
      <dgm:spPr/>
      <dgm:t>
        <a:bodyPr/>
        <a:lstStyle/>
        <a:p>
          <a:endParaRPr lang="en-US"/>
        </a:p>
      </dgm:t>
    </dgm:pt>
    <dgm:pt modelId="{E58B324E-6B39-4A5E-B802-89AC0AFC2F7D}">
      <dgm:prSet/>
      <dgm:spPr/>
      <dgm:t>
        <a:bodyPr/>
        <a:lstStyle/>
        <a:p>
          <a:r>
            <a:rPr lang="en-US" dirty="0">
              <a:latin typeface="Times New Roman" panose="02020603050405020304" pitchFamily="18" charset="0"/>
              <a:cs typeface="Times New Roman" panose="02020603050405020304" pitchFamily="18" charset="0"/>
            </a:rPr>
            <a:t>The election officer must check the voter , this voter can vote in the booth then check voter ID present in voter list.</a:t>
          </a:r>
        </a:p>
      </dgm:t>
    </dgm:pt>
    <dgm:pt modelId="{CD71517F-C506-4A0E-8095-81D1962F0F9B}" type="parTrans" cxnId="{2582CDDC-5846-4488-B450-5B7E045F187A}">
      <dgm:prSet/>
      <dgm:spPr/>
      <dgm:t>
        <a:bodyPr/>
        <a:lstStyle/>
        <a:p>
          <a:endParaRPr lang="en-US"/>
        </a:p>
      </dgm:t>
    </dgm:pt>
    <dgm:pt modelId="{60402F42-3F7D-4AD4-8B0A-9D087F54174B}" type="sibTrans" cxnId="{2582CDDC-5846-4488-B450-5B7E045F187A}">
      <dgm:prSet/>
      <dgm:spPr/>
      <dgm:t>
        <a:bodyPr/>
        <a:lstStyle/>
        <a:p>
          <a:endParaRPr lang="en-US"/>
        </a:p>
      </dgm:t>
    </dgm:pt>
    <dgm:pt modelId="{FBC3C84A-4E62-4A5E-AF62-92F7ACFE5786}" type="pres">
      <dgm:prSet presAssocID="{ACA0577F-B687-417F-AD32-A1510674109F}" presName="vert0" presStyleCnt="0">
        <dgm:presLayoutVars>
          <dgm:dir/>
          <dgm:animOne val="branch"/>
          <dgm:animLvl val="lvl"/>
        </dgm:presLayoutVars>
      </dgm:prSet>
      <dgm:spPr/>
    </dgm:pt>
    <dgm:pt modelId="{C8E6AC05-4390-4BD8-8F89-72A3E87123B4}" type="pres">
      <dgm:prSet presAssocID="{AA6FFFCC-0480-4237-90DF-7857A717EA48}" presName="thickLine" presStyleLbl="alignNode1" presStyleIdx="0" presStyleCnt="2"/>
      <dgm:spPr/>
    </dgm:pt>
    <dgm:pt modelId="{27CB2DF0-CF2D-4389-98ED-9FC36F3F3DAD}" type="pres">
      <dgm:prSet presAssocID="{AA6FFFCC-0480-4237-90DF-7857A717EA48}" presName="horz1" presStyleCnt="0"/>
      <dgm:spPr/>
    </dgm:pt>
    <dgm:pt modelId="{88F8FE6A-3AC7-4A9A-86BA-48266BECE91A}" type="pres">
      <dgm:prSet presAssocID="{AA6FFFCC-0480-4237-90DF-7857A717EA48}" presName="tx1" presStyleLbl="revTx" presStyleIdx="0" presStyleCnt="2"/>
      <dgm:spPr/>
    </dgm:pt>
    <dgm:pt modelId="{DE02D65E-B727-46C6-91D4-BD5B38C91CF5}" type="pres">
      <dgm:prSet presAssocID="{AA6FFFCC-0480-4237-90DF-7857A717EA48}" presName="vert1" presStyleCnt="0"/>
      <dgm:spPr/>
    </dgm:pt>
    <dgm:pt modelId="{EF64FB5A-1AE1-4E22-A59B-9270C865C131}" type="pres">
      <dgm:prSet presAssocID="{E58B324E-6B39-4A5E-B802-89AC0AFC2F7D}" presName="thickLine" presStyleLbl="alignNode1" presStyleIdx="1" presStyleCnt="2"/>
      <dgm:spPr/>
    </dgm:pt>
    <dgm:pt modelId="{7C3C1278-1C37-4661-AA99-DAA2598102E8}" type="pres">
      <dgm:prSet presAssocID="{E58B324E-6B39-4A5E-B802-89AC0AFC2F7D}" presName="horz1" presStyleCnt="0"/>
      <dgm:spPr/>
    </dgm:pt>
    <dgm:pt modelId="{83593EE0-89BE-427A-8A9F-651E3E36BB41}" type="pres">
      <dgm:prSet presAssocID="{E58B324E-6B39-4A5E-B802-89AC0AFC2F7D}" presName="tx1" presStyleLbl="revTx" presStyleIdx="1" presStyleCnt="2"/>
      <dgm:spPr/>
    </dgm:pt>
    <dgm:pt modelId="{CC13FFCF-FE63-4B37-9505-4DC03D5ED50E}" type="pres">
      <dgm:prSet presAssocID="{E58B324E-6B39-4A5E-B802-89AC0AFC2F7D}" presName="vert1" presStyleCnt="0"/>
      <dgm:spPr/>
    </dgm:pt>
  </dgm:ptLst>
  <dgm:cxnLst>
    <dgm:cxn modelId="{3C08AA0E-4727-4AA1-84A9-9F59CA37FCBD}" srcId="{ACA0577F-B687-417F-AD32-A1510674109F}" destId="{AA6FFFCC-0480-4237-90DF-7857A717EA48}" srcOrd="0" destOrd="0" parTransId="{6A98F33D-4884-4DF6-9073-1B1FFEC1465E}" sibTransId="{F0085ED5-FB77-4326-8B15-759216FC8D83}"/>
    <dgm:cxn modelId="{37C16F80-8E01-4BF8-B180-4C8C923AD680}" type="presOf" srcId="{ACA0577F-B687-417F-AD32-A1510674109F}" destId="{FBC3C84A-4E62-4A5E-AF62-92F7ACFE5786}" srcOrd="0" destOrd="0" presId="urn:microsoft.com/office/officeart/2008/layout/LinedList"/>
    <dgm:cxn modelId="{B4ADA18B-B6AE-420E-BB8A-AD8B83CF66AA}" type="presOf" srcId="{AA6FFFCC-0480-4237-90DF-7857A717EA48}" destId="{88F8FE6A-3AC7-4A9A-86BA-48266BECE91A}" srcOrd="0" destOrd="0" presId="urn:microsoft.com/office/officeart/2008/layout/LinedList"/>
    <dgm:cxn modelId="{B41FB898-95CB-4C87-87A4-26229B3234E3}" type="presOf" srcId="{E58B324E-6B39-4A5E-B802-89AC0AFC2F7D}" destId="{83593EE0-89BE-427A-8A9F-651E3E36BB41}" srcOrd="0" destOrd="0" presId="urn:microsoft.com/office/officeart/2008/layout/LinedList"/>
    <dgm:cxn modelId="{2582CDDC-5846-4488-B450-5B7E045F187A}" srcId="{ACA0577F-B687-417F-AD32-A1510674109F}" destId="{E58B324E-6B39-4A5E-B802-89AC0AFC2F7D}" srcOrd="1" destOrd="0" parTransId="{CD71517F-C506-4A0E-8095-81D1962F0F9B}" sibTransId="{60402F42-3F7D-4AD4-8B0A-9D087F54174B}"/>
    <dgm:cxn modelId="{3E18E9FE-4EC0-49BF-A5D7-8CFB75AD2B40}" type="presParOf" srcId="{FBC3C84A-4E62-4A5E-AF62-92F7ACFE5786}" destId="{C8E6AC05-4390-4BD8-8F89-72A3E87123B4}" srcOrd="0" destOrd="0" presId="urn:microsoft.com/office/officeart/2008/layout/LinedList"/>
    <dgm:cxn modelId="{261640D1-014C-4A9D-8D3A-14C86A110C0A}" type="presParOf" srcId="{FBC3C84A-4E62-4A5E-AF62-92F7ACFE5786}" destId="{27CB2DF0-CF2D-4389-98ED-9FC36F3F3DAD}" srcOrd="1" destOrd="0" presId="urn:microsoft.com/office/officeart/2008/layout/LinedList"/>
    <dgm:cxn modelId="{E34E776A-E395-4016-8820-EA01D69BFB0F}" type="presParOf" srcId="{27CB2DF0-CF2D-4389-98ED-9FC36F3F3DAD}" destId="{88F8FE6A-3AC7-4A9A-86BA-48266BECE91A}" srcOrd="0" destOrd="0" presId="urn:microsoft.com/office/officeart/2008/layout/LinedList"/>
    <dgm:cxn modelId="{A9DE3549-EFF3-408E-8891-1332656E7226}" type="presParOf" srcId="{27CB2DF0-CF2D-4389-98ED-9FC36F3F3DAD}" destId="{DE02D65E-B727-46C6-91D4-BD5B38C91CF5}" srcOrd="1" destOrd="0" presId="urn:microsoft.com/office/officeart/2008/layout/LinedList"/>
    <dgm:cxn modelId="{1257EC4C-559B-46F8-A373-A0F6CCEE60C5}" type="presParOf" srcId="{FBC3C84A-4E62-4A5E-AF62-92F7ACFE5786}" destId="{EF64FB5A-1AE1-4E22-A59B-9270C865C131}" srcOrd="2" destOrd="0" presId="urn:microsoft.com/office/officeart/2008/layout/LinedList"/>
    <dgm:cxn modelId="{14665EF5-C6F9-4695-9761-E2FFB7667C4B}" type="presParOf" srcId="{FBC3C84A-4E62-4A5E-AF62-92F7ACFE5786}" destId="{7C3C1278-1C37-4661-AA99-DAA2598102E8}" srcOrd="3" destOrd="0" presId="urn:microsoft.com/office/officeart/2008/layout/LinedList"/>
    <dgm:cxn modelId="{BE3096BC-EB3C-4595-A8A0-CD1F61D30461}" type="presParOf" srcId="{7C3C1278-1C37-4661-AA99-DAA2598102E8}" destId="{83593EE0-89BE-427A-8A9F-651E3E36BB41}" srcOrd="0" destOrd="0" presId="urn:microsoft.com/office/officeart/2008/layout/LinedList"/>
    <dgm:cxn modelId="{FE2980FF-5EC0-4998-83FF-578ABA09A3EA}" type="presParOf" srcId="{7C3C1278-1C37-4661-AA99-DAA2598102E8}" destId="{CC13FFCF-FE63-4B37-9505-4DC03D5ED5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80500-145E-4CDB-9547-97DB5099B3D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A2B8C5-CC0D-40D7-8FE4-9AD590C9F37A}">
      <dgm:prSet/>
      <dgm:spPr/>
      <dgm:t>
        <a:bodyPr/>
        <a:lstStyle/>
        <a:p>
          <a:r>
            <a:rPr lang="en-US" dirty="0">
              <a:latin typeface="Times New Roman" panose="02020603050405020304" pitchFamily="18" charset="0"/>
              <a:cs typeface="Times New Roman" panose="02020603050405020304" pitchFamily="18" charset="0"/>
            </a:rPr>
            <a:t>The objective of the system is a replacement of the traditional system that is in existence</a:t>
          </a:r>
          <a:r>
            <a:rPr lang="en-US" dirty="0"/>
            <a:t>.</a:t>
          </a:r>
        </a:p>
      </dgm:t>
    </dgm:pt>
    <dgm:pt modelId="{AAE9B3A0-C528-44D6-8ED9-0A76290727AF}" type="parTrans" cxnId="{5693FD45-8B12-4A0D-85CF-77C5A958A321}">
      <dgm:prSet/>
      <dgm:spPr/>
      <dgm:t>
        <a:bodyPr/>
        <a:lstStyle/>
        <a:p>
          <a:endParaRPr lang="en-US"/>
        </a:p>
      </dgm:t>
    </dgm:pt>
    <dgm:pt modelId="{186A6CE9-D770-4E0B-89B3-F8C3099A3C43}" type="sibTrans" cxnId="{5693FD45-8B12-4A0D-85CF-77C5A958A321}">
      <dgm:prSet/>
      <dgm:spPr/>
      <dgm:t>
        <a:bodyPr/>
        <a:lstStyle/>
        <a:p>
          <a:endParaRPr lang="en-US"/>
        </a:p>
      </dgm:t>
    </dgm:pt>
    <dgm:pt modelId="{EAB81578-67A3-4FED-9977-0BCD0663D71E}">
      <dgm:prSet/>
      <dgm:spPr/>
      <dgm:t>
        <a:bodyPr/>
        <a:lstStyle/>
        <a:p>
          <a:r>
            <a:rPr lang="en-US" dirty="0">
              <a:latin typeface="Times New Roman" panose="02020603050405020304" pitchFamily="18" charset="0"/>
              <a:cs typeface="Times New Roman" panose="02020603050405020304" pitchFamily="18" charset="0"/>
            </a:rPr>
            <a:t>This smart system reduces the time for voting and also the system is reliable, and faster.</a:t>
          </a:r>
        </a:p>
      </dgm:t>
    </dgm:pt>
    <dgm:pt modelId="{0B5D05F9-145C-4F04-A94C-B3BF9DD03CFB}" type="parTrans" cxnId="{D56EC1F1-3ABA-41C2-B797-27BB9B9B2D25}">
      <dgm:prSet/>
      <dgm:spPr/>
      <dgm:t>
        <a:bodyPr/>
        <a:lstStyle/>
        <a:p>
          <a:endParaRPr lang="en-US"/>
        </a:p>
      </dgm:t>
    </dgm:pt>
    <dgm:pt modelId="{E46C83CE-3673-430F-8C5E-6DD639A83A9D}" type="sibTrans" cxnId="{D56EC1F1-3ABA-41C2-B797-27BB9B9B2D25}">
      <dgm:prSet/>
      <dgm:spPr/>
      <dgm:t>
        <a:bodyPr/>
        <a:lstStyle/>
        <a:p>
          <a:endParaRPr lang="en-US"/>
        </a:p>
      </dgm:t>
    </dgm:pt>
    <dgm:pt modelId="{A42E93BF-E6E6-4716-8DE0-73E877E262AE}" type="pres">
      <dgm:prSet presAssocID="{AA480500-145E-4CDB-9547-97DB5099B3D6}" presName="root" presStyleCnt="0">
        <dgm:presLayoutVars>
          <dgm:dir/>
          <dgm:resizeHandles val="exact"/>
        </dgm:presLayoutVars>
      </dgm:prSet>
      <dgm:spPr/>
    </dgm:pt>
    <dgm:pt modelId="{42CE6403-475E-4EC4-9DC3-D421EE62109A}" type="pres">
      <dgm:prSet presAssocID="{C5A2B8C5-CC0D-40D7-8FE4-9AD590C9F37A}" presName="compNode" presStyleCnt="0"/>
      <dgm:spPr/>
    </dgm:pt>
    <dgm:pt modelId="{F13509B4-2A0F-4350-A702-3FD0119F608C}" type="pres">
      <dgm:prSet presAssocID="{C5A2B8C5-CC0D-40D7-8FE4-9AD590C9F37A}" presName="iconRect" presStyleLbl="node1" presStyleIdx="0" presStyleCnt="2" custLinFactNeighborY="-202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AA0E88E-2209-4DCD-81AF-8E02DB5CC896}" type="pres">
      <dgm:prSet presAssocID="{C5A2B8C5-CC0D-40D7-8FE4-9AD590C9F37A}" presName="spaceRect" presStyleCnt="0"/>
      <dgm:spPr/>
    </dgm:pt>
    <dgm:pt modelId="{5A80D307-2EC6-49BA-94FE-40F15DFE1953}" type="pres">
      <dgm:prSet presAssocID="{C5A2B8C5-CC0D-40D7-8FE4-9AD590C9F37A}" presName="textRect" presStyleLbl="revTx" presStyleIdx="0" presStyleCnt="2">
        <dgm:presLayoutVars>
          <dgm:chMax val="1"/>
          <dgm:chPref val="1"/>
        </dgm:presLayoutVars>
      </dgm:prSet>
      <dgm:spPr/>
    </dgm:pt>
    <dgm:pt modelId="{C7D7D16A-456E-4F79-A69C-771C3338D55D}" type="pres">
      <dgm:prSet presAssocID="{186A6CE9-D770-4E0B-89B3-F8C3099A3C43}" presName="sibTrans" presStyleCnt="0"/>
      <dgm:spPr/>
    </dgm:pt>
    <dgm:pt modelId="{8AFB97FC-C599-48FD-89F6-D61D16EFE4EC}" type="pres">
      <dgm:prSet presAssocID="{EAB81578-67A3-4FED-9977-0BCD0663D71E}" presName="compNode" presStyleCnt="0"/>
      <dgm:spPr/>
    </dgm:pt>
    <dgm:pt modelId="{F47CCC3A-D5F7-41BA-B73E-0A54D07B0626}" type="pres">
      <dgm:prSet presAssocID="{EAB81578-67A3-4FED-9977-0BCD0663D7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BB147CEE-B8B1-49DE-A624-555EA085FB71}" type="pres">
      <dgm:prSet presAssocID="{EAB81578-67A3-4FED-9977-0BCD0663D71E}" presName="spaceRect" presStyleCnt="0"/>
      <dgm:spPr/>
    </dgm:pt>
    <dgm:pt modelId="{F34500E4-4E04-4FF2-ADAE-E91F7C8355A3}" type="pres">
      <dgm:prSet presAssocID="{EAB81578-67A3-4FED-9977-0BCD0663D71E}" presName="textRect" presStyleLbl="revTx" presStyleIdx="1" presStyleCnt="2">
        <dgm:presLayoutVars>
          <dgm:chMax val="1"/>
          <dgm:chPref val="1"/>
        </dgm:presLayoutVars>
      </dgm:prSet>
      <dgm:spPr/>
    </dgm:pt>
  </dgm:ptLst>
  <dgm:cxnLst>
    <dgm:cxn modelId="{353E212F-6A14-4881-826A-A27B8DAF9E32}" type="presOf" srcId="{EAB81578-67A3-4FED-9977-0BCD0663D71E}" destId="{F34500E4-4E04-4FF2-ADAE-E91F7C8355A3}" srcOrd="0" destOrd="0" presId="urn:microsoft.com/office/officeart/2018/2/layout/IconLabelList"/>
    <dgm:cxn modelId="{5693FD45-8B12-4A0D-85CF-77C5A958A321}" srcId="{AA480500-145E-4CDB-9547-97DB5099B3D6}" destId="{C5A2B8C5-CC0D-40D7-8FE4-9AD590C9F37A}" srcOrd="0" destOrd="0" parTransId="{AAE9B3A0-C528-44D6-8ED9-0A76290727AF}" sibTransId="{186A6CE9-D770-4E0B-89B3-F8C3099A3C43}"/>
    <dgm:cxn modelId="{69EF02DB-C5B9-4540-A67B-D37F85129037}" type="presOf" srcId="{C5A2B8C5-CC0D-40D7-8FE4-9AD590C9F37A}" destId="{5A80D307-2EC6-49BA-94FE-40F15DFE1953}" srcOrd="0" destOrd="0" presId="urn:microsoft.com/office/officeart/2018/2/layout/IconLabelList"/>
    <dgm:cxn modelId="{954B89DB-CAF3-4209-AECB-BC383A58392A}" type="presOf" srcId="{AA480500-145E-4CDB-9547-97DB5099B3D6}" destId="{A42E93BF-E6E6-4716-8DE0-73E877E262AE}" srcOrd="0" destOrd="0" presId="urn:microsoft.com/office/officeart/2018/2/layout/IconLabelList"/>
    <dgm:cxn modelId="{D56EC1F1-3ABA-41C2-B797-27BB9B9B2D25}" srcId="{AA480500-145E-4CDB-9547-97DB5099B3D6}" destId="{EAB81578-67A3-4FED-9977-0BCD0663D71E}" srcOrd="1" destOrd="0" parTransId="{0B5D05F9-145C-4F04-A94C-B3BF9DD03CFB}" sibTransId="{E46C83CE-3673-430F-8C5E-6DD639A83A9D}"/>
    <dgm:cxn modelId="{906A0C92-2CA2-4E42-8DD7-98348C5FFBDC}" type="presParOf" srcId="{A42E93BF-E6E6-4716-8DE0-73E877E262AE}" destId="{42CE6403-475E-4EC4-9DC3-D421EE62109A}" srcOrd="0" destOrd="0" presId="urn:microsoft.com/office/officeart/2018/2/layout/IconLabelList"/>
    <dgm:cxn modelId="{B0906FF2-F42F-4C47-89D7-02FA2EE65710}" type="presParOf" srcId="{42CE6403-475E-4EC4-9DC3-D421EE62109A}" destId="{F13509B4-2A0F-4350-A702-3FD0119F608C}" srcOrd="0" destOrd="0" presId="urn:microsoft.com/office/officeart/2018/2/layout/IconLabelList"/>
    <dgm:cxn modelId="{EACCEE84-5BE8-4D4D-8CA1-3756A9E462AD}" type="presParOf" srcId="{42CE6403-475E-4EC4-9DC3-D421EE62109A}" destId="{3AA0E88E-2209-4DCD-81AF-8E02DB5CC896}" srcOrd="1" destOrd="0" presId="urn:microsoft.com/office/officeart/2018/2/layout/IconLabelList"/>
    <dgm:cxn modelId="{AF3D7E7F-286C-4DEA-B46C-FEBCDA6F26E7}" type="presParOf" srcId="{42CE6403-475E-4EC4-9DC3-D421EE62109A}" destId="{5A80D307-2EC6-49BA-94FE-40F15DFE1953}" srcOrd="2" destOrd="0" presId="urn:microsoft.com/office/officeart/2018/2/layout/IconLabelList"/>
    <dgm:cxn modelId="{EA120EF1-65C7-4CE2-9351-5C323AB89D47}" type="presParOf" srcId="{A42E93BF-E6E6-4716-8DE0-73E877E262AE}" destId="{C7D7D16A-456E-4F79-A69C-771C3338D55D}" srcOrd="1" destOrd="0" presId="urn:microsoft.com/office/officeart/2018/2/layout/IconLabelList"/>
    <dgm:cxn modelId="{A14CEBC6-0E26-49D1-BE4E-8FFE98FB21A1}" type="presParOf" srcId="{A42E93BF-E6E6-4716-8DE0-73E877E262AE}" destId="{8AFB97FC-C599-48FD-89F6-D61D16EFE4EC}" srcOrd="2" destOrd="0" presId="urn:microsoft.com/office/officeart/2018/2/layout/IconLabelList"/>
    <dgm:cxn modelId="{765C9F3F-6086-4724-B09D-522834819E3A}" type="presParOf" srcId="{8AFB97FC-C599-48FD-89F6-D61D16EFE4EC}" destId="{F47CCC3A-D5F7-41BA-B73E-0A54D07B0626}" srcOrd="0" destOrd="0" presId="urn:microsoft.com/office/officeart/2018/2/layout/IconLabelList"/>
    <dgm:cxn modelId="{CAFF8F75-28B6-4B59-8627-45B599BF5EBF}" type="presParOf" srcId="{8AFB97FC-C599-48FD-89F6-D61D16EFE4EC}" destId="{BB147CEE-B8B1-49DE-A624-555EA085FB71}" srcOrd="1" destOrd="0" presId="urn:microsoft.com/office/officeart/2018/2/layout/IconLabelList"/>
    <dgm:cxn modelId="{8F47554D-C911-4662-A90C-1AF9365D3CF9}" type="presParOf" srcId="{8AFB97FC-C599-48FD-89F6-D61D16EFE4EC}" destId="{F34500E4-4E04-4FF2-ADAE-E91F7C8355A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D2272D-1DCD-422E-90E0-014043708B7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9FE649E-CA3B-4AF6-8F18-83A61AA46DD7}">
      <dgm:prSet/>
      <dgm:spPr/>
      <dgm:t>
        <a:bodyPr/>
        <a:lstStyle/>
        <a:p>
          <a:r>
            <a:rPr lang="en-US" dirty="0">
              <a:latin typeface="Times New Roman" panose="02020603050405020304" pitchFamily="18" charset="0"/>
              <a:cs typeface="Times New Roman" panose="02020603050405020304" pitchFamily="18" charset="0"/>
            </a:rPr>
            <a:t>Voter can Vote from anywhere for his/her Constituency.</a:t>
          </a:r>
        </a:p>
      </dgm:t>
    </dgm:pt>
    <dgm:pt modelId="{7548D01B-2E6E-4560-9B30-D968E23CB9CE}" type="parTrans" cxnId="{0AFFEA23-F02E-47B0-90E7-CEF62EB8DD7E}">
      <dgm:prSet/>
      <dgm:spPr/>
      <dgm:t>
        <a:bodyPr/>
        <a:lstStyle/>
        <a:p>
          <a:endParaRPr lang="en-US"/>
        </a:p>
      </dgm:t>
    </dgm:pt>
    <dgm:pt modelId="{DE4F1273-B685-4C37-951C-806219EE45C7}" type="sibTrans" cxnId="{0AFFEA23-F02E-47B0-90E7-CEF62EB8DD7E}">
      <dgm:prSet/>
      <dgm:spPr/>
      <dgm:t>
        <a:bodyPr/>
        <a:lstStyle/>
        <a:p>
          <a:endParaRPr lang="en-US"/>
        </a:p>
      </dgm:t>
    </dgm:pt>
    <dgm:pt modelId="{E77064FD-E4C0-4B75-8030-FB85410B6772}">
      <dgm:prSet/>
      <dgm:spPr/>
      <dgm:t>
        <a:bodyPr/>
        <a:lstStyle/>
        <a:p>
          <a:r>
            <a:rPr lang="en-US" dirty="0">
              <a:latin typeface="Times New Roman" panose="02020603050405020304" pitchFamily="18" charset="0"/>
              <a:cs typeface="Times New Roman" panose="02020603050405020304" pitchFamily="18" charset="0"/>
            </a:rPr>
            <a:t>It Increase the Voting Percentage.</a:t>
          </a:r>
        </a:p>
      </dgm:t>
    </dgm:pt>
    <dgm:pt modelId="{588004D5-6E20-466B-91F2-DA3800D789F3}" type="parTrans" cxnId="{636523AA-9BED-464C-865D-7526B514FA99}">
      <dgm:prSet/>
      <dgm:spPr/>
      <dgm:t>
        <a:bodyPr/>
        <a:lstStyle/>
        <a:p>
          <a:endParaRPr lang="en-US"/>
        </a:p>
      </dgm:t>
    </dgm:pt>
    <dgm:pt modelId="{CB078281-0CAD-4581-ADB3-C7D7511F3987}" type="sibTrans" cxnId="{636523AA-9BED-464C-865D-7526B514FA99}">
      <dgm:prSet/>
      <dgm:spPr/>
      <dgm:t>
        <a:bodyPr/>
        <a:lstStyle/>
        <a:p>
          <a:endParaRPr lang="en-US"/>
        </a:p>
      </dgm:t>
    </dgm:pt>
    <dgm:pt modelId="{F6CA471D-137A-44A0-82D0-9BB2BA8B1078}">
      <dgm:prSet/>
      <dgm:spPr/>
      <dgm:t>
        <a:bodyPr/>
        <a:lstStyle/>
        <a:p>
          <a:r>
            <a:rPr lang="en-US" dirty="0">
              <a:latin typeface="Times New Roman" panose="02020603050405020304" pitchFamily="18" charset="0"/>
              <a:cs typeface="Times New Roman" panose="02020603050405020304" pitchFamily="18" charset="0"/>
            </a:rPr>
            <a:t>It Maintains all The Information of all the Candidates and Vote.</a:t>
          </a:r>
        </a:p>
      </dgm:t>
    </dgm:pt>
    <dgm:pt modelId="{9052540E-C991-4582-B070-73ECC3A00125}" type="parTrans" cxnId="{EBF51EF8-6E8C-4FC9-AB77-C95DD575A6CC}">
      <dgm:prSet/>
      <dgm:spPr/>
      <dgm:t>
        <a:bodyPr/>
        <a:lstStyle/>
        <a:p>
          <a:endParaRPr lang="en-US"/>
        </a:p>
      </dgm:t>
    </dgm:pt>
    <dgm:pt modelId="{54D38B20-88EF-4F52-84F7-221CE929BEB0}" type="sibTrans" cxnId="{EBF51EF8-6E8C-4FC9-AB77-C95DD575A6CC}">
      <dgm:prSet/>
      <dgm:spPr/>
      <dgm:t>
        <a:bodyPr/>
        <a:lstStyle/>
        <a:p>
          <a:endParaRPr lang="en-US"/>
        </a:p>
      </dgm:t>
    </dgm:pt>
    <dgm:pt modelId="{BDD74798-B1C6-4BD5-BACC-C7956FD88642}" type="pres">
      <dgm:prSet presAssocID="{B7D2272D-1DCD-422E-90E0-014043708B77}" presName="outerComposite" presStyleCnt="0">
        <dgm:presLayoutVars>
          <dgm:chMax val="5"/>
          <dgm:dir/>
          <dgm:resizeHandles val="exact"/>
        </dgm:presLayoutVars>
      </dgm:prSet>
      <dgm:spPr/>
    </dgm:pt>
    <dgm:pt modelId="{1BF51C3A-7392-4E51-89A0-3B2BD6EC0F6E}" type="pres">
      <dgm:prSet presAssocID="{B7D2272D-1DCD-422E-90E0-014043708B77}" presName="dummyMaxCanvas" presStyleCnt="0">
        <dgm:presLayoutVars/>
      </dgm:prSet>
      <dgm:spPr/>
    </dgm:pt>
    <dgm:pt modelId="{C44E4511-0428-4BB6-A8FC-A756D7297BC8}" type="pres">
      <dgm:prSet presAssocID="{B7D2272D-1DCD-422E-90E0-014043708B77}" presName="ThreeNodes_1" presStyleLbl="node1" presStyleIdx="0" presStyleCnt="3">
        <dgm:presLayoutVars>
          <dgm:bulletEnabled val="1"/>
        </dgm:presLayoutVars>
      </dgm:prSet>
      <dgm:spPr/>
    </dgm:pt>
    <dgm:pt modelId="{E4A2832F-0E80-493E-8C34-D928B95F2FA9}" type="pres">
      <dgm:prSet presAssocID="{B7D2272D-1DCD-422E-90E0-014043708B77}" presName="ThreeNodes_2" presStyleLbl="node1" presStyleIdx="1" presStyleCnt="3" custLinFactNeighborX="43" custLinFactNeighborY="-151">
        <dgm:presLayoutVars>
          <dgm:bulletEnabled val="1"/>
        </dgm:presLayoutVars>
      </dgm:prSet>
      <dgm:spPr/>
    </dgm:pt>
    <dgm:pt modelId="{4AF0C296-DAC9-4173-8BCC-C652E2F5F171}" type="pres">
      <dgm:prSet presAssocID="{B7D2272D-1DCD-422E-90E0-014043708B77}" presName="ThreeNodes_3" presStyleLbl="node1" presStyleIdx="2" presStyleCnt="3" custLinFactNeighborX="-520" custLinFactNeighborY="-630">
        <dgm:presLayoutVars>
          <dgm:bulletEnabled val="1"/>
        </dgm:presLayoutVars>
      </dgm:prSet>
      <dgm:spPr/>
    </dgm:pt>
    <dgm:pt modelId="{2B1A9C81-2D71-4BC7-AC8D-E8901B39CA5C}" type="pres">
      <dgm:prSet presAssocID="{B7D2272D-1DCD-422E-90E0-014043708B77}" presName="ThreeConn_1-2" presStyleLbl="fgAccFollowNode1" presStyleIdx="0" presStyleCnt="2">
        <dgm:presLayoutVars>
          <dgm:bulletEnabled val="1"/>
        </dgm:presLayoutVars>
      </dgm:prSet>
      <dgm:spPr/>
    </dgm:pt>
    <dgm:pt modelId="{ACEA1250-949D-4196-A8CA-477A6528C6A4}" type="pres">
      <dgm:prSet presAssocID="{B7D2272D-1DCD-422E-90E0-014043708B77}" presName="ThreeConn_2-3" presStyleLbl="fgAccFollowNode1" presStyleIdx="1" presStyleCnt="2">
        <dgm:presLayoutVars>
          <dgm:bulletEnabled val="1"/>
        </dgm:presLayoutVars>
      </dgm:prSet>
      <dgm:spPr/>
    </dgm:pt>
    <dgm:pt modelId="{DD9C1658-51BE-4D13-B469-F721E4A33F12}" type="pres">
      <dgm:prSet presAssocID="{B7D2272D-1DCD-422E-90E0-014043708B77}" presName="ThreeNodes_1_text" presStyleLbl="node1" presStyleIdx="2" presStyleCnt="3">
        <dgm:presLayoutVars>
          <dgm:bulletEnabled val="1"/>
        </dgm:presLayoutVars>
      </dgm:prSet>
      <dgm:spPr/>
    </dgm:pt>
    <dgm:pt modelId="{9BC8A0A0-B33B-4A40-AD6F-B7331AD24D83}" type="pres">
      <dgm:prSet presAssocID="{B7D2272D-1DCD-422E-90E0-014043708B77}" presName="ThreeNodes_2_text" presStyleLbl="node1" presStyleIdx="2" presStyleCnt="3">
        <dgm:presLayoutVars>
          <dgm:bulletEnabled val="1"/>
        </dgm:presLayoutVars>
      </dgm:prSet>
      <dgm:spPr/>
    </dgm:pt>
    <dgm:pt modelId="{BBA5722D-F60B-4B33-B421-787A41E58F9C}" type="pres">
      <dgm:prSet presAssocID="{B7D2272D-1DCD-422E-90E0-014043708B77}" presName="ThreeNodes_3_text" presStyleLbl="node1" presStyleIdx="2" presStyleCnt="3">
        <dgm:presLayoutVars>
          <dgm:bulletEnabled val="1"/>
        </dgm:presLayoutVars>
      </dgm:prSet>
      <dgm:spPr/>
    </dgm:pt>
  </dgm:ptLst>
  <dgm:cxnLst>
    <dgm:cxn modelId="{DB99161E-8CE5-4B8C-ADBB-7989B7EFA836}" type="presOf" srcId="{B7D2272D-1DCD-422E-90E0-014043708B77}" destId="{BDD74798-B1C6-4BD5-BACC-C7956FD88642}" srcOrd="0" destOrd="0" presId="urn:microsoft.com/office/officeart/2005/8/layout/vProcess5"/>
    <dgm:cxn modelId="{B6686A23-0947-4649-A701-6D7B2057E277}" type="presOf" srcId="{29FE649E-CA3B-4AF6-8F18-83A61AA46DD7}" destId="{C44E4511-0428-4BB6-A8FC-A756D7297BC8}" srcOrd="0" destOrd="0" presId="urn:microsoft.com/office/officeart/2005/8/layout/vProcess5"/>
    <dgm:cxn modelId="{0AFFEA23-F02E-47B0-90E7-CEF62EB8DD7E}" srcId="{B7D2272D-1DCD-422E-90E0-014043708B77}" destId="{29FE649E-CA3B-4AF6-8F18-83A61AA46DD7}" srcOrd="0" destOrd="0" parTransId="{7548D01B-2E6E-4560-9B30-D968E23CB9CE}" sibTransId="{DE4F1273-B685-4C37-951C-806219EE45C7}"/>
    <dgm:cxn modelId="{43C6C168-7C88-4386-8112-7C48267C0A6D}" type="presOf" srcId="{CB078281-0CAD-4581-ADB3-C7D7511F3987}" destId="{ACEA1250-949D-4196-A8CA-477A6528C6A4}" srcOrd="0" destOrd="0" presId="urn:microsoft.com/office/officeart/2005/8/layout/vProcess5"/>
    <dgm:cxn modelId="{0A1C9059-32D1-4CE3-86BF-8605190CED1A}" type="presOf" srcId="{29FE649E-CA3B-4AF6-8F18-83A61AA46DD7}" destId="{DD9C1658-51BE-4D13-B469-F721E4A33F12}" srcOrd="1" destOrd="0" presId="urn:microsoft.com/office/officeart/2005/8/layout/vProcess5"/>
    <dgm:cxn modelId="{83326880-8513-4803-89E2-FB92065EFD39}" type="presOf" srcId="{E77064FD-E4C0-4B75-8030-FB85410B6772}" destId="{9BC8A0A0-B33B-4A40-AD6F-B7331AD24D83}" srcOrd="1" destOrd="0" presId="urn:microsoft.com/office/officeart/2005/8/layout/vProcess5"/>
    <dgm:cxn modelId="{636523AA-9BED-464C-865D-7526B514FA99}" srcId="{B7D2272D-1DCD-422E-90E0-014043708B77}" destId="{E77064FD-E4C0-4B75-8030-FB85410B6772}" srcOrd="1" destOrd="0" parTransId="{588004D5-6E20-466B-91F2-DA3800D789F3}" sibTransId="{CB078281-0CAD-4581-ADB3-C7D7511F3987}"/>
    <dgm:cxn modelId="{D611CFB6-83C7-45E5-8848-18FC3752D2DE}" type="presOf" srcId="{F6CA471D-137A-44A0-82D0-9BB2BA8B1078}" destId="{BBA5722D-F60B-4B33-B421-787A41E58F9C}" srcOrd="1" destOrd="0" presId="urn:microsoft.com/office/officeart/2005/8/layout/vProcess5"/>
    <dgm:cxn modelId="{9ADED0D3-0349-441D-9659-03F0557E4129}" type="presOf" srcId="{DE4F1273-B685-4C37-951C-806219EE45C7}" destId="{2B1A9C81-2D71-4BC7-AC8D-E8901B39CA5C}" srcOrd="0" destOrd="0" presId="urn:microsoft.com/office/officeart/2005/8/layout/vProcess5"/>
    <dgm:cxn modelId="{BBA0E1E9-E54C-4E0B-8610-9F45B4CBE396}" type="presOf" srcId="{E77064FD-E4C0-4B75-8030-FB85410B6772}" destId="{E4A2832F-0E80-493E-8C34-D928B95F2FA9}" srcOrd="0" destOrd="0" presId="urn:microsoft.com/office/officeart/2005/8/layout/vProcess5"/>
    <dgm:cxn modelId="{E7C1F3F0-A2D2-444A-856D-6C9D170B5956}" type="presOf" srcId="{F6CA471D-137A-44A0-82D0-9BB2BA8B1078}" destId="{4AF0C296-DAC9-4173-8BCC-C652E2F5F171}" srcOrd="0" destOrd="0" presId="urn:microsoft.com/office/officeart/2005/8/layout/vProcess5"/>
    <dgm:cxn modelId="{EBF51EF8-6E8C-4FC9-AB77-C95DD575A6CC}" srcId="{B7D2272D-1DCD-422E-90E0-014043708B77}" destId="{F6CA471D-137A-44A0-82D0-9BB2BA8B1078}" srcOrd="2" destOrd="0" parTransId="{9052540E-C991-4582-B070-73ECC3A00125}" sibTransId="{54D38B20-88EF-4F52-84F7-221CE929BEB0}"/>
    <dgm:cxn modelId="{054146D4-B99E-40FE-A108-2FE084FCD726}" type="presParOf" srcId="{BDD74798-B1C6-4BD5-BACC-C7956FD88642}" destId="{1BF51C3A-7392-4E51-89A0-3B2BD6EC0F6E}" srcOrd="0" destOrd="0" presId="urn:microsoft.com/office/officeart/2005/8/layout/vProcess5"/>
    <dgm:cxn modelId="{9EF6F78D-5FDD-4B94-8211-A46C1A4E766A}" type="presParOf" srcId="{BDD74798-B1C6-4BD5-BACC-C7956FD88642}" destId="{C44E4511-0428-4BB6-A8FC-A756D7297BC8}" srcOrd="1" destOrd="0" presId="urn:microsoft.com/office/officeart/2005/8/layout/vProcess5"/>
    <dgm:cxn modelId="{F49A0FC3-81AB-4B34-AD64-B4183F727B8C}" type="presParOf" srcId="{BDD74798-B1C6-4BD5-BACC-C7956FD88642}" destId="{E4A2832F-0E80-493E-8C34-D928B95F2FA9}" srcOrd="2" destOrd="0" presId="urn:microsoft.com/office/officeart/2005/8/layout/vProcess5"/>
    <dgm:cxn modelId="{BFBB21D0-05F5-4A7A-8053-E1FEB9D86836}" type="presParOf" srcId="{BDD74798-B1C6-4BD5-BACC-C7956FD88642}" destId="{4AF0C296-DAC9-4173-8BCC-C652E2F5F171}" srcOrd="3" destOrd="0" presId="urn:microsoft.com/office/officeart/2005/8/layout/vProcess5"/>
    <dgm:cxn modelId="{F9F43C20-89C7-4683-A276-26C98EC0FBB7}" type="presParOf" srcId="{BDD74798-B1C6-4BD5-BACC-C7956FD88642}" destId="{2B1A9C81-2D71-4BC7-AC8D-E8901B39CA5C}" srcOrd="4" destOrd="0" presId="urn:microsoft.com/office/officeart/2005/8/layout/vProcess5"/>
    <dgm:cxn modelId="{5AF2B292-43EF-4825-88C9-74B5306ABB9D}" type="presParOf" srcId="{BDD74798-B1C6-4BD5-BACC-C7956FD88642}" destId="{ACEA1250-949D-4196-A8CA-477A6528C6A4}" srcOrd="5" destOrd="0" presId="urn:microsoft.com/office/officeart/2005/8/layout/vProcess5"/>
    <dgm:cxn modelId="{522B69E8-44D5-44FD-99BF-D642149F1218}" type="presParOf" srcId="{BDD74798-B1C6-4BD5-BACC-C7956FD88642}" destId="{DD9C1658-51BE-4D13-B469-F721E4A33F12}" srcOrd="6" destOrd="0" presId="urn:microsoft.com/office/officeart/2005/8/layout/vProcess5"/>
    <dgm:cxn modelId="{DF72C6FE-F3C1-45F7-9CD8-294B62F223A8}" type="presParOf" srcId="{BDD74798-B1C6-4BD5-BACC-C7956FD88642}" destId="{9BC8A0A0-B33B-4A40-AD6F-B7331AD24D83}" srcOrd="7" destOrd="0" presId="urn:microsoft.com/office/officeart/2005/8/layout/vProcess5"/>
    <dgm:cxn modelId="{293097B1-7FD9-425F-A3E2-4E4D37D8406E}" type="presParOf" srcId="{BDD74798-B1C6-4BD5-BACC-C7956FD88642}" destId="{BBA5722D-F60B-4B33-B421-787A41E58F9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AEAC9-CA1F-47CD-9528-88AC6BB6993A}"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EEDF77B0-FBD6-47B3-B7F8-903D700D652F}">
      <dgm:prSet/>
      <dgm:spPr/>
      <dgm:t>
        <a:bodyPr/>
        <a:lstStyle/>
        <a:p>
          <a:r>
            <a:rPr lang="en-US" dirty="0">
              <a:latin typeface="Times New Roman" panose="02020603050405020304" pitchFamily="18" charset="0"/>
              <a:cs typeface="Times New Roman" panose="02020603050405020304" pitchFamily="18" charset="0"/>
            </a:rPr>
            <a:t>Online Voting is a voting system by which any Voter can use his\her voting rights from anywhere in India. Online voting for association contains-: </a:t>
          </a:r>
        </a:p>
      </dgm:t>
    </dgm:pt>
    <dgm:pt modelId="{4BBCD1A8-A091-490B-93B3-0488B321E921}" type="parTrans" cxnId="{BCD522FA-4A77-4223-990F-07BDDFC4D5B8}">
      <dgm:prSet/>
      <dgm:spPr/>
      <dgm:t>
        <a:bodyPr/>
        <a:lstStyle/>
        <a:p>
          <a:endParaRPr lang="en-US"/>
        </a:p>
      </dgm:t>
    </dgm:pt>
    <dgm:pt modelId="{5D0496F4-5C38-4308-9481-E0E8B83F18BB}" type="sibTrans" cxnId="{BCD522FA-4A77-4223-990F-07BDDFC4D5B8}">
      <dgm:prSet/>
      <dgm:spPr/>
      <dgm:t>
        <a:bodyPr/>
        <a:lstStyle/>
        <a:p>
          <a:endParaRPr lang="en-US"/>
        </a:p>
      </dgm:t>
    </dgm:pt>
    <dgm:pt modelId="{7A7F1E73-095F-4F08-A4A3-587D31E039BE}">
      <dgm:prSet/>
      <dgm:spPr/>
      <dgm:t>
        <a:bodyPr/>
        <a:lstStyle/>
        <a:p>
          <a:r>
            <a:rPr lang="en-US" dirty="0">
              <a:latin typeface="Times New Roman" panose="02020603050405020304" pitchFamily="18" charset="0"/>
              <a:cs typeface="Times New Roman" panose="02020603050405020304" pitchFamily="18" charset="0"/>
            </a:rPr>
            <a:t>· Voter’s information in database. </a:t>
          </a:r>
        </a:p>
      </dgm:t>
    </dgm:pt>
    <dgm:pt modelId="{CC6E5544-6425-4EA8-98C3-C889EB093638}" type="parTrans" cxnId="{E275263F-41A8-4761-9A3C-D08F894338D6}">
      <dgm:prSet/>
      <dgm:spPr/>
      <dgm:t>
        <a:bodyPr/>
        <a:lstStyle/>
        <a:p>
          <a:endParaRPr lang="en-US"/>
        </a:p>
      </dgm:t>
    </dgm:pt>
    <dgm:pt modelId="{4C9B5248-9488-4D1D-81EA-04EBFF22B4FF}" type="sibTrans" cxnId="{E275263F-41A8-4761-9A3C-D08F894338D6}">
      <dgm:prSet/>
      <dgm:spPr/>
      <dgm:t>
        <a:bodyPr/>
        <a:lstStyle/>
        <a:p>
          <a:endParaRPr lang="en-US"/>
        </a:p>
      </dgm:t>
    </dgm:pt>
    <dgm:pt modelId="{25477773-F7D3-4DC0-A625-28979DDE11EB}">
      <dgm:prSet/>
      <dgm:spPr/>
      <dgm:t>
        <a:bodyPr/>
        <a:lstStyle/>
        <a:p>
          <a:r>
            <a:rPr lang="en-US" dirty="0">
              <a:latin typeface="Times New Roman" panose="02020603050405020304" pitchFamily="18" charset="0"/>
              <a:cs typeface="Times New Roman" panose="02020603050405020304" pitchFamily="18" charset="0"/>
            </a:rPr>
            <a:t>· Voter’s Names with ID. </a:t>
          </a:r>
        </a:p>
      </dgm:t>
    </dgm:pt>
    <dgm:pt modelId="{9D0098AA-880B-4B1A-8603-1930CFF24BC3}" type="parTrans" cxnId="{0CC0347D-D4EE-477C-868C-F3538CC2BD46}">
      <dgm:prSet/>
      <dgm:spPr/>
      <dgm:t>
        <a:bodyPr/>
        <a:lstStyle/>
        <a:p>
          <a:endParaRPr lang="en-US"/>
        </a:p>
      </dgm:t>
    </dgm:pt>
    <dgm:pt modelId="{7612425A-6A0A-48D5-A900-A7A5FC43C792}" type="sibTrans" cxnId="{0CC0347D-D4EE-477C-868C-F3538CC2BD46}">
      <dgm:prSet/>
      <dgm:spPr/>
      <dgm:t>
        <a:bodyPr/>
        <a:lstStyle/>
        <a:p>
          <a:endParaRPr lang="en-US"/>
        </a:p>
      </dgm:t>
    </dgm:pt>
    <dgm:pt modelId="{59E47C31-0E2B-4DDA-ADF0-8AEAEE2D4176}">
      <dgm:prSet/>
      <dgm:spPr/>
      <dgm:t>
        <a:bodyPr/>
        <a:lstStyle/>
        <a:p>
          <a:r>
            <a:rPr lang="en-US" dirty="0">
              <a:latin typeface="Times New Roman" panose="02020603050405020304" pitchFamily="18" charset="0"/>
              <a:cs typeface="Times New Roman" panose="02020603050405020304" pitchFamily="18" charset="0"/>
            </a:rPr>
            <a:t>· Voter’s vote in a database. </a:t>
          </a:r>
        </a:p>
      </dgm:t>
    </dgm:pt>
    <dgm:pt modelId="{CF293EF4-FA88-4B2E-8BCC-79A2F72C43D4}" type="parTrans" cxnId="{0C8BC10D-73F7-4CDB-BDFA-D1AAF1C9D2B4}">
      <dgm:prSet/>
      <dgm:spPr/>
      <dgm:t>
        <a:bodyPr/>
        <a:lstStyle/>
        <a:p>
          <a:endParaRPr lang="en-US"/>
        </a:p>
      </dgm:t>
    </dgm:pt>
    <dgm:pt modelId="{4DA17222-3A33-497A-9E43-1FBE196EF90E}" type="sibTrans" cxnId="{0C8BC10D-73F7-4CDB-BDFA-D1AAF1C9D2B4}">
      <dgm:prSet/>
      <dgm:spPr/>
      <dgm:t>
        <a:bodyPr/>
        <a:lstStyle/>
        <a:p>
          <a:endParaRPr lang="en-US"/>
        </a:p>
      </dgm:t>
    </dgm:pt>
    <dgm:pt modelId="{0C9BB0C4-3C15-45A5-9E23-AA5B381A1A23}" type="pres">
      <dgm:prSet presAssocID="{2D0AEAC9-CA1F-47CD-9528-88AC6BB6993A}" presName="outerComposite" presStyleCnt="0">
        <dgm:presLayoutVars>
          <dgm:chMax val="5"/>
          <dgm:dir/>
          <dgm:resizeHandles val="exact"/>
        </dgm:presLayoutVars>
      </dgm:prSet>
      <dgm:spPr/>
    </dgm:pt>
    <dgm:pt modelId="{43D1BA83-CFC9-4EC3-8A62-6FF91322F0C1}" type="pres">
      <dgm:prSet presAssocID="{2D0AEAC9-CA1F-47CD-9528-88AC6BB6993A}" presName="dummyMaxCanvas" presStyleCnt="0">
        <dgm:presLayoutVars/>
      </dgm:prSet>
      <dgm:spPr/>
    </dgm:pt>
    <dgm:pt modelId="{E93E6EBC-5792-4F2D-8434-978D5A8517C1}" type="pres">
      <dgm:prSet presAssocID="{2D0AEAC9-CA1F-47CD-9528-88AC6BB6993A}" presName="FourNodes_1" presStyleLbl="node1" presStyleIdx="0" presStyleCnt="4">
        <dgm:presLayoutVars>
          <dgm:bulletEnabled val="1"/>
        </dgm:presLayoutVars>
      </dgm:prSet>
      <dgm:spPr/>
    </dgm:pt>
    <dgm:pt modelId="{696781F0-F066-4C55-AE9D-50F7BDC12A5F}" type="pres">
      <dgm:prSet presAssocID="{2D0AEAC9-CA1F-47CD-9528-88AC6BB6993A}" presName="FourNodes_2" presStyleLbl="node1" presStyleIdx="1" presStyleCnt="4">
        <dgm:presLayoutVars>
          <dgm:bulletEnabled val="1"/>
        </dgm:presLayoutVars>
      </dgm:prSet>
      <dgm:spPr/>
    </dgm:pt>
    <dgm:pt modelId="{4359A46F-7D74-4682-8A51-C3577B0F99E0}" type="pres">
      <dgm:prSet presAssocID="{2D0AEAC9-CA1F-47CD-9528-88AC6BB6993A}" presName="FourNodes_3" presStyleLbl="node1" presStyleIdx="2" presStyleCnt="4">
        <dgm:presLayoutVars>
          <dgm:bulletEnabled val="1"/>
        </dgm:presLayoutVars>
      </dgm:prSet>
      <dgm:spPr/>
    </dgm:pt>
    <dgm:pt modelId="{B386D6AE-F3CC-45FA-B522-7531568CA99C}" type="pres">
      <dgm:prSet presAssocID="{2D0AEAC9-CA1F-47CD-9528-88AC6BB6993A}" presName="FourNodes_4" presStyleLbl="node1" presStyleIdx="3" presStyleCnt="4">
        <dgm:presLayoutVars>
          <dgm:bulletEnabled val="1"/>
        </dgm:presLayoutVars>
      </dgm:prSet>
      <dgm:spPr/>
    </dgm:pt>
    <dgm:pt modelId="{CFD768E2-7EBC-4F7E-AB02-556D795D1841}" type="pres">
      <dgm:prSet presAssocID="{2D0AEAC9-CA1F-47CD-9528-88AC6BB6993A}" presName="FourConn_1-2" presStyleLbl="fgAccFollowNode1" presStyleIdx="0" presStyleCnt="3">
        <dgm:presLayoutVars>
          <dgm:bulletEnabled val="1"/>
        </dgm:presLayoutVars>
      </dgm:prSet>
      <dgm:spPr/>
    </dgm:pt>
    <dgm:pt modelId="{2285357E-393A-445D-8588-A2CAED130500}" type="pres">
      <dgm:prSet presAssocID="{2D0AEAC9-CA1F-47CD-9528-88AC6BB6993A}" presName="FourConn_2-3" presStyleLbl="fgAccFollowNode1" presStyleIdx="1" presStyleCnt="3">
        <dgm:presLayoutVars>
          <dgm:bulletEnabled val="1"/>
        </dgm:presLayoutVars>
      </dgm:prSet>
      <dgm:spPr/>
    </dgm:pt>
    <dgm:pt modelId="{7124B209-D2C6-4758-86E7-47E353984DBF}" type="pres">
      <dgm:prSet presAssocID="{2D0AEAC9-CA1F-47CD-9528-88AC6BB6993A}" presName="FourConn_3-4" presStyleLbl="fgAccFollowNode1" presStyleIdx="2" presStyleCnt="3">
        <dgm:presLayoutVars>
          <dgm:bulletEnabled val="1"/>
        </dgm:presLayoutVars>
      </dgm:prSet>
      <dgm:spPr/>
    </dgm:pt>
    <dgm:pt modelId="{4AA2A90C-8D9F-4DD1-BD3E-3F5614275EE9}" type="pres">
      <dgm:prSet presAssocID="{2D0AEAC9-CA1F-47CD-9528-88AC6BB6993A}" presName="FourNodes_1_text" presStyleLbl="node1" presStyleIdx="3" presStyleCnt="4">
        <dgm:presLayoutVars>
          <dgm:bulletEnabled val="1"/>
        </dgm:presLayoutVars>
      </dgm:prSet>
      <dgm:spPr/>
    </dgm:pt>
    <dgm:pt modelId="{9545F1D1-9AB9-4F5D-8DBC-FDB55C76E4CF}" type="pres">
      <dgm:prSet presAssocID="{2D0AEAC9-CA1F-47CD-9528-88AC6BB6993A}" presName="FourNodes_2_text" presStyleLbl="node1" presStyleIdx="3" presStyleCnt="4">
        <dgm:presLayoutVars>
          <dgm:bulletEnabled val="1"/>
        </dgm:presLayoutVars>
      </dgm:prSet>
      <dgm:spPr/>
    </dgm:pt>
    <dgm:pt modelId="{7187EF61-759D-426B-8215-0664DF4AEA04}" type="pres">
      <dgm:prSet presAssocID="{2D0AEAC9-CA1F-47CD-9528-88AC6BB6993A}" presName="FourNodes_3_text" presStyleLbl="node1" presStyleIdx="3" presStyleCnt="4">
        <dgm:presLayoutVars>
          <dgm:bulletEnabled val="1"/>
        </dgm:presLayoutVars>
      </dgm:prSet>
      <dgm:spPr/>
    </dgm:pt>
    <dgm:pt modelId="{4672B36E-EBE5-41D4-8C27-6395C48FAD76}" type="pres">
      <dgm:prSet presAssocID="{2D0AEAC9-CA1F-47CD-9528-88AC6BB6993A}" presName="FourNodes_4_text" presStyleLbl="node1" presStyleIdx="3" presStyleCnt="4">
        <dgm:presLayoutVars>
          <dgm:bulletEnabled val="1"/>
        </dgm:presLayoutVars>
      </dgm:prSet>
      <dgm:spPr/>
    </dgm:pt>
  </dgm:ptLst>
  <dgm:cxnLst>
    <dgm:cxn modelId="{8CECB004-EE3A-4F4D-9A6C-5C0A273350A3}" type="presOf" srcId="{EEDF77B0-FBD6-47B3-B7F8-903D700D652F}" destId="{4AA2A90C-8D9F-4DD1-BD3E-3F5614275EE9}" srcOrd="1" destOrd="0" presId="urn:microsoft.com/office/officeart/2005/8/layout/vProcess5"/>
    <dgm:cxn modelId="{EA72FA0C-D908-4FDC-9D1B-4886910780BC}" type="presOf" srcId="{25477773-F7D3-4DC0-A625-28979DDE11EB}" destId="{4359A46F-7D74-4682-8A51-C3577B0F99E0}" srcOrd="0" destOrd="0" presId="urn:microsoft.com/office/officeart/2005/8/layout/vProcess5"/>
    <dgm:cxn modelId="{0C8BC10D-73F7-4CDB-BDFA-D1AAF1C9D2B4}" srcId="{2D0AEAC9-CA1F-47CD-9528-88AC6BB6993A}" destId="{59E47C31-0E2B-4DDA-ADF0-8AEAEE2D4176}" srcOrd="3" destOrd="0" parTransId="{CF293EF4-FA88-4B2E-8BCC-79A2F72C43D4}" sibTransId="{4DA17222-3A33-497A-9E43-1FBE196EF90E}"/>
    <dgm:cxn modelId="{8E9ECF1A-684A-498D-BBC9-A48C5F8971D2}" type="presOf" srcId="{7612425A-6A0A-48D5-A900-A7A5FC43C792}" destId="{7124B209-D2C6-4758-86E7-47E353984DBF}" srcOrd="0" destOrd="0" presId="urn:microsoft.com/office/officeart/2005/8/layout/vProcess5"/>
    <dgm:cxn modelId="{40018325-119A-4D89-8075-4277B9B8C16F}" type="presOf" srcId="{EEDF77B0-FBD6-47B3-B7F8-903D700D652F}" destId="{E93E6EBC-5792-4F2D-8434-978D5A8517C1}" srcOrd="0" destOrd="0" presId="urn:microsoft.com/office/officeart/2005/8/layout/vProcess5"/>
    <dgm:cxn modelId="{877B6035-A3A2-47DB-BF0D-D7411F49B2DD}" type="presOf" srcId="{25477773-F7D3-4DC0-A625-28979DDE11EB}" destId="{7187EF61-759D-426B-8215-0664DF4AEA04}" srcOrd="1" destOrd="0" presId="urn:microsoft.com/office/officeart/2005/8/layout/vProcess5"/>
    <dgm:cxn modelId="{CECC2439-CD4E-4CE9-B445-D903600D7146}" type="presOf" srcId="{4C9B5248-9488-4D1D-81EA-04EBFF22B4FF}" destId="{2285357E-393A-445D-8588-A2CAED130500}" srcOrd="0" destOrd="0" presId="urn:microsoft.com/office/officeart/2005/8/layout/vProcess5"/>
    <dgm:cxn modelId="{E275263F-41A8-4761-9A3C-D08F894338D6}" srcId="{2D0AEAC9-CA1F-47CD-9528-88AC6BB6993A}" destId="{7A7F1E73-095F-4F08-A4A3-587D31E039BE}" srcOrd="1" destOrd="0" parTransId="{CC6E5544-6425-4EA8-98C3-C889EB093638}" sibTransId="{4C9B5248-9488-4D1D-81EA-04EBFF22B4FF}"/>
    <dgm:cxn modelId="{8C7C164B-163D-4862-8BED-750CCA6F8E53}" type="presOf" srcId="{59E47C31-0E2B-4DDA-ADF0-8AEAEE2D4176}" destId="{B386D6AE-F3CC-45FA-B522-7531568CA99C}" srcOrd="0" destOrd="0" presId="urn:microsoft.com/office/officeart/2005/8/layout/vProcess5"/>
    <dgm:cxn modelId="{1FE67459-42CE-48DF-814A-F186AF2BD91F}" type="presOf" srcId="{59E47C31-0E2B-4DDA-ADF0-8AEAEE2D4176}" destId="{4672B36E-EBE5-41D4-8C27-6395C48FAD76}" srcOrd="1" destOrd="0" presId="urn:microsoft.com/office/officeart/2005/8/layout/vProcess5"/>
    <dgm:cxn modelId="{0CC0347D-D4EE-477C-868C-F3538CC2BD46}" srcId="{2D0AEAC9-CA1F-47CD-9528-88AC6BB6993A}" destId="{25477773-F7D3-4DC0-A625-28979DDE11EB}" srcOrd="2" destOrd="0" parTransId="{9D0098AA-880B-4B1A-8603-1930CFF24BC3}" sibTransId="{7612425A-6A0A-48D5-A900-A7A5FC43C792}"/>
    <dgm:cxn modelId="{CF58B080-3922-41CB-9ACF-B9A0B9B7EB33}" type="presOf" srcId="{5D0496F4-5C38-4308-9481-E0E8B83F18BB}" destId="{CFD768E2-7EBC-4F7E-AB02-556D795D1841}" srcOrd="0" destOrd="0" presId="urn:microsoft.com/office/officeart/2005/8/layout/vProcess5"/>
    <dgm:cxn modelId="{11396D91-4A12-417F-83E7-FF29051B869B}" type="presOf" srcId="{7A7F1E73-095F-4F08-A4A3-587D31E039BE}" destId="{9545F1D1-9AB9-4F5D-8DBC-FDB55C76E4CF}" srcOrd="1" destOrd="0" presId="urn:microsoft.com/office/officeart/2005/8/layout/vProcess5"/>
    <dgm:cxn modelId="{FE28D0B0-C067-4988-B3DF-834D8FF9C644}" type="presOf" srcId="{7A7F1E73-095F-4F08-A4A3-587D31E039BE}" destId="{696781F0-F066-4C55-AE9D-50F7BDC12A5F}" srcOrd="0" destOrd="0" presId="urn:microsoft.com/office/officeart/2005/8/layout/vProcess5"/>
    <dgm:cxn modelId="{523918D7-C78C-4692-B2FA-0779DEB10C7F}" type="presOf" srcId="{2D0AEAC9-CA1F-47CD-9528-88AC6BB6993A}" destId="{0C9BB0C4-3C15-45A5-9E23-AA5B381A1A23}" srcOrd="0" destOrd="0" presId="urn:microsoft.com/office/officeart/2005/8/layout/vProcess5"/>
    <dgm:cxn modelId="{BCD522FA-4A77-4223-990F-07BDDFC4D5B8}" srcId="{2D0AEAC9-CA1F-47CD-9528-88AC6BB6993A}" destId="{EEDF77B0-FBD6-47B3-B7F8-903D700D652F}" srcOrd="0" destOrd="0" parTransId="{4BBCD1A8-A091-490B-93B3-0488B321E921}" sibTransId="{5D0496F4-5C38-4308-9481-E0E8B83F18BB}"/>
    <dgm:cxn modelId="{4247939A-9EE7-47EF-9D19-C83C73C4CB68}" type="presParOf" srcId="{0C9BB0C4-3C15-45A5-9E23-AA5B381A1A23}" destId="{43D1BA83-CFC9-4EC3-8A62-6FF91322F0C1}" srcOrd="0" destOrd="0" presId="urn:microsoft.com/office/officeart/2005/8/layout/vProcess5"/>
    <dgm:cxn modelId="{3AD4DC9C-D4B1-4706-AFD9-C40989F3EC8F}" type="presParOf" srcId="{0C9BB0C4-3C15-45A5-9E23-AA5B381A1A23}" destId="{E93E6EBC-5792-4F2D-8434-978D5A8517C1}" srcOrd="1" destOrd="0" presId="urn:microsoft.com/office/officeart/2005/8/layout/vProcess5"/>
    <dgm:cxn modelId="{C895E2C9-0E49-4587-AEE3-CE3938699672}" type="presParOf" srcId="{0C9BB0C4-3C15-45A5-9E23-AA5B381A1A23}" destId="{696781F0-F066-4C55-AE9D-50F7BDC12A5F}" srcOrd="2" destOrd="0" presId="urn:microsoft.com/office/officeart/2005/8/layout/vProcess5"/>
    <dgm:cxn modelId="{1228CDDA-F0D4-4D1D-A6F5-2D52EF074144}" type="presParOf" srcId="{0C9BB0C4-3C15-45A5-9E23-AA5B381A1A23}" destId="{4359A46F-7D74-4682-8A51-C3577B0F99E0}" srcOrd="3" destOrd="0" presId="urn:microsoft.com/office/officeart/2005/8/layout/vProcess5"/>
    <dgm:cxn modelId="{B78DC265-9DDF-471D-BB24-FAF68E859FA6}" type="presParOf" srcId="{0C9BB0C4-3C15-45A5-9E23-AA5B381A1A23}" destId="{B386D6AE-F3CC-45FA-B522-7531568CA99C}" srcOrd="4" destOrd="0" presId="urn:microsoft.com/office/officeart/2005/8/layout/vProcess5"/>
    <dgm:cxn modelId="{77F15332-4DBB-4D41-9C97-80CBBF389C39}" type="presParOf" srcId="{0C9BB0C4-3C15-45A5-9E23-AA5B381A1A23}" destId="{CFD768E2-7EBC-4F7E-AB02-556D795D1841}" srcOrd="5" destOrd="0" presId="urn:microsoft.com/office/officeart/2005/8/layout/vProcess5"/>
    <dgm:cxn modelId="{1EC6E572-9EAF-4AD3-946C-BD31ECAEE2D1}" type="presParOf" srcId="{0C9BB0C4-3C15-45A5-9E23-AA5B381A1A23}" destId="{2285357E-393A-445D-8588-A2CAED130500}" srcOrd="6" destOrd="0" presId="urn:microsoft.com/office/officeart/2005/8/layout/vProcess5"/>
    <dgm:cxn modelId="{B314A3ED-92DA-422C-9C1D-B5787A2993A0}" type="presParOf" srcId="{0C9BB0C4-3C15-45A5-9E23-AA5B381A1A23}" destId="{7124B209-D2C6-4758-86E7-47E353984DBF}" srcOrd="7" destOrd="0" presId="urn:microsoft.com/office/officeart/2005/8/layout/vProcess5"/>
    <dgm:cxn modelId="{02144D35-AE78-42B9-B765-B2E16BB47BB4}" type="presParOf" srcId="{0C9BB0C4-3C15-45A5-9E23-AA5B381A1A23}" destId="{4AA2A90C-8D9F-4DD1-BD3E-3F5614275EE9}" srcOrd="8" destOrd="0" presId="urn:microsoft.com/office/officeart/2005/8/layout/vProcess5"/>
    <dgm:cxn modelId="{F07F90C3-AEA7-4350-8601-9B2DEE774D5F}" type="presParOf" srcId="{0C9BB0C4-3C15-45A5-9E23-AA5B381A1A23}" destId="{9545F1D1-9AB9-4F5D-8DBC-FDB55C76E4CF}" srcOrd="9" destOrd="0" presId="urn:microsoft.com/office/officeart/2005/8/layout/vProcess5"/>
    <dgm:cxn modelId="{97F974AA-3890-400B-A551-391455B6435A}" type="presParOf" srcId="{0C9BB0C4-3C15-45A5-9E23-AA5B381A1A23}" destId="{7187EF61-759D-426B-8215-0664DF4AEA04}" srcOrd="10" destOrd="0" presId="urn:microsoft.com/office/officeart/2005/8/layout/vProcess5"/>
    <dgm:cxn modelId="{806715AF-A4CA-450A-B925-245BCCC95013}" type="presParOf" srcId="{0C9BB0C4-3C15-45A5-9E23-AA5B381A1A23}" destId="{4672B36E-EBE5-41D4-8C27-6395C48FAD7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21A6CF-482E-44D8-923B-2EF32246C8AF}" type="doc">
      <dgm:prSet loTypeId="urn:microsoft.com/office/officeart/2005/8/layout/default" loCatId="list" qsTypeId="urn:microsoft.com/office/officeart/2005/8/quickstyle/simple2" qsCatId="simple" csTypeId="urn:microsoft.com/office/officeart/2005/8/colors/colorful5" csCatId="colorful"/>
      <dgm:spPr/>
      <dgm:t>
        <a:bodyPr/>
        <a:lstStyle/>
        <a:p>
          <a:endParaRPr lang="en-US"/>
        </a:p>
      </dgm:t>
    </dgm:pt>
    <dgm:pt modelId="{E5936D2F-620B-4C12-97CC-C1A4D71C9DAD}">
      <dgm:prSet/>
      <dgm:spPr/>
      <dgm:t>
        <a:bodyPr/>
        <a:lstStyle/>
        <a:p>
          <a:r>
            <a:rPr lang="en-US" b="0" i="0" dirty="0">
              <a:latin typeface="Times New Roman" panose="02020603050405020304" pitchFamily="18" charset="0"/>
              <a:cs typeface="Times New Roman" panose="02020603050405020304" pitchFamily="18" charset="0"/>
            </a:rPr>
            <a:t>Online voting systems can make the voting process more accessible and convenient for voters, especially those who may have difficulty physically accessing polling stations or have scheduling conflicts on election day.</a:t>
          </a:r>
          <a:endParaRPr lang="en-US" dirty="0">
            <a:latin typeface="Times New Roman" panose="02020603050405020304" pitchFamily="18" charset="0"/>
            <a:cs typeface="Times New Roman" panose="02020603050405020304" pitchFamily="18" charset="0"/>
          </a:endParaRPr>
        </a:p>
      </dgm:t>
    </dgm:pt>
    <dgm:pt modelId="{2BBF95CA-D94B-4CFF-9A6D-6A98291A6D2B}" type="parTrans" cxnId="{42A6C312-05C6-4296-89DE-7B1BCDEC3DD1}">
      <dgm:prSet/>
      <dgm:spPr/>
      <dgm:t>
        <a:bodyPr/>
        <a:lstStyle/>
        <a:p>
          <a:endParaRPr lang="en-US"/>
        </a:p>
      </dgm:t>
    </dgm:pt>
    <dgm:pt modelId="{9A272EA3-8CD3-4F2D-9057-1D466E089C1F}" type="sibTrans" cxnId="{42A6C312-05C6-4296-89DE-7B1BCDEC3DD1}">
      <dgm:prSet/>
      <dgm:spPr/>
      <dgm:t>
        <a:bodyPr/>
        <a:lstStyle/>
        <a:p>
          <a:endParaRPr lang="en-US"/>
        </a:p>
      </dgm:t>
    </dgm:pt>
    <dgm:pt modelId="{21600E31-1190-493B-974F-CDB2373E23E4}">
      <dgm:prSet/>
      <dgm:spPr/>
      <dgm:t>
        <a:bodyPr/>
        <a:lstStyle/>
        <a:p>
          <a:r>
            <a:rPr lang="en-US" b="0" i="0" dirty="0">
              <a:latin typeface="Times New Roman" panose="02020603050405020304" pitchFamily="18" charset="0"/>
              <a:cs typeface="Times New Roman" panose="02020603050405020304" pitchFamily="18" charset="0"/>
            </a:rPr>
            <a:t>Online voting systems can potentially increase voter turnout, as they can make it easier for people to participate in the democratic process from wherever they are located.</a:t>
          </a:r>
          <a:endParaRPr lang="en-US" dirty="0">
            <a:latin typeface="Times New Roman" panose="02020603050405020304" pitchFamily="18" charset="0"/>
            <a:cs typeface="Times New Roman" panose="02020603050405020304" pitchFamily="18" charset="0"/>
          </a:endParaRPr>
        </a:p>
      </dgm:t>
    </dgm:pt>
    <dgm:pt modelId="{E5C39569-A373-4BAE-B2A2-5EB7A57A387D}" type="parTrans" cxnId="{480D853D-6D09-497F-B56C-6EC3F1E270B9}">
      <dgm:prSet/>
      <dgm:spPr/>
      <dgm:t>
        <a:bodyPr/>
        <a:lstStyle/>
        <a:p>
          <a:endParaRPr lang="en-US"/>
        </a:p>
      </dgm:t>
    </dgm:pt>
    <dgm:pt modelId="{1FCAE1F6-7E9A-4339-899A-EC5DE31FAC3E}" type="sibTrans" cxnId="{480D853D-6D09-497F-B56C-6EC3F1E270B9}">
      <dgm:prSet/>
      <dgm:spPr/>
      <dgm:t>
        <a:bodyPr/>
        <a:lstStyle/>
        <a:p>
          <a:endParaRPr lang="en-US"/>
        </a:p>
      </dgm:t>
    </dgm:pt>
    <dgm:pt modelId="{D12498A2-DC19-4844-9950-89275CE92EC0}" type="pres">
      <dgm:prSet presAssocID="{8D21A6CF-482E-44D8-923B-2EF32246C8AF}" presName="diagram" presStyleCnt="0">
        <dgm:presLayoutVars>
          <dgm:dir/>
          <dgm:resizeHandles val="exact"/>
        </dgm:presLayoutVars>
      </dgm:prSet>
      <dgm:spPr/>
    </dgm:pt>
    <dgm:pt modelId="{BD698B08-40A6-418D-9A6E-0EDB6DC60B94}" type="pres">
      <dgm:prSet presAssocID="{E5936D2F-620B-4C12-97CC-C1A4D71C9DAD}" presName="node" presStyleLbl="node1" presStyleIdx="0" presStyleCnt="2">
        <dgm:presLayoutVars>
          <dgm:bulletEnabled val="1"/>
        </dgm:presLayoutVars>
      </dgm:prSet>
      <dgm:spPr/>
    </dgm:pt>
    <dgm:pt modelId="{9A4A7A3B-FB15-450F-AC53-F15C20823863}" type="pres">
      <dgm:prSet presAssocID="{9A272EA3-8CD3-4F2D-9057-1D466E089C1F}" presName="sibTrans" presStyleCnt="0"/>
      <dgm:spPr/>
    </dgm:pt>
    <dgm:pt modelId="{1595C231-163B-4266-9BD0-CB9C9791D6C9}" type="pres">
      <dgm:prSet presAssocID="{21600E31-1190-493B-974F-CDB2373E23E4}" presName="node" presStyleLbl="node1" presStyleIdx="1" presStyleCnt="2">
        <dgm:presLayoutVars>
          <dgm:bulletEnabled val="1"/>
        </dgm:presLayoutVars>
      </dgm:prSet>
      <dgm:spPr/>
    </dgm:pt>
  </dgm:ptLst>
  <dgm:cxnLst>
    <dgm:cxn modelId="{42A6C312-05C6-4296-89DE-7B1BCDEC3DD1}" srcId="{8D21A6CF-482E-44D8-923B-2EF32246C8AF}" destId="{E5936D2F-620B-4C12-97CC-C1A4D71C9DAD}" srcOrd="0" destOrd="0" parTransId="{2BBF95CA-D94B-4CFF-9A6D-6A98291A6D2B}" sibTransId="{9A272EA3-8CD3-4F2D-9057-1D466E089C1F}"/>
    <dgm:cxn modelId="{2C2F761B-7556-4343-AB68-898B02318075}" type="presOf" srcId="{E5936D2F-620B-4C12-97CC-C1A4D71C9DAD}" destId="{BD698B08-40A6-418D-9A6E-0EDB6DC60B94}" srcOrd="0" destOrd="0" presId="urn:microsoft.com/office/officeart/2005/8/layout/default"/>
    <dgm:cxn modelId="{60D0383D-2447-423E-804C-47B2A8CF75CF}" type="presOf" srcId="{21600E31-1190-493B-974F-CDB2373E23E4}" destId="{1595C231-163B-4266-9BD0-CB9C9791D6C9}" srcOrd="0" destOrd="0" presId="urn:microsoft.com/office/officeart/2005/8/layout/default"/>
    <dgm:cxn modelId="{480D853D-6D09-497F-B56C-6EC3F1E270B9}" srcId="{8D21A6CF-482E-44D8-923B-2EF32246C8AF}" destId="{21600E31-1190-493B-974F-CDB2373E23E4}" srcOrd="1" destOrd="0" parTransId="{E5C39569-A373-4BAE-B2A2-5EB7A57A387D}" sibTransId="{1FCAE1F6-7E9A-4339-899A-EC5DE31FAC3E}"/>
    <dgm:cxn modelId="{A74BE3A8-E3DB-42C6-8FA4-FB6343187C06}" type="presOf" srcId="{8D21A6CF-482E-44D8-923B-2EF32246C8AF}" destId="{D12498A2-DC19-4844-9950-89275CE92EC0}" srcOrd="0" destOrd="0" presId="urn:microsoft.com/office/officeart/2005/8/layout/default"/>
    <dgm:cxn modelId="{52BEBE74-8B43-4F2A-88E8-F8419CA989BA}" type="presParOf" srcId="{D12498A2-DC19-4844-9950-89275CE92EC0}" destId="{BD698B08-40A6-418D-9A6E-0EDB6DC60B94}" srcOrd="0" destOrd="0" presId="urn:microsoft.com/office/officeart/2005/8/layout/default"/>
    <dgm:cxn modelId="{563D2EF8-4793-4632-B1D6-10DC7E2EB059}" type="presParOf" srcId="{D12498A2-DC19-4844-9950-89275CE92EC0}" destId="{9A4A7A3B-FB15-450F-AC53-F15C20823863}" srcOrd="1" destOrd="0" presId="urn:microsoft.com/office/officeart/2005/8/layout/default"/>
    <dgm:cxn modelId="{6805E618-A4D0-4D05-88FB-422CD0F22308}" type="presParOf" srcId="{D12498A2-DC19-4844-9950-89275CE92EC0}" destId="{1595C231-163B-4266-9BD0-CB9C9791D6C9}"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10088-6B11-4935-8D2A-2F7831B9EC32}"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C5BC1B5F-C969-49B4-B7ED-6B7CA78C6FCF}">
      <dgm:prSet/>
      <dgm:spPr/>
      <dgm:t>
        <a:bodyPr/>
        <a:lstStyle/>
        <a:p>
          <a:r>
            <a:rPr lang="en-US" b="0" i="0" dirty="0">
              <a:latin typeface="Times New Roman" panose="02020603050405020304" pitchFamily="18" charset="0"/>
              <a:cs typeface="Times New Roman" panose="02020603050405020304" pitchFamily="18" charset="0"/>
            </a:rPr>
            <a:t>Online voting systems offer convenience and accessibility to voters who may not be able to physically go to a polling station, such as those who live in remote areas or have mobility issues.</a:t>
          </a:r>
          <a:endParaRPr lang="en-US" dirty="0">
            <a:latin typeface="Times New Roman" panose="02020603050405020304" pitchFamily="18" charset="0"/>
            <a:cs typeface="Times New Roman" panose="02020603050405020304" pitchFamily="18" charset="0"/>
          </a:endParaRPr>
        </a:p>
      </dgm:t>
    </dgm:pt>
    <dgm:pt modelId="{804762A3-D642-4181-B8F0-7B2712A26E03}" type="parTrans" cxnId="{DD704FC3-FE4F-4FFB-BC50-B252CFD45FAA}">
      <dgm:prSet/>
      <dgm:spPr/>
      <dgm:t>
        <a:bodyPr/>
        <a:lstStyle/>
        <a:p>
          <a:endParaRPr lang="en-US"/>
        </a:p>
      </dgm:t>
    </dgm:pt>
    <dgm:pt modelId="{7D47C16B-A25F-4B2C-A643-7D362915ADF0}" type="sibTrans" cxnId="{DD704FC3-FE4F-4FFB-BC50-B252CFD45FAA}">
      <dgm:prSet/>
      <dgm:spPr/>
      <dgm:t>
        <a:bodyPr/>
        <a:lstStyle/>
        <a:p>
          <a:endParaRPr lang="en-US"/>
        </a:p>
      </dgm:t>
    </dgm:pt>
    <dgm:pt modelId="{BAB37047-F889-4757-86CE-C4163EA1D391}">
      <dgm:prSet/>
      <dgm:spPr/>
      <dgm:t>
        <a:bodyPr/>
        <a:lstStyle/>
        <a:p>
          <a:r>
            <a:rPr lang="en-US" b="0" i="0" dirty="0">
              <a:latin typeface="Times New Roman" panose="02020603050405020304" pitchFamily="18" charset="0"/>
              <a:cs typeface="Times New Roman" panose="02020603050405020304" pitchFamily="18" charset="0"/>
            </a:rPr>
            <a:t>Online voting systems can improve the speed and accuracy of vote counting, potentially reducing the likelihood of errors or fraud that can occur in manual counting processes.</a:t>
          </a:r>
          <a:endParaRPr lang="en-US" dirty="0">
            <a:latin typeface="Times New Roman" panose="02020603050405020304" pitchFamily="18" charset="0"/>
            <a:cs typeface="Times New Roman" panose="02020603050405020304" pitchFamily="18" charset="0"/>
          </a:endParaRPr>
        </a:p>
      </dgm:t>
    </dgm:pt>
    <dgm:pt modelId="{C455CBD2-CA76-4EBB-97DE-5A160E72FA8B}" type="parTrans" cxnId="{F7503CE6-B8BD-4BC2-9580-6CF547D1AF0F}">
      <dgm:prSet/>
      <dgm:spPr/>
      <dgm:t>
        <a:bodyPr/>
        <a:lstStyle/>
        <a:p>
          <a:endParaRPr lang="en-US"/>
        </a:p>
      </dgm:t>
    </dgm:pt>
    <dgm:pt modelId="{3A022FDA-D522-4BD2-8647-5312D22135DC}" type="sibTrans" cxnId="{F7503CE6-B8BD-4BC2-9580-6CF547D1AF0F}">
      <dgm:prSet/>
      <dgm:spPr/>
      <dgm:t>
        <a:bodyPr/>
        <a:lstStyle/>
        <a:p>
          <a:endParaRPr lang="en-US"/>
        </a:p>
      </dgm:t>
    </dgm:pt>
    <dgm:pt modelId="{99E1FB9E-39FD-4536-B3D6-FA5B540E3780}" type="pres">
      <dgm:prSet presAssocID="{6E710088-6B11-4935-8D2A-2F7831B9EC32}" presName="diagram" presStyleCnt="0">
        <dgm:presLayoutVars>
          <dgm:dir/>
          <dgm:resizeHandles val="exact"/>
        </dgm:presLayoutVars>
      </dgm:prSet>
      <dgm:spPr/>
    </dgm:pt>
    <dgm:pt modelId="{B842A311-DC79-4E4C-8DAD-C1E18573B355}" type="pres">
      <dgm:prSet presAssocID="{C5BC1B5F-C969-49B4-B7ED-6B7CA78C6FCF}" presName="node" presStyleLbl="node1" presStyleIdx="0" presStyleCnt="2">
        <dgm:presLayoutVars>
          <dgm:bulletEnabled val="1"/>
        </dgm:presLayoutVars>
      </dgm:prSet>
      <dgm:spPr/>
    </dgm:pt>
    <dgm:pt modelId="{13EA6C7C-4C6D-4FD0-9C68-C028EF0F4C9B}" type="pres">
      <dgm:prSet presAssocID="{7D47C16B-A25F-4B2C-A643-7D362915ADF0}" presName="sibTrans" presStyleCnt="0"/>
      <dgm:spPr/>
    </dgm:pt>
    <dgm:pt modelId="{66499E2A-D878-4A8B-873D-E094CE3AD7E4}" type="pres">
      <dgm:prSet presAssocID="{BAB37047-F889-4757-86CE-C4163EA1D391}" presName="node" presStyleLbl="node1" presStyleIdx="1" presStyleCnt="2">
        <dgm:presLayoutVars>
          <dgm:bulletEnabled val="1"/>
        </dgm:presLayoutVars>
      </dgm:prSet>
      <dgm:spPr/>
    </dgm:pt>
  </dgm:ptLst>
  <dgm:cxnLst>
    <dgm:cxn modelId="{7F2CB432-1D0B-45F6-923E-22D431CCB918}" type="presOf" srcId="{BAB37047-F889-4757-86CE-C4163EA1D391}" destId="{66499E2A-D878-4A8B-873D-E094CE3AD7E4}" srcOrd="0" destOrd="0" presId="urn:microsoft.com/office/officeart/2005/8/layout/default"/>
    <dgm:cxn modelId="{C996CD4B-6272-4306-A384-4A0895F3140C}" type="presOf" srcId="{C5BC1B5F-C969-49B4-B7ED-6B7CA78C6FCF}" destId="{B842A311-DC79-4E4C-8DAD-C1E18573B355}" srcOrd="0" destOrd="0" presId="urn:microsoft.com/office/officeart/2005/8/layout/default"/>
    <dgm:cxn modelId="{DD704FC3-FE4F-4FFB-BC50-B252CFD45FAA}" srcId="{6E710088-6B11-4935-8D2A-2F7831B9EC32}" destId="{C5BC1B5F-C969-49B4-B7ED-6B7CA78C6FCF}" srcOrd="0" destOrd="0" parTransId="{804762A3-D642-4181-B8F0-7B2712A26E03}" sibTransId="{7D47C16B-A25F-4B2C-A643-7D362915ADF0}"/>
    <dgm:cxn modelId="{DFC594D9-6D79-4083-B74F-5715AC158553}" type="presOf" srcId="{6E710088-6B11-4935-8D2A-2F7831B9EC32}" destId="{99E1FB9E-39FD-4536-B3D6-FA5B540E3780}" srcOrd="0" destOrd="0" presId="urn:microsoft.com/office/officeart/2005/8/layout/default"/>
    <dgm:cxn modelId="{F7503CE6-B8BD-4BC2-9580-6CF547D1AF0F}" srcId="{6E710088-6B11-4935-8D2A-2F7831B9EC32}" destId="{BAB37047-F889-4757-86CE-C4163EA1D391}" srcOrd="1" destOrd="0" parTransId="{C455CBD2-CA76-4EBB-97DE-5A160E72FA8B}" sibTransId="{3A022FDA-D522-4BD2-8647-5312D22135DC}"/>
    <dgm:cxn modelId="{F1FC0881-4368-4EA7-A203-B63E46A5F1C3}" type="presParOf" srcId="{99E1FB9E-39FD-4536-B3D6-FA5B540E3780}" destId="{B842A311-DC79-4E4C-8DAD-C1E18573B355}" srcOrd="0" destOrd="0" presId="urn:microsoft.com/office/officeart/2005/8/layout/default"/>
    <dgm:cxn modelId="{5AE41C56-46B9-4CCE-8F51-D2EA5E0E9642}" type="presParOf" srcId="{99E1FB9E-39FD-4536-B3D6-FA5B540E3780}" destId="{13EA6C7C-4C6D-4FD0-9C68-C028EF0F4C9B}" srcOrd="1" destOrd="0" presId="urn:microsoft.com/office/officeart/2005/8/layout/default"/>
    <dgm:cxn modelId="{C71205E7-CB8A-4407-9B4A-4841AEC3F595}" type="presParOf" srcId="{99E1FB9E-39FD-4536-B3D6-FA5B540E3780}" destId="{66499E2A-D878-4A8B-873D-E094CE3AD7E4}"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9CD578-AA2A-4E7D-B673-69A18B948B7C}" type="doc">
      <dgm:prSet loTypeId="urn:microsoft.com/office/officeart/2005/8/layout/default" loCatId="list" qsTypeId="urn:microsoft.com/office/officeart/2005/8/quickstyle/simple5" qsCatId="simple" csTypeId="urn:microsoft.com/office/officeart/2005/8/colors/colorful1" csCatId="colorful"/>
      <dgm:spPr/>
      <dgm:t>
        <a:bodyPr/>
        <a:lstStyle/>
        <a:p>
          <a:endParaRPr lang="en-US"/>
        </a:p>
      </dgm:t>
    </dgm:pt>
    <dgm:pt modelId="{28D067E5-105A-43E0-9B5F-1CAD5FEF3D49}">
      <dgm:prSet/>
      <dgm:spPr/>
      <dgm:t>
        <a:bodyPr/>
        <a:lstStyle/>
        <a:p>
          <a:r>
            <a:rPr lang="en-US" b="0" i="0" dirty="0">
              <a:latin typeface="Times New Roman" panose="02020603050405020304" pitchFamily="18" charset="0"/>
              <a:cs typeface="Times New Roman" panose="02020603050405020304" pitchFamily="18" charset="0"/>
            </a:rPr>
            <a:t>Online voting systems can increase voter turnout by making it easier and more convenient for people to vote, especially those who live far away or have mobility issues.</a:t>
          </a:r>
          <a:endParaRPr lang="en-US" dirty="0">
            <a:latin typeface="Times New Roman" panose="02020603050405020304" pitchFamily="18" charset="0"/>
            <a:cs typeface="Times New Roman" panose="02020603050405020304" pitchFamily="18" charset="0"/>
          </a:endParaRPr>
        </a:p>
      </dgm:t>
    </dgm:pt>
    <dgm:pt modelId="{263C383E-0092-4A90-BC7A-17668053F5F7}" type="parTrans" cxnId="{D3BB8F58-ECBA-4937-A534-3F96C38B0E67}">
      <dgm:prSet/>
      <dgm:spPr/>
      <dgm:t>
        <a:bodyPr/>
        <a:lstStyle/>
        <a:p>
          <a:endParaRPr lang="en-US"/>
        </a:p>
      </dgm:t>
    </dgm:pt>
    <dgm:pt modelId="{598B3F8D-41D4-44B1-986A-CAB7A88189A4}" type="sibTrans" cxnId="{D3BB8F58-ECBA-4937-A534-3F96C38B0E67}">
      <dgm:prSet/>
      <dgm:spPr/>
      <dgm:t>
        <a:bodyPr/>
        <a:lstStyle/>
        <a:p>
          <a:endParaRPr lang="en-US"/>
        </a:p>
      </dgm:t>
    </dgm:pt>
    <dgm:pt modelId="{D8A92C63-3B9A-46FD-8EB0-FFAECD7BF728}">
      <dgm:prSet/>
      <dgm:spPr/>
      <dgm:t>
        <a:bodyPr/>
        <a:lstStyle/>
        <a:p>
          <a:r>
            <a:rPr lang="en-US" b="0" i="0" dirty="0">
              <a:latin typeface="Times New Roman" panose="02020603050405020304" pitchFamily="18" charset="0"/>
              <a:cs typeface="Times New Roman" panose="02020603050405020304" pitchFamily="18" charset="0"/>
            </a:rPr>
            <a:t>Online voting systems can also reduce the costs associated with traditional voting methods, such as printing ballots, renting polling stations, and hiring staff to manage the voting process.</a:t>
          </a:r>
          <a:endParaRPr lang="en-US" dirty="0">
            <a:latin typeface="Times New Roman" panose="02020603050405020304" pitchFamily="18" charset="0"/>
            <a:cs typeface="Times New Roman" panose="02020603050405020304" pitchFamily="18" charset="0"/>
          </a:endParaRPr>
        </a:p>
      </dgm:t>
    </dgm:pt>
    <dgm:pt modelId="{8079E936-8A0C-4E52-AD77-C8867B372076}" type="parTrans" cxnId="{211706DD-C64C-469A-A15C-C956DDE2B656}">
      <dgm:prSet/>
      <dgm:spPr/>
      <dgm:t>
        <a:bodyPr/>
        <a:lstStyle/>
        <a:p>
          <a:endParaRPr lang="en-US"/>
        </a:p>
      </dgm:t>
    </dgm:pt>
    <dgm:pt modelId="{B2CDFA92-5F7C-48F8-8821-2FBD5362E3F3}" type="sibTrans" cxnId="{211706DD-C64C-469A-A15C-C956DDE2B656}">
      <dgm:prSet/>
      <dgm:spPr/>
      <dgm:t>
        <a:bodyPr/>
        <a:lstStyle/>
        <a:p>
          <a:endParaRPr lang="en-US"/>
        </a:p>
      </dgm:t>
    </dgm:pt>
    <dgm:pt modelId="{599401DD-A22B-4169-9137-8A3797551C95}" type="pres">
      <dgm:prSet presAssocID="{299CD578-AA2A-4E7D-B673-69A18B948B7C}" presName="diagram" presStyleCnt="0">
        <dgm:presLayoutVars>
          <dgm:dir/>
          <dgm:resizeHandles val="exact"/>
        </dgm:presLayoutVars>
      </dgm:prSet>
      <dgm:spPr/>
    </dgm:pt>
    <dgm:pt modelId="{AE05530C-58F6-4B58-B6E8-46FFE0691628}" type="pres">
      <dgm:prSet presAssocID="{28D067E5-105A-43E0-9B5F-1CAD5FEF3D49}" presName="node" presStyleLbl="node1" presStyleIdx="0" presStyleCnt="2">
        <dgm:presLayoutVars>
          <dgm:bulletEnabled val="1"/>
        </dgm:presLayoutVars>
      </dgm:prSet>
      <dgm:spPr/>
    </dgm:pt>
    <dgm:pt modelId="{633A139C-6C27-4308-A4CC-F5373BFAC09D}" type="pres">
      <dgm:prSet presAssocID="{598B3F8D-41D4-44B1-986A-CAB7A88189A4}" presName="sibTrans" presStyleCnt="0"/>
      <dgm:spPr/>
    </dgm:pt>
    <dgm:pt modelId="{DC56C1A5-C744-4443-A899-5DDEB97A4E67}" type="pres">
      <dgm:prSet presAssocID="{D8A92C63-3B9A-46FD-8EB0-FFAECD7BF728}" presName="node" presStyleLbl="node1" presStyleIdx="1" presStyleCnt="2">
        <dgm:presLayoutVars>
          <dgm:bulletEnabled val="1"/>
        </dgm:presLayoutVars>
      </dgm:prSet>
      <dgm:spPr/>
    </dgm:pt>
  </dgm:ptLst>
  <dgm:cxnLst>
    <dgm:cxn modelId="{D3BB8F58-ECBA-4937-A534-3F96C38B0E67}" srcId="{299CD578-AA2A-4E7D-B673-69A18B948B7C}" destId="{28D067E5-105A-43E0-9B5F-1CAD5FEF3D49}" srcOrd="0" destOrd="0" parTransId="{263C383E-0092-4A90-BC7A-17668053F5F7}" sibTransId="{598B3F8D-41D4-44B1-986A-CAB7A88189A4}"/>
    <dgm:cxn modelId="{E4ADFE7C-C6E9-40EF-84F1-65072C8B1B16}" type="presOf" srcId="{28D067E5-105A-43E0-9B5F-1CAD5FEF3D49}" destId="{AE05530C-58F6-4B58-B6E8-46FFE0691628}" srcOrd="0" destOrd="0" presId="urn:microsoft.com/office/officeart/2005/8/layout/default"/>
    <dgm:cxn modelId="{93E7367F-8314-4B72-89BC-B1180BF6684D}" type="presOf" srcId="{D8A92C63-3B9A-46FD-8EB0-FFAECD7BF728}" destId="{DC56C1A5-C744-4443-A899-5DDEB97A4E67}" srcOrd="0" destOrd="0" presId="urn:microsoft.com/office/officeart/2005/8/layout/default"/>
    <dgm:cxn modelId="{49740099-6AD1-4740-A2D7-5A81217BC93B}" type="presOf" srcId="{299CD578-AA2A-4E7D-B673-69A18B948B7C}" destId="{599401DD-A22B-4169-9137-8A3797551C95}" srcOrd="0" destOrd="0" presId="urn:microsoft.com/office/officeart/2005/8/layout/default"/>
    <dgm:cxn modelId="{211706DD-C64C-469A-A15C-C956DDE2B656}" srcId="{299CD578-AA2A-4E7D-B673-69A18B948B7C}" destId="{D8A92C63-3B9A-46FD-8EB0-FFAECD7BF728}" srcOrd="1" destOrd="0" parTransId="{8079E936-8A0C-4E52-AD77-C8867B372076}" sibTransId="{B2CDFA92-5F7C-48F8-8821-2FBD5362E3F3}"/>
    <dgm:cxn modelId="{2221AE7B-6A58-4DCA-8F11-F64F6C0AC33B}" type="presParOf" srcId="{599401DD-A22B-4169-9137-8A3797551C95}" destId="{AE05530C-58F6-4B58-B6E8-46FFE0691628}" srcOrd="0" destOrd="0" presId="urn:microsoft.com/office/officeart/2005/8/layout/default"/>
    <dgm:cxn modelId="{9955C99C-617A-4492-AFA2-7F13409B42F7}" type="presParOf" srcId="{599401DD-A22B-4169-9137-8A3797551C95}" destId="{633A139C-6C27-4308-A4CC-F5373BFAC09D}" srcOrd="1" destOrd="0" presId="urn:microsoft.com/office/officeart/2005/8/layout/default"/>
    <dgm:cxn modelId="{D8092F50-0D22-40F5-89A2-2D1F38236301}" type="presParOf" srcId="{599401DD-A22B-4169-9137-8A3797551C95}" destId="{DC56C1A5-C744-4443-A899-5DDEB97A4E67}"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1354EE-7E0C-4944-B7D0-E745E685844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20EF59C-0C86-45EB-92C9-243CAB87096B}">
      <dgm:prSet/>
      <dgm:spPr/>
      <dgm:t>
        <a:bodyPr/>
        <a:lstStyle/>
        <a:p>
          <a:r>
            <a:rPr lang="en-US" b="0" i="0" dirty="0">
              <a:latin typeface="Times New Roman" panose="02020603050405020304" pitchFamily="18" charset="0"/>
              <a:cs typeface="Times New Roman" panose="02020603050405020304" pitchFamily="18" charset="0"/>
            </a:rPr>
            <a:t>Data of all votes can be stored in decentralized storage using blockchain technology. This can solve the problem of transparency in National/states election</a:t>
          </a:r>
          <a:endParaRPr lang="en-US" dirty="0">
            <a:latin typeface="Times New Roman" panose="02020603050405020304" pitchFamily="18" charset="0"/>
            <a:cs typeface="Times New Roman" panose="02020603050405020304" pitchFamily="18" charset="0"/>
          </a:endParaRPr>
        </a:p>
      </dgm:t>
    </dgm:pt>
    <dgm:pt modelId="{696718C8-7AE5-4170-94A2-DE440CB78CEA}" type="parTrans" cxnId="{0AFA4365-86A7-4F80-9C0C-C1D4C01BA64C}">
      <dgm:prSet/>
      <dgm:spPr/>
      <dgm:t>
        <a:bodyPr/>
        <a:lstStyle/>
        <a:p>
          <a:endParaRPr lang="en-US"/>
        </a:p>
      </dgm:t>
    </dgm:pt>
    <dgm:pt modelId="{B925C79B-7B80-4D00-9C2F-A6FF209B4501}" type="sibTrans" cxnId="{0AFA4365-86A7-4F80-9C0C-C1D4C01BA64C}">
      <dgm:prSet/>
      <dgm:spPr/>
      <dgm:t>
        <a:bodyPr/>
        <a:lstStyle/>
        <a:p>
          <a:endParaRPr lang="en-US"/>
        </a:p>
      </dgm:t>
    </dgm:pt>
    <dgm:pt modelId="{303421C5-3513-4045-8B91-FBA7E62BAA91}">
      <dgm:prSet/>
      <dgm:spPr/>
      <dgm:t>
        <a:bodyPr/>
        <a:lstStyle/>
        <a:p>
          <a:r>
            <a:rPr lang="en-US" b="0" i="0" dirty="0">
              <a:latin typeface="Times New Roman" panose="02020603050405020304" pitchFamily="18" charset="0"/>
              <a:cs typeface="Times New Roman" panose="02020603050405020304" pitchFamily="18" charset="0"/>
            </a:rPr>
            <a:t>Increased accessibility and convenience for voters, potentially leading to higher voter percentage and participation in democratic processes.</a:t>
          </a:r>
          <a:endParaRPr lang="en-US" dirty="0">
            <a:latin typeface="Times New Roman" panose="02020603050405020304" pitchFamily="18" charset="0"/>
            <a:cs typeface="Times New Roman" panose="02020603050405020304" pitchFamily="18" charset="0"/>
          </a:endParaRPr>
        </a:p>
      </dgm:t>
    </dgm:pt>
    <dgm:pt modelId="{820305AF-9A8D-4F21-9A2B-5AA1E25F8564}" type="parTrans" cxnId="{C69B5762-EAC5-49D1-82A6-14273EC2CEA1}">
      <dgm:prSet/>
      <dgm:spPr/>
      <dgm:t>
        <a:bodyPr/>
        <a:lstStyle/>
        <a:p>
          <a:endParaRPr lang="en-US"/>
        </a:p>
      </dgm:t>
    </dgm:pt>
    <dgm:pt modelId="{C73A3C54-2A96-4222-A037-E4ECA99A9E89}" type="sibTrans" cxnId="{C69B5762-EAC5-49D1-82A6-14273EC2CEA1}">
      <dgm:prSet/>
      <dgm:spPr/>
      <dgm:t>
        <a:bodyPr/>
        <a:lstStyle/>
        <a:p>
          <a:endParaRPr lang="en-US"/>
        </a:p>
      </dgm:t>
    </dgm:pt>
    <dgm:pt modelId="{5A49C403-91F3-489F-A505-72D8535F85B8}" type="pres">
      <dgm:prSet presAssocID="{E51354EE-7E0C-4944-B7D0-E745E685844E}" presName="diagram" presStyleCnt="0">
        <dgm:presLayoutVars>
          <dgm:dir/>
          <dgm:resizeHandles val="exact"/>
        </dgm:presLayoutVars>
      </dgm:prSet>
      <dgm:spPr/>
    </dgm:pt>
    <dgm:pt modelId="{4F7835E5-FD30-44AF-8CF6-04EF26805FDE}" type="pres">
      <dgm:prSet presAssocID="{120EF59C-0C86-45EB-92C9-243CAB87096B}" presName="node" presStyleLbl="node1" presStyleIdx="0" presStyleCnt="2">
        <dgm:presLayoutVars>
          <dgm:bulletEnabled val="1"/>
        </dgm:presLayoutVars>
      </dgm:prSet>
      <dgm:spPr/>
    </dgm:pt>
    <dgm:pt modelId="{08FBFF6D-D474-4A02-AFBC-8F95202EF2C2}" type="pres">
      <dgm:prSet presAssocID="{B925C79B-7B80-4D00-9C2F-A6FF209B4501}" presName="sibTrans" presStyleCnt="0"/>
      <dgm:spPr/>
    </dgm:pt>
    <dgm:pt modelId="{EEBD88CE-29F2-488B-AB9C-55F9AD4F549E}" type="pres">
      <dgm:prSet presAssocID="{303421C5-3513-4045-8B91-FBA7E62BAA91}" presName="node" presStyleLbl="node1" presStyleIdx="1" presStyleCnt="2">
        <dgm:presLayoutVars>
          <dgm:bulletEnabled val="1"/>
        </dgm:presLayoutVars>
      </dgm:prSet>
      <dgm:spPr/>
    </dgm:pt>
  </dgm:ptLst>
  <dgm:cxnLst>
    <dgm:cxn modelId="{2771F00E-2530-4A7B-A392-C06276145E21}" type="presOf" srcId="{120EF59C-0C86-45EB-92C9-243CAB87096B}" destId="{4F7835E5-FD30-44AF-8CF6-04EF26805FDE}" srcOrd="0" destOrd="0" presId="urn:microsoft.com/office/officeart/2005/8/layout/default"/>
    <dgm:cxn modelId="{9EE3041D-9FC6-4F9C-BC4D-52A284837623}" type="presOf" srcId="{E51354EE-7E0C-4944-B7D0-E745E685844E}" destId="{5A49C403-91F3-489F-A505-72D8535F85B8}" srcOrd="0" destOrd="0" presId="urn:microsoft.com/office/officeart/2005/8/layout/default"/>
    <dgm:cxn modelId="{34A37F2F-9D09-4882-9E3C-ACF886138F46}" type="presOf" srcId="{303421C5-3513-4045-8B91-FBA7E62BAA91}" destId="{EEBD88CE-29F2-488B-AB9C-55F9AD4F549E}" srcOrd="0" destOrd="0" presId="urn:microsoft.com/office/officeart/2005/8/layout/default"/>
    <dgm:cxn modelId="{C69B5762-EAC5-49D1-82A6-14273EC2CEA1}" srcId="{E51354EE-7E0C-4944-B7D0-E745E685844E}" destId="{303421C5-3513-4045-8B91-FBA7E62BAA91}" srcOrd="1" destOrd="0" parTransId="{820305AF-9A8D-4F21-9A2B-5AA1E25F8564}" sibTransId="{C73A3C54-2A96-4222-A037-E4ECA99A9E89}"/>
    <dgm:cxn modelId="{0AFA4365-86A7-4F80-9C0C-C1D4C01BA64C}" srcId="{E51354EE-7E0C-4944-B7D0-E745E685844E}" destId="{120EF59C-0C86-45EB-92C9-243CAB87096B}" srcOrd="0" destOrd="0" parTransId="{696718C8-7AE5-4170-94A2-DE440CB78CEA}" sibTransId="{B925C79B-7B80-4D00-9C2F-A6FF209B4501}"/>
    <dgm:cxn modelId="{383686CD-84DE-482A-9F01-8FD9D035F52C}" type="presParOf" srcId="{5A49C403-91F3-489F-A505-72D8535F85B8}" destId="{4F7835E5-FD30-44AF-8CF6-04EF26805FDE}" srcOrd="0" destOrd="0" presId="urn:microsoft.com/office/officeart/2005/8/layout/default"/>
    <dgm:cxn modelId="{32D8B5F0-67DA-4666-8714-3595EC72257C}" type="presParOf" srcId="{5A49C403-91F3-489F-A505-72D8535F85B8}" destId="{08FBFF6D-D474-4A02-AFBC-8F95202EF2C2}" srcOrd="1" destOrd="0" presId="urn:microsoft.com/office/officeart/2005/8/layout/default"/>
    <dgm:cxn modelId="{10A92A5E-F8FF-41A3-B6C9-8E6E821C4E38}" type="presParOf" srcId="{5A49C403-91F3-489F-A505-72D8535F85B8}" destId="{EEBD88CE-29F2-488B-AB9C-55F9AD4F549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6AC05-4390-4BD8-8F89-72A3E87123B4}">
      <dsp:nvSpPr>
        <dsp:cNvPr id="0" name=""/>
        <dsp:cNvSpPr/>
      </dsp:nvSpPr>
      <dsp:spPr>
        <a:xfrm>
          <a:off x="0" y="0"/>
          <a:ext cx="3133726"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F8FE6A-3AC7-4A9A-86BA-48266BECE91A}">
      <dsp:nvSpPr>
        <dsp:cNvPr id="0" name=""/>
        <dsp:cNvSpPr/>
      </dsp:nvSpPr>
      <dsp:spPr>
        <a:xfrm>
          <a:off x="0" y="0"/>
          <a:ext cx="3133726" cy="194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latin typeface="Times New Roman" panose="02020603050405020304" pitchFamily="18" charset="0"/>
              <a:cs typeface="Times New Roman" panose="02020603050405020304" pitchFamily="18" charset="0"/>
            </a:rPr>
            <a:t>Problem Definition:-</a:t>
          </a:r>
          <a:r>
            <a:rPr lang="en-US" sz="2300" kern="1200" dirty="0">
              <a:latin typeface="Times New Roman" panose="02020603050405020304" pitchFamily="18" charset="0"/>
              <a:cs typeface="Times New Roman" panose="02020603050405020304" pitchFamily="18" charset="0"/>
            </a:rPr>
            <a:t> The existing manual Voting system consumes more time for Vote Casting.</a:t>
          </a:r>
        </a:p>
      </dsp:txBody>
      <dsp:txXfrm>
        <a:off x="0" y="0"/>
        <a:ext cx="3133726" cy="1949449"/>
      </dsp:txXfrm>
    </dsp:sp>
    <dsp:sp modelId="{EF64FB5A-1AE1-4E22-A59B-9270C865C131}">
      <dsp:nvSpPr>
        <dsp:cNvPr id="0" name=""/>
        <dsp:cNvSpPr/>
      </dsp:nvSpPr>
      <dsp:spPr>
        <a:xfrm>
          <a:off x="0" y="1949449"/>
          <a:ext cx="3133726"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3593EE0-89BE-427A-8A9F-651E3E36BB41}">
      <dsp:nvSpPr>
        <dsp:cNvPr id="0" name=""/>
        <dsp:cNvSpPr/>
      </dsp:nvSpPr>
      <dsp:spPr>
        <a:xfrm>
          <a:off x="0" y="1949449"/>
          <a:ext cx="3133726" cy="194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 election officer must check the voter , this voter can vote in the booth then check voter ID present in voter list.</a:t>
          </a:r>
        </a:p>
      </dsp:txBody>
      <dsp:txXfrm>
        <a:off x="0" y="1949449"/>
        <a:ext cx="3133726" cy="1949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509B4-2A0F-4350-A702-3FD0119F608C}">
      <dsp:nvSpPr>
        <dsp:cNvPr id="0" name=""/>
        <dsp:cNvSpPr/>
      </dsp:nvSpPr>
      <dsp:spPr>
        <a:xfrm>
          <a:off x="1302691" y="10477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80D307-2EC6-49BA-94FE-40F15DFE1953}">
      <dsp:nvSpPr>
        <dsp:cNvPr id="0" name=""/>
        <dsp:cNvSpPr/>
      </dsp:nvSpPr>
      <dsp:spPr>
        <a:xfrm>
          <a:off x="114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objective of the system is a replacement of the traditional system that is in existence</a:t>
          </a:r>
          <a:r>
            <a:rPr lang="en-US" sz="1800" kern="1200" dirty="0"/>
            <a:t>.</a:t>
          </a:r>
        </a:p>
      </dsp:txBody>
      <dsp:txXfrm>
        <a:off x="114691" y="2558584"/>
        <a:ext cx="4320000" cy="720000"/>
      </dsp:txXfrm>
    </dsp:sp>
    <dsp:sp modelId="{F47CCC3A-D5F7-41BA-B73E-0A54D07B0626}">
      <dsp:nvSpPr>
        <dsp:cNvPr id="0" name=""/>
        <dsp:cNvSpPr/>
      </dsp:nvSpPr>
      <dsp:spPr>
        <a:xfrm>
          <a:off x="6378691" y="14409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4500E4-4E04-4FF2-ADAE-E91F7C8355A3}">
      <dsp:nvSpPr>
        <dsp:cNvPr id="0" name=""/>
        <dsp:cNvSpPr/>
      </dsp:nvSpPr>
      <dsp:spPr>
        <a:xfrm>
          <a:off x="5190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This smart system reduces the time for voting and also the system is reliable, and faster.</a:t>
          </a:r>
        </a:p>
      </dsp:txBody>
      <dsp:txXfrm>
        <a:off x="5190691" y="2558584"/>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E4511-0428-4BB6-A8FC-A756D7297BC8}">
      <dsp:nvSpPr>
        <dsp:cNvPr id="0" name=""/>
        <dsp:cNvSpPr/>
      </dsp:nvSpPr>
      <dsp:spPr>
        <a:xfrm>
          <a:off x="0" y="0"/>
          <a:ext cx="5432583" cy="157400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Voter can Vote from anywhere for his/her Constituency.</a:t>
          </a:r>
        </a:p>
      </dsp:txBody>
      <dsp:txXfrm>
        <a:off x="46101" y="46101"/>
        <a:ext cx="3734108" cy="1481804"/>
      </dsp:txXfrm>
    </dsp:sp>
    <dsp:sp modelId="{E4A2832F-0E80-493E-8C34-D928B95F2FA9}">
      <dsp:nvSpPr>
        <dsp:cNvPr id="0" name=""/>
        <dsp:cNvSpPr/>
      </dsp:nvSpPr>
      <dsp:spPr>
        <a:xfrm>
          <a:off x="481681" y="1833963"/>
          <a:ext cx="5432583" cy="1574006"/>
        </a:xfrm>
        <a:prstGeom prst="roundRect">
          <a:avLst>
            <a:gd name="adj" fmla="val 10000"/>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It Increase the Voting Percentage.</a:t>
          </a:r>
        </a:p>
      </dsp:txBody>
      <dsp:txXfrm>
        <a:off x="527782" y="1880064"/>
        <a:ext cx="3837932" cy="1481804"/>
      </dsp:txXfrm>
    </dsp:sp>
    <dsp:sp modelId="{4AF0C296-DAC9-4173-8BCC-C652E2F5F171}">
      <dsp:nvSpPr>
        <dsp:cNvPr id="0" name=""/>
        <dsp:cNvSpPr/>
      </dsp:nvSpPr>
      <dsp:spPr>
        <a:xfrm>
          <a:off x="930441" y="3662764"/>
          <a:ext cx="5432583" cy="1574006"/>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It Maintains all The Information of all the Candidates and Vote.</a:t>
          </a:r>
        </a:p>
      </dsp:txBody>
      <dsp:txXfrm>
        <a:off x="976542" y="3708865"/>
        <a:ext cx="3837932" cy="1481804"/>
      </dsp:txXfrm>
    </dsp:sp>
    <dsp:sp modelId="{2B1A9C81-2D71-4BC7-AC8D-E8901B39CA5C}">
      <dsp:nvSpPr>
        <dsp:cNvPr id="0" name=""/>
        <dsp:cNvSpPr/>
      </dsp:nvSpPr>
      <dsp:spPr>
        <a:xfrm>
          <a:off x="4409479" y="1193621"/>
          <a:ext cx="1023103" cy="102310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9677" y="1193621"/>
        <a:ext cx="562707" cy="769885"/>
      </dsp:txXfrm>
    </dsp:sp>
    <dsp:sp modelId="{ACEA1250-949D-4196-A8CA-477A6528C6A4}">
      <dsp:nvSpPr>
        <dsp:cNvPr id="0" name=""/>
        <dsp:cNvSpPr/>
      </dsp:nvSpPr>
      <dsp:spPr>
        <a:xfrm>
          <a:off x="4888825" y="3019468"/>
          <a:ext cx="1023103" cy="1023103"/>
        </a:xfrm>
        <a:prstGeom prst="downArrow">
          <a:avLst>
            <a:gd name="adj1" fmla="val 55000"/>
            <a:gd name="adj2" fmla="val 45000"/>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9023" y="3019468"/>
        <a:ext cx="562707" cy="769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E6EBC-5792-4F2D-8434-978D5A8517C1}">
      <dsp:nvSpPr>
        <dsp:cNvPr id="0" name=""/>
        <dsp:cNvSpPr/>
      </dsp:nvSpPr>
      <dsp:spPr>
        <a:xfrm>
          <a:off x="0" y="0"/>
          <a:ext cx="7700306" cy="75299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Online Voting is a voting system by which any Voter can use his\her voting rights from anywhere in India. Online voting for association contains-: </a:t>
          </a:r>
        </a:p>
      </dsp:txBody>
      <dsp:txXfrm>
        <a:off x="22054" y="22054"/>
        <a:ext cx="6824144" cy="708882"/>
      </dsp:txXfrm>
    </dsp:sp>
    <dsp:sp modelId="{696781F0-F066-4C55-AE9D-50F7BDC12A5F}">
      <dsp:nvSpPr>
        <dsp:cNvPr id="0" name=""/>
        <dsp:cNvSpPr/>
      </dsp:nvSpPr>
      <dsp:spPr>
        <a:xfrm>
          <a:off x="644900" y="889897"/>
          <a:ext cx="7700306" cy="752990"/>
        </a:xfrm>
        <a:prstGeom prst="roundRect">
          <a:avLst>
            <a:gd name="adj" fmla="val 10000"/>
          </a:avLst>
        </a:prstGeom>
        <a:gradFill rotWithShape="0">
          <a:gsLst>
            <a:gs pos="0">
              <a:schemeClr val="accent2">
                <a:hueOff val="-6588574"/>
                <a:satOff val="300"/>
                <a:lumOff val="0"/>
                <a:alphaOff val="0"/>
                <a:tint val="98000"/>
                <a:lumMod val="114000"/>
              </a:schemeClr>
            </a:gs>
            <a:gs pos="100000">
              <a:schemeClr val="accent2">
                <a:hueOff val="-6588574"/>
                <a:satOff val="30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 Voter’s information in database. </a:t>
          </a:r>
        </a:p>
      </dsp:txBody>
      <dsp:txXfrm>
        <a:off x="666954" y="911951"/>
        <a:ext cx="6521854" cy="708882"/>
      </dsp:txXfrm>
    </dsp:sp>
    <dsp:sp modelId="{4359A46F-7D74-4682-8A51-C3577B0F99E0}">
      <dsp:nvSpPr>
        <dsp:cNvPr id="0" name=""/>
        <dsp:cNvSpPr/>
      </dsp:nvSpPr>
      <dsp:spPr>
        <a:xfrm>
          <a:off x="1280175" y="1779795"/>
          <a:ext cx="7700306" cy="752990"/>
        </a:xfrm>
        <a:prstGeom prst="roundRect">
          <a:avLst>
            <a:gd name="adj" fmla="val 10000"/>
          </a:avLst>
        </a:prstGeom>
        <a:gradFill rotWithShape="0">
          <a:gsLst>
            <a:gs pos="0">
              <a:schemeClr val="accent2">
                <a:hueOff val="-13177148"/>
                <a:satOff val="601"/>
                <a:lumOff val="0"/>
                <a:alphaOff val="0"/>
                <a:tint val="98000"/>
                <a:lumMod val="114000"/>
              </a:schemeClr>
            </a:gs>
            <a:gs pos="100000">
              <a:schemeClr val="accent2">
                <a:hueOff val="-13177148"/>
                <a:satOff val="6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 Voter’s Names with ID. </a:t>
          </a:r>
        </a:p>
      </dsp:txBody>
      <dsp:txXfrm>
        <a:off x="1302229" y="1801849"/>
        <a:ext cx="6531479" cy="708882"/>
      </dsp:txXfrm>
    </dsp:sp>
    <dsp:sp modelId="{B386D6AE-F3CC-45FA-B522-7531568CA99C}">
      <dsp:nvSpPr>
        <dsp:cNvPr id="0" name=""/>
        <dsp:cNvSpPr/>
      </dsp:nvSpPr>
      <dsp:spPr>
        <a:xfrm>
          <a:off x="1925076" y="2669692"/>
          <a:ext cx="7700306" cy="752990"/>
        </a:xfrm>
        <a:prstGeom prst="roundRect">
          <a:avLst>
            <a:gd name="adj" fmla="val 10000"/>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 Voter’s vote in a database. </a:t>
          </a:r>
        </a:p>
      </dsp:txBody>
      <dsp:txXfrm>
        <a:off x="1947130" y="2691746"/>
        <a:ext cx="6521854" cy="708882"/>
      </dsp:txXfrm>
    </dsp:sp>
    <dsp:sp modelId="{CFD768E2-7EBC-4F7E-AB02-556D795D1841}">
      <dsp:nvSpPr>
        <dsp:cNvPr id="0" name=""/>
        <dsp:cNvSpPr/>
      </dsp:nvSpPr>
      <dsp:spPr>
        <a:xfrm>
          <a:off x="7210862" y="576722"/>
          <a:ext cx="489443" cy="48944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20987" y="576722"/>
        <a:ext cx="269193" cy="368306"/>
      </dsp:txXfrm>
    </dsp:sp>
    <dsp:sp modelId="{2285357E-393A-445D-8588-A2CAED130500}">
      <dsp:nvSpPr>
        <dsp:cNvPr id="0" name=""/>
        <dsp:cNvSpPr/>
      </dsp:nvSpPr>
      <dsp:spPr>
        <a:xfrm>
          <a:off x="7855763" y="1466619"/>
          <a:ext cx="489443" cy="489443"/>
        </a:xfrm>
        <a:prstGeom prst="downArrow">
          <a:avLst>
            <a:gd name="adj1" fmla="val 55000"/>
            <a:gd name="adj2" fmla="val 45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65888" y="1466619"/>
        <a:ext cx="269193" cy="368306"/>
      </dsp:txXfrm>
    </dsp:sp>
    <dsp:sp modelId="{7124B209-D2C6-4758-86E7-47E353984DBF}">
      <dsp:nvSpPr>
        <dsp:cNvPr id="0" name=""/>
        <dsp:cNvSpPr/>
      </dsp:nvSpPr>
      <dsp:spPr>
        <a:xfrm>
          <a:off x="8491038" y="2356517"/>
          <a:ext cx="489443" cy="489443"/>
        </a:xfrm>
        <a:prstGeom prst="downArrow">
          <a:avLst>
            <a:gd name="adj1" fmla="val 55000"/>
            <a:gd name="adj2" fmla="val 45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01163" y="2356517"/>
        <a:ext cx="269193" cy="3683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98B08-40A6-418D-9A6E-0EDB6DC60B94}">
      <dsp:nvSpPr>
        <dsp:cNvPr id="0" name=""/>
        <dsp:cNvSpPr/>
      </dsp:nvSpPr>
      <dsp:spPr>
        <a:xfrm>
          <a:off x="67326" y="52"/>
          <a:ext cx="2999073" cy="1799444"/>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Online voting systems can make the voting process more accessible and convenient for voters, especially those who may have difficulty physically accessing polling stations or have scheduling conflicts on election day.</a:t>
          </a:r>
          <a:endParaRPr lang="en-US" sz="1600" kern="1200" dirty="0">
            <a:latin typeface="Times New Roman" panose="02020603050405020304" pitchFamily="18" charset="0"/>
            <a:cs typeface="Times New Roman" panose="02020603050405020304" pitchFamily="18" charset="0"/>
          </a:endParaRPr>
        </a:p>
      </dsp:txBody>
      <dsp:txXfrm>
        <a:off x="67326" y="52"/>
        <a:ext cx="2999073" cy="1799444"/>
      </dsp:txXfrm>
    </dsp:sp>
    <dsp:sp modelId="{1595C231-163B-4266-9BD0-CB9C9791D6C9}">
      <dsp:nvSpPr>
        <dsp:cNvPr id="0" name=""/>
        <dsp:cNvSpPr/>
      </dsp:nvSpPr>
      <dsp:spPr>
        <a:xfrm>
          <a:off x="67326" y="2099403"/>
          <a:ext cx="2999073" cy="1799444"/>
        </a:xfrm>
        <a:prstGeom prst="rect">
          <a:avLst/>
        </a:prstGeom>
        <a:solidFill>
          <a:schemeClr val="accent5">
            <a:hueOff val="2438425"/>
            <a:satOff val="-19443"/>
            <a:lumOff val="-1470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Online voting systems can potentially increase voter turnout, as they can make it easier for people to participate in the democratic process from wherever they are located.</a:t>
          </a:r>
          <a:endParaRPr lang="en-US" sz="1600" kern="1200" dirty="0">
            <a:latin typeface="Times New Roman" panose="02020603050405020304" pitchFamily="18" charset="0"/>
            <a:cs typeface="Times New Roman" panose="02020603050405020304" pitchFamily="18" charset="0"/>
          </a:endParaRPr>
        </a:p>
      </dsp:txBody>
      <dsp:txXfrm>
        <a:off x="67326" y="2099403"/>
        <a:ext cx="2999073" cy="1799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2A311-DC79-4E4C-8DAD-C1E18573B355}">
      <dsp:nvSpPr>
        <dsp:cNvPr id="0" name=""/>
        <dsp:cNvSpPr/>
      </dsp:nvSpPr>
      <dsp:spPr>
        <a:xfrm>
          <a:off x="67326" y="52"/>
          <a:ext cx="2999073" cy="17994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Online voting systems offer convenience and accessibility to voters who may not be able to physically go to a polling station, such as those who live in remote areas or have mobility issues.</a:t>
          </a:r>
          <a:endParaRPr lang="en-US" sz="1800" kern="1200" dirty="0">
            <a:latin typeface="Times New Roman" panose="02020603050405020304" pitchFamily="18" charset="0"/>
            <a:cs typeface="Times New Roman" panose="02020603050405020304" pitchFamily="18" charset="0"/>
          </a:endParaRPr>
        </a:p>
      </dsp:txBody>
      <dsp:txXfrm>
        <a:off x="67326" y="52"/>
        <a:ext cx="2999073" cy="1799444"/>
      </dsp:txXfrm>
    </dsp:sp>
    <dsp:sp modelId="{66499E2A-D878-4A8B-873D-E094CE3AD7E4}">
      <dsp:nvSpPr>
        <dsp:cNvPr id="0" name=""/>
        <dsp:cNvSpPr/>
      </dsp:nvSpPr>
      <dsp:spPr>
        <a:xfrm>
          <a:off x="67326" y="2099403"/>
          <a:ext cx="2999073" cy="17994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Online voting systems can improve the speed and accuracy of vote counting, potentially reducing the likelihood of errors or fraud that can occur in manual counting processes.</a:t>
          </a:r>
          <a:endParaRPr lang="en-US" sz="1800" kern="1200" dirty="0">
            <a:latin typeface="Times New Roman" panose="02020603050405020304" pitchFamily="18" charset="0"/>
            <a:cs typeface="Times New Roman" panose="02020603050405020304" pitchFamily="18" charset="0"/>
          </a:endParaRPr>
        </a:p>
      </dsp:txBody>
      <dsp:txXfrm>
        <a:off x="67326" y="2099403"/>
        <a:ext cx="2999073" cy="17994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5530C-58F6-4B58-B6E8-46FFE0691628}">
      <dsp:nvSpPr>
        <dsp:cNvPr id="0" name=""/>
        <dsp:cNvSpPr/>
      </dsp:nvSpPr>
      <dsp:spPr>
        <a:xfrm>
          <a:off x="67326" y="52"/>
          <a:ext cx="2999073" cy="179944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Online voting systems can increase voter turnout by making it easier and more convenient for people to vote, especially those who live far away or have mobility issues.</a:t>
          </a:r>
          <a:endParaRPr lang="en-US" sz="1800" kern="1200" dirty="0">
            <a:latin typeface="Times New Roman" panose="02020603050405020304" pitchFamily="18" charset="0"/>
            <a:cs typeface="Times New Roman" panose="02020603050405020304" pitchFamily="18" charset="0"/>
          </a:endParaRPr>
        </a:p>
      </dsp:txBody>
      <dsp:txXfrm>
        <a:off x="67326" y="52"/>
        <a:ext cx="2999073" cy="1799444"/>
      </dsp:txXfrm>
    </dsp:sp>
    <dsp:sp modelId="{DC56C1A5-C744-4443-A899-5DDEB97A4E67}">
      <dsp:nvSpPr>
        <dsp:cNvPr id="0" name=""/>
        <dsp:cNvSpPr/>
      </dsp:nvSpPr>
      <dsp:spPr>
        <a:xfrm>
          <a:off x="67326" y="2099403"/>
          <a:ext cx="2999073" cy="179944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Online voting systems can also reduce the costs associated with traditional voting methods, such as printing ballots, renting polling stations, and hiring staff to manage the voting process.</a:t>
          </a:r>
          <a:endParaRPr lang="en-US" sz="1800" kern="1200" dirty="0">
            <a:latin typeface="Times New Roman" panose="02020603050405020304" pitchFamily="18" charset="0"/>
            <a:cs typeface="Times New Roman" panose="02020603050405020304" pitchFamily="18" charset="0"/>
          </a:endParaRPr>
        </a:p>
      </dsp:txBody>
      <dsp:txXfrm>
        <a:off x="67326" y="2099403"/>
        <a:ext cx="2999073" cy="17994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835E5-FD30-44AF-8CF6-04EF26805FDE}">
      <dsp:nvSpPr>
        <dsp:cNvPr id="0" name=""/>
        <dsp:cNvSpPr/>
      </dsp:nvSpPr>
      <dsp:spPr>
        <a:xfrm>
          <a:off x="67326" y="52"/>
          <a:ext cx="2999073" cy="17994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Data of all votes can be stored in decentralized storage using blockchain technology. This can solve the problem of transparency in National/states election</a:t>
          </a:r>
          <a:endParaRPr lang="en-US" sz="1900" kern="1200" dirty="0">
            <a:latin typeface="Times New Roman" panose="02020603050405020304" pitchFamily="18" charset="0"/>
            <a:cs typeface="Times New Roman" panose="02020603050405020304" pitchFamily="18" charset="0"/>
          </a:endParaRPr>
        </a:p>
      </dsp:txBody>
      <dsp:txXfrm>
        <a:off x="67326" y="52"/>
        <a:ext cx="2999073" cy="1799444"/>
      </dsp:txXfrm>
    </dsp:sp>
    <dsp:sp modelId="{EEBD88CE-29F2-488B-AB9C-55F9AD4F549E}">
      <dsp:nvSpPr>
        <dsp:cNvPr id="0" name=""/>
        <dsp:cNvSpPr/>
      </dsp:nvSpPr>
      <dsp:spPr>
        <a:xfrm>
          <a:off x="67326" y="2099403"/>
          <a:ext cx="2999073" cy="17994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Increased accessibility and convenience for voters, potentially leading to higher voter percentage and participation in democratic processes.</a:t>
          </a:r>
          <a:endParaRPr lang="en-US" sz="1900" kern="1200" dirty="0">
            <a:latin typeface="Times New Roman" panose="02020603050405020304" pitchFamily="18" charset="0"/>
            <a:cs typeface="Times New Roman" panose="02020603050405020304" pitchFamily="18" charset="0"/>
          </a:endParaRPr>
        </a:p>
      </dsp:txBody>
      <dsp:txXfrm>
        <a:off x="67326" y="2099403"/>
        <a:ext cx="2999073" cy="17994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47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72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08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3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27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42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18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54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77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40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00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45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01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79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45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76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13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457963"/>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jfif"/><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jfif"/><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9CD3A5-16C9-64DC-572A-BCDBCE39DE48}"/>
              </a:ext>
            </a:extLst>
          </p:cNvPr>
          <p:cNvSpPr>
            <a:spLocks noGrp="1"/>
          </p:cNvSpPr>
          <p:nvPr>
            <p:ph type="ctrTitle"/>
          </p:nvPr>
        </p:nvSpPr>
        <p:spPr>
          <a:xfrm>
            <a:off x="6744929" y="1241266"/>
            <a:ext cx="4798142" cy="3153753"/>
          </a:xfrm>
        </p:spPr>
        <p:txBody>
          <a:bodyPr>
            <a:normAutofit/>
          </a:bodyPr>
          <a:lstStyle/>
          <a:p>
            <a:pPr>
              <a:lnSpc>
                <a:spcPct val="90000"/>
              </a:lnSpc>
            </a:pPr>
            <a:r>
              <a:rPr lang="en-US" sz="5000">
                <a:solidFill>
                  <a:srgbClr val="EBEBEB"/>
                </a:solidFill>
                <a:latin typeface="Times New Roman" panose="02020603050405020304" pitchFamily="18" charset="0"/>
                <a:cs typeface="Times New Roman" panose="02020603050405020304" pitchFamily="18" charset="0"/>
              </a:rPr>
              <a:t>"Revolutionizing Democracy: The Power of Online Voting"</a:t>
            </a:r>
            <a:endParaRPr lang="en-IN" sz="5000">
              <a:solidFill>
                <a:srgbClr val="EBEBEB"/>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698BAF-71DE-1465-88DD-C796F0DD562F}"/>
              </a:ext>
            </a:extLst>
          </p:cNvPr>
          <p:cNvSpPr>
            <a:spLocks noGrp="1"/>
          </p:cNvSpPr>
          <p:nvPr>
            <p:ph type="subTitle" idx="1"/>
          </p:nvPr>
        </p:nvSpPr>
        <p:spPr>
          <a:xfrm>
            <a:off x="6744929" y="4591665"/>
            <a:ext cx="4798142" cy="1622322"/>
          </a:xfrm>
        </p:spPr>
        <p:txBody>
          <a:bodyPr>
            <a:normAutofit/>
          </a:bodyPr>
          <a:lstStyle/>
          <a:p>
            <a:r>
              <a:rPr lang="en-US">
                <a:latin typeface="Times New Roman" panose="02020603050405020304" pitchFamily="18" charset="0"/>
                <a:cs typeface="Times New Roman" panose="02020603050405020304" pitchFamily="18" charset="0"/>
              </a:rPr>
              <a:t>Anirudh Harsh    RK21WYB48</a:t>
            </a:r>
          </a:p>
          <a:p>
            <a:r>
              <a:rPr lang="en-US">
                <a:latin typeface="Times New Roman" panose="02020603050405020304" pitchFamily="18" charset="0"/>
                <a:cs typeface="Times New Roman" panose="02020603050405020304" pitchFamily="18" charset="0"/>
              </a:rPr>
              <a:t>Amit Gupta             RK21WYA27</a:t>
            </a:r>
          </a:p>
          <a:p>
            <a:r>
              <a:rPr lang="en-IN">
                <a:latin typeface="Times New Roman" panose="02020603050405020304" pitchFamily="18" charset="0"/>
                <a:cs typeface="Times New Roman" panose="02020603050405020304" pitchFamily="18" charset="0"/>
              </a:rPr>
              <a:t>Vishal Singh         RK21WYB45</a:t>
            </a:r>
          </a:p>
          <a:p>
            <a:endParaRPr lang="en-IN"/>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874A8EA-8F74-4565-C784-C4C331C4DA9A}"/>
              </a:ext>
            </a:extLst>
          </p:cNvPr>
          <p:cNvPicPr>
            <a:picLocks noChangeAspect="1"/>
          </p:cNvPicPr>
          <p:nvPr/>
        </p:nvPicPr>
        <p:blipFill>
          <a:blip r:embed="rId2"/>
          <a:srcRect l="6909" r="6909"/>
          <a:stretch/>
        </p:blipFill>
        <p:spPr>
          <a:xfrm>
            <a:off x="1109764" y="1453071"/>
            <a:ext cx="4986236" cy="394874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718153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7" name="Freeform: Shape 6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021265E-527F-4BAD-E668-ED6E53C53C2A}"/>
              </a:ext>
            </a:extLst>
          </p:cNvPr>
          <p:cNvSpPr>
            <a:spLocks noGrp="1"/>
          </p:cNvSpPr>
          <p:nvPr>
            <p:ph type="title"/>
          </p:nvPr>
        </p:nvSpPr>
        <p:spPr>
          <a:xfrm>
            <a:off x="1154955" y="973668"/>
            <a:ext cx="2942210" cy="1020232"/>
          </a:xfrm>
        </p:spPr>
        <p:txBody>
          <a:bodyPr>
            <a:normAutofit/>
          </a:bodyPr>
          <a:lstStyle/>
          <a:p>
            <a:pPr>
              <a:lnSpc>
                <a:spcPct val="90000"/>
              </a:lnSpc>
            </a:pPr>
            <a:r>
              <a:rPr lang="en-US" sz="2000" b="1">
                <a:solidFill>
                  <a:srgbClr val="EBEBEB"/>
                </a:solidFill>
                <a:latin typeface="Times New Roman" panose="02020603050405020304" pitchFamily="18" charset="0"/>
                <a:cs typeface="Times New Roman" panose="02020603050405020304" pitchFamily="18" charset="0"/>
              </a:rPr>
              <a:t>What problem online voting systems solve in this today's time?</a:t>
            </a:r>
            <a:endParaRPr lang="en-IN" sz="2000" b="1">
              <a:solidFill>
                <a:srgbClr val="EBEBEB"/>
              </a:solidFill>
              <a:latin typeface="Times New Roman" panose="02020603050405020304" pitchFamily="18" charset="0"/>
              <a:cs typeface="Times New Roman" panose="02020603050405020304" pitchFamily="18" charset="0"/>
            </a:endParaRPr>
          </a:p>
        </p:txBody>
      </p:sp>
      <p:pic>
        <p:nvPicPr>
          <p:cNvPr id="4" name="Picture 3" descr="Graphical user interface, text">
            <a:extLst>
              <a:ext uri="{FF2B5EF4-FFF2-40B4-BE49-F238E27FC236}">
                <a16:creationId xmlns:a16="http://schemas.microsoft.com/office/drawing/2014/main" id="{30FAEB51-0411-B7D6-13E5-33674F5A033D}"/>
              </a:ext>
            </a:extLst>
          </p:cNvPr>
          <p:cNvPicPr>
            <a:picLocks noChangeAspect="1"/>
          </p:cNvPicPr>
          <p:nvPr/>
        </p:nvPicPr>
        <p:blipFill rotWithShape="1">
          <a:blip r:embed="rId2"/>
          <a:srcRect t="728" r="1" b="1"/>
          <a:stretch/>
        </p:blipFill>
        <p:spPr>
          <a:xfrm>
            <a:off x="5194607" y="803751"/>
            <a:ext cx="6391533" cy="5250498"/>
          </a:xfrm>
          <a:prstGeom prst="rect">
            <a:avLst/>
          </a:prstGeom>
        </p:spPr>
      </p:pic>
      <p:sp>
        <p:nvSpPr>
          <p:cNvPr id="71" name="Rectangle 7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Oval 7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43" name="Content Placeholder 3">
            <a:extLst>
              <a:ext uri="{FF2B5EF4-FFF2-40B4-BE49-F238E27FC236}">
                <a16:creationId xmlns:a16="http://schemas.microsoft.com/office/drawing/2014/main" id="{7D635EB7-7A86-B0C0-AE2E-778038833E55}"/>
              </a:ext>
            </a:extLst>
          </p:cNvPr>
          <p:cNvGraphicFramePr>
            <a:graphicFrameLocks noGrp="1"/>
          </p:cNvGraphicFramePr>
          <p:nvPr>
            <p:ph idx="1"/>
            <p:extLst>
              <p:ext uri="{D42A27DB-BD31-4B8C-83A1-F6EECF244321}">
                <p14:modId xmlns:p14="http://schemas.microsoft.com/office/powerpoint/2010/main" val="1175951486"/>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9033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E5B6A25-44C7-0396-D353-9CB061E34A57}"/>
              </a:ext>
            </a:extLst>
          </p:cNvPr>
          <p:cNvSpPr>
            <a:spLocks noGrp="1"/>
          </p:cNvSpPr>
          <p:nvPr>
            <p:ph type="title"/>
          </p:nvPr>
        </p:nvSpPr>
        <p:spPr>
          <a:xfrm>
            <a:off x="1154955" y="973668"/>
            <a:ext cx="2942210" cy="1020232"/>
          </a:xfrm>
        </p:spPr>
        <p:txBody>
          <a:bodyPr vert="horz" lIns="91440" tIns="45720" rIns="91440" bIns="45720" rtlCol="0">
            <a:normAutofit/>
          </a:bodyPr>
          <a:lstStyle/>
          <a:p>
            <a:pPr>
              <a:lnSpc>
                <a:spcPct val="90000"/>
              </a:lnSpc>
            </a:pPr>
            <a:r>
              <a:rPr lang="en-US" sz="2500" b="1" i="0" kern="1200">
                <a:solidFill>
                  <a:srgbClr val="EBEBEB"/>
                </a:solidFill>
                <a:latin typeface="Times New Roman" panose="02020603050405020304" pitchFamily="18" charset="0"/>
                <a:cs typeface="Times New Roman" panose="02020603050405020304" pitchFamily="18" charset="0"/>
              </a:rPr>
              <a:t>Why we need online voting system?</a:t>
            </a:r>
          </a:p>
        </p:txBody>
      </p:sp>
      <p:pic>
        <p:nvPicPr>
          <p:cNvPr id="6" name="Picture 5" descr="A person holding a computer&#10;&#10;Description automatically generated with medium confidence">
            <a:extLst>
              <a:ext uri="{FF2B5EF4-FFF2-40B4-BE49-F238E27FC236}">
                <a16:creationId xmlns:a16="http://schemas.microsoft.com/office/drawing/2014/main" id="{CB9C66BE-8648-CB72-91DA-C60F486CA554}"/>
              </a:ext>
            </a:extLst>
          </p:cNvPr>
          <p:cNvPicPr>
            <a:picLocks noChangeAspect="1"/>
          </p:cNvPicPr>
          <p:nvPr/>
        </p:nvPicPr>
        <p:blipFill rotWithShape="1">
          <a:blip r:embed="rId2"/>
          <a:srcRect l="23955" r="4584"/>
          <a:stretch/>
        </p:blipFill>
        <p:spPr>
          <a:xfrm>
            <a:off x="5194607" y="803751"/>
            <a:ext cx="6391533" cy="5250498"/>
          </a:xfrm>
          <a:prstGeom prst="rect">
            <a:avLst/>
          </a:prstGeom>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19" name="Content Placeholder 3">
            <a:extLst>
              <a:ext uri="{FF2B5EF4-FFF2-40B4-BE49-F238E27FC236}">
                <a16:creationId xmlns:a16="http://schemas.microsoft.com/office/drawing/2014/main" id="{BFE927C9-CBCA-CEA6-B7BF-186EA17DD91B}"/>
              </a:ext>
            </a:extLst>
          </p:cNvPr>
          <p:cNvGraphicFramePr>
            <a:graphicFrameLocks noGrp="1"/>
          </p:cNvGraphicFramePr>
          <p:nvPr>
            <p:ph idx="1"/>
            <p:extLst>
              <p:ext uri="{D42A27DB-BD31-4B8C-83A1-F6EECF244321}">
                <p14:modId xmlns:p14="http://schemas.microsoft.com/office/powerpoint/2010/main" val="120967560"/>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2184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4" name="Freeform: Shape 4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84607AAF-BEBA-DE54-DEFF-A85F70D496D3}"/>
              </a:ext>
            </a:extLst>
          </p:cNvPr>
          <p:cNvSpPr>
            <a:spLocks noGrp="1"/>
          </p:cNvSpPr>
          <p:nvPr>
            <p:ph type="title"/>
          </p:nvPr>
        </p:nvSpPr>
        <p:spPr>
          <a:xfrm>
            <a:off x="1154955" y="973668"/>
            <a:ext cx="2942210" cy="1020232"/>
          </a:xfrm>
        </p:spPr>
        <p:txBody>
          <a:bodyPr>
            <a:normAutofit/>
          </a:bodyPr>
          <a:lstStyle/>
          <a:p>
            <a:pPr>
              <a:lnSpc>
                <a:spcPct val="90000"/>
              </a:lnSpc>
            </a:pPr>
            <a:r>
              <a:rPr lang="en-US" sz="2300" b="1">
                <a:solidFill>
                  <a:srgbClr val="EBEBEB"/>
                </a:solidFill>
                <a:latin typeface="Times New Roman" panose="02020603050405020304" pitchFamily="18" charset="0"/>
                <a:cs typeface="Times New Roman" panose="02020603050405020304" pitchFamily="18" charset="0"/>
              </a:rPr>
              <a:t>Where we need online voting systems?</a:t>
            </a:r>
            <a:endParaRPr lang="en-IN" sz="2300" b="1">
              <a:solidFill>
                <a:srgbClr val="EBEBEB"/>
              </a:solidFill>
              <a:latin typeface="Times New Roman" panose="02020603050405020304" pitchFamily="18" charset="0"/>
              <a:cs typeface="Times New Roman" panose="02020603050405020304" pitchFamily="18" charset="0"/>
            </a:endParaRPr>
          </a:p>
        </p:txBody>
      </p:sp>
      <p:pic>
        <p:nvPicPr>
          <p:cNvPr id="3" name="Picture 2" descr="Diagram, engineering drawing">
            <a:extLst>
              <a:ext uri="{FF2B5EF4-FFF2-40B4-BE49-F238E27FC236}">
                <a16:creationId xmlns:a16="http://schemas.microsoft.com/office/drawing/2014/main" id="{A57D2AD1-C166-6858-1C19-205E53CF1C9E}"/>
              </a:ext>
            </a:extLst>
          </p:cNvPr>
          <p:cNvPicPr>
            <a:picLocks noChangeAspect="1"/>
          </p:cNvPicPr>
          <p:nvPr/>
        </p:nvPicPr>
        <p:blipFill rotWithShape="1">
          <a:blip r:embed="rId2"/>
          <a:srcRect l="5194" r="26636"/>
          <a:stretch/>
        </p:blipFill>
        <p:spPr>
          <a:xfrm>
            <a:off x="5194607" y="803751"/>
            <a:ext cx="6391533" cy="5250498"/>
          </a:xfrm>
          <a:prstGeom prst="rect">
            <a:avLst/>
          </a:prstGeom>
        </p:spPr>
      </p:pic>
      <p:sp>
        <p:nvSpPr>
          <p:cNvPr id="48" name="Rectangle 4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9" name="Content Placeholder 6">
            <a:extLst>
              <a:ext uri="{FF2B5EF4-FFF2-40B4-BE49-F238E27FC236}">
                <a16:creationId xmlns:a16="http://schemas.microsoft.com/office/drawing/2014/main" id="{3B70D0FF-C297-8DF9-D32A-BD90D2D3165E}"/>
              </a:ext>
            </a:extLst>
          </p:cNvPr>
          <p:cNvGraphicFramePr>
            <a:graphicFrameLocks noGrp="1"/>
          </p:cNvGraphicFramePr>
          <p:nvPr>
            <p:ph idx="1"/>
            <p:extLst>
              <p:ext uri="{D42A27DB-BD31-4B8C-83A1-F6EECF244321}">
                <p14:modId xmlns:p14="http://schemas.microsoft.com/office/powerpoint/2010/main" val="2772828329"/>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4992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4" name="Freeform: Shape 5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70D0A8F-04B3-D10B-8924-FA7CB6568A2F}"/>
              </a:ext>
            </a:extLst>
          </p:cNvPr>
          <p:cNvSpPr>
            <a:spLocks noGrp="1"/>
          </p:cNvSpPr>
          <p:nvPr>
            <p:ph type="title"/>
          </p:nvPr>
        </p:nvSpPr>
        <p:spPr>
          <a:xfrm>
            <a:off x="1154955" y="973668"/>
            <a:ext cx="2942210" cy="1020232"/>
          </a:xfrm>
        </p:spPr>
        <p:txBody>
          <a:bodyPr>
            <a:normAutofit/>
          </a:bodyPr>
          <a:lstStyle/>
          <a:p>
            <a:pPr>
              <a:lnSpc>
                <a:spcPct val="90000"/>
              </a:lnSpc>
            </a:pPr>
            <a:r>
              <a:rPr lang="en-IN" sz="3300" b="1">
                <a:solidFill>
                  <a:schemeClr val="tx1"/>
                </a:solidFill>
                <a:latin typeface="Times New Roman" panose="02020603050405020304" pitchFamily="18" charset="0"/>
                <a:cs typeface="Times New Roman" panose="02020603050405020304" pitchFamily="18" charset="0"/>
              </a:rPr>
              <a:t>Future prospects</a:t>
            </a:r>
          </a:p>
        </p:txBody>
      </p:sp>
      <p:pic>
        <p:nvPicPr>
          <p:cNvPr id="4" name="Picture 3">
            <a:extLst>
              <a:ext uri="{FF2B5EF4-FFF2-40B4-BE49-F238E27FC236}">
                <a16:creationId xmlns:a16="http://schemas.microsoft.com/office/drawing/2014/main" id="{214A6211-723D-9B71-8CF0-1EE576CCC43F}"/>
              </a:ext>
            </a:extLst>
          </p:cNvPr>
          <p:cNvPicPr>
            <a:picLocks noChangeAspect="1"/>
          </p:cNvPicPr>
          <p:nvPr/>
        </p:nvPicPr>
        <p:blipFill>
          <a:blip r:embed="rId2"/>
          <a:srcRect l="9440" r="9440"/>
          <a:stretch/>
        </p:blipFill>
        <p:spPr>
          <a:xfrm>
            <a:off x="5142960" y="803751"/>
            <a:ext cx="6391533" cy="5250498"/>
          </a:xfrm>
          <a:prstGeom prst="rect">
            <a:avLst/>
          </a:prstGeom>
        </p:spPr>
      </p:pic>
      <p:sp>
        <p:nvSpPr>
          <p:cNvPr id="58" name="Rectangle 5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Oval 6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5" name="Content Placeholder 2">
            <a:extLst>
              <a:ext uri="{FF2B5EF4-FFF2-40B4-BE49-F238E27FC236}">
                <a16:creationId xmlns:a16="http://schemas.microsoft.com/office/drawing/2014/main" id="{717DDFB0-EFC6-D4CF-78AD-04C84631BA78}"/>
              </a:ext>
            </a:extLst>
          </p:cNvPr>
          <p:cNvGraphicFramePr>
            <a:graphicFrameLocks noGrp="1"/>
          </p:cNvGraphicFramePr>
          <p:nvPr>
            <p:ph idx="1"/>
            <p:extLst>
              <p:ext uri="{D42A27DB-BD31-4B8C-83A1-F6EECF244321}">
                <p14:modId xmlns:p14="http://schemas.microsoft.com/office/powerpoint/2010/main" val="1177839090"/>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871333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8" name="Rectangle 5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2" name="Rectangle 6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7EE014-AEC9-BD43-A20C-32C3079D7B47}"/>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600" b="1" i="0" kern="1200" dirty="0">
                <a:solidFill>
                  <a:srgbClr val="EBEBEB"/>
                </a:solidFill>
                <a:latin typeface="Times New Roman" panose="02020603050405020304" pitchFamily="18" charset="0"/>
                <a:cs typeface="Times New Roman" panose="02020603050405020304" pitchFamily="18" charset="0"/>
              </a:rPr>
              <a:t>Screenshot of the Output</a:t>
            </a:r>
          </a:p>
        </p:txBody>
      </p:sp>
      <p:pic>
        <p:nvPicPr>
          <p:cNvPr id="8" name="Content Placeholder 7">
            <a:extLst>
              <a:ext uri="{FF2B5EF4-FFF2-40B4-BE49-F238E27FC236}">
                <a16:creationId xmlns:a16="http://schemas.microsoft.com/office/drawing/2014/main" id="{24C6ED24-DEC1-6C0D-5659-382A8CAA5538}"/>
              </a:ext>
            </a:extLst>
          </p:cNvPr>
          <p:cNvPicPr>
            <a:picLocks noGrp="1" noChangeAspect="1"/>
          </p:cNvPicPr>
          <p:nvPr>
            <p:ph idx="1"/>
          </p:nvPr>
        </p:nvPicPr>
        <p:blipFill>
          <a:blip r:embed="rId3"/>
          <a:srcRect l="355" r="355"/>
          <a:stretch/>
        </p:blipFill>
        <p:spPr>
          <a:xfrm>
            <a:off x="1260724" y="1113063"/>
            <a:ext cx="616898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2410664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AB87FC-86F5-84DA-C52E-4942EDAB44DE}"/>
              </a:ext>
            </a:extLst>
          </p:cNvPr>
          <p:cNvSpPr>
            <a:spLocks noGrp="1"/>
          </p:cNvSpPr>
          <p:nvPr>
            <p:ph type="title"/>
          </p:nvPr>
        </p:nvSpPr>
        <p:spPr>
          <a:xfrm>
            <a:off x="1154955" y="665018"/>
            <a:ext cx="8825658" cy="720437"/>
          </a:xfrm>
        </p:spPr>
        <p:txBody>
          <a:bodyPr vert="horz" lIns="91440" tIns="45720" rIns="91440" bIns="45720" rtlCol="0" anchor="b">
            <a:normAutofit/>
          </a:bodyPr>
          <a:lstStyle/>
          <a:p>
            <a:pPr>
              <a:lnSpc>
                <a:spcPct val="90000"/>
              </a:lnSpc>
            </a:pPr>
            <a:r>
              <a:rPr lang="en-US" dirty="0"/>
              <a:t>Screenshot of the Output</a:t>
            </a:r>
          </a:p>
        </p:txBody>
      </p:sp>
      <p:pic>
        <p:nvPicPr>
          <p:cNvPr id="7" name="Content Placeholder 6">
            <a:extLst>
              <a:ext uri="{FF2B5EF4-FFF2-40B4-BE49-F238E27FC236}">
                <a16:creationId xmlns:a16="http://schemas.microsoft.com/office/drawing/2014/main" id="{A88A1D29-3221-3E2F-2DDA-332EBD65511B}"/>
              </a:ext>
            </a:extLst>
          </p:cNvPr>
          <p:cNvPicPr>
            <a:picLocks noGrp="1" noChangeAspect="1"/>
          </p:cNvPicPr>
          <p:nvPr>
            <p:ph sz="half" idx="1"/>
          </p:nvPr>
        </p:nvPicPr>
        <p:blipFill rotWithShape="1">
          <a:blip r:embed="rId3"/>
          <a:srcRect r="4" b="21027"/>
          <a:stretch/>
        </p:blipFill>
        <p:spPr>
          <a:xfrm>
            <a:off x="1236817" y="2048886"/>
            <a:ext cx="4330966" cy="3429000"/>
          </a:xfrm>
          <a:prstGeom prst="roundRect">
            <a:avLst>
              <a:gd name="adj" fmla="val 1858"/>
            </a:avLst>
          </a:prstGeom>
          <a:effectLst>
            <a:outerShdw blurRad="50800" dist="50800" dir="5400000" algn="tl" rotWithShape="0">
              <a:srgbClr val="000000">
                <a:alpha val="43000"/>
              </a:srgbClr>
            </a:outerShdw>
          </a:effectLst>
        </p:spPr>
      </p:pic>
      <p:pic>
        <p:nvPicPr>
          <p:cNvPr id="9" name="Content Placeholder 8" descr="Graphical user interface, application&#10;&#10;Description automatically generated">
            <a:extLst>
              <a:ext uri="{FF2B5EF4-FFF2-40B4-BE49-F238E27FC236}">
                <a16:creationId xmlns:a16="http://schemas.microsoft.com/office/drawing/2014/main" id="{F61F0F86-D66C-9BC5-14E3-9FEA93CA2778}"/>
              </a:ext>
            </a:extLst>
          </p:cNvPr>
          <p:cNvPicPr>
            <a:picLocks noGrp="1" noChangeAspect="1"/>
          </p:cNvPicPr>
          <p:nvPr>
            <p:ph sz="half" idx="2"/>
          </p:nvPr>
        </p:nvPicPr>
        <p:blipFill rotWithShape="1">
          <a:blip r:embed="rId4"/>
          <a:srcRect r="-4" b="3736"/>
          <a:stretch/>
        </p:blipFill>
        <p:spPr>
          <a:xfrm>
            <a:off x="6449745" y="2046216"/>
            <a:ext cx="4330967" cy="34290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2789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8" name="Freeform: Shape 47">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9B1FEAC-87AA-5E8E-E423-003F74981C13}"/>
              </a:ext>
            </a:extLst>
          </p:cNvPr>
          <p:cNvSpPr>
            <a:spLocks noGrp="1"/>
          </p:cNvSpPr>
          <p:nvPr>
            <p:ph type="title"/>
          </p:nvPr>
        </p:nvSpPr>
        <p:spPr>
          <a:xfrm>
            <a:off x="1154955" y="973668"/>
            <a:ext cx="2942210" cy="1020232"/>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Introduction</a:t>
            </a:r>
            <a:endParaRPr lang="en-IN">
              <a:solidFill>
                <a:schemeClr val="tx1"/>
              </a:solidFill>
              <a:latin typeface="Times New Roman" panose="02020603050405020304" pitchFamily="18" charset="0"/>
              <a:cs typeface="Times New Roman" panose="02020603050405020304" pitchFamily="18" charset="0"/>
            </a:endParaRPr>
          </a:p>
        </p:txBody>
      </p:sp>
      <p:pic>
        <p:nvPicPr>
          <p:cNvPr id="4" name="Picture 3" descr="A group of people in a room&#10;&#10;Description automatically generated with medium confidence">
            <a:extLst>
              <a:ext uri="{FF2B5EF4-FFF2-40B4-BE49-F238E27FC236}">
                <a16:creationId xmlns:a16="http://schemas.microsoft.com/office/drawing/2014/main" id="{3385FCF1-F312-F730-30BC-209F48ED3A49}"/>
              </a:ext>
            </a:extLst>
          </p:cNvPr>
          <p:cNvPicPr>
            <a:picLocks noChangeAspect="1"/>
          </p:cNvPicPr>
          <p:nvPr/>
        </p:nvPicPr>
        <p:blipFill rotWithShape="1">
          <a:blip r:embed="rId2"/>
          <a:srcRect l="24038" r="2923"/>
          <a:stretch/>
        </p:blipFill>
        <p:spPr>
          <a:xfrm>
            <a:off x="5194607" y="803751"/>
            <a:ext cx="6391533" cy="5250498"/>
          </a:xfrm>
          <a:prstGeom prst="rect">
            <a:avLst/>
          </a:prstGeom>
        </p:spPr>
      </p:pic>
      <p:sp>
        <p:nvSpPr>
          <p:cNvPr id="52" name="Rectangle 51">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23" name="Content Placeholder 2">
            <a:extLst>
              <a:ext uri="{FF2B5EF4-FFF2-40B4-BE49-F238E27FC236}">
                <a16:creationId xmlns:a16="http://schemas.microsoft.com/office/drawing/2014/main" id="{B1E89796-D881-21F3-8824-2F56504C1CD9}"/>
              </a:ext>
            </a:extLst>
          </p:cNvPr>
          <p:cNvGraphicFramePr>
            <a:graphicFrameLocks noGrp="1"/>
          </p:cNvGraphicFramePr>
          <p:nvPr>
            <p:ph idx="1"/>
            <p:extLst>
              <p:ext uri="{D42A27DB-BD31-4B8C-83A1-F6EECF244321}">
                <p14:modId xmlns:p14="http://schemas.microsoft.com/office/powerpoint/2010/main" val="1685619654"/>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9930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22320F7-3966-A76B-A617-B57559915B4A}"/>
              </a:ext>
            </a:extLst>
          </p:cNvPr>
          <p:cNvSpPr>
            <a:spLocks noGrp="1"/>
          </p:cNvSpPr>
          <p:nvPr>
            <p:ph type="title"/>
          </p:nvPr>
        </p:nvSpPr>
        <p:spPr>
          <a:xfrm>
            <a:off x="1154954" y="973668"/>
            <a:ext cx="8761413" cy="70696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About Project</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D27411E-4760-99CA-B7F1-2F5617E2A44C}"/>
              </a:ext>
            </a:extLst>
          </p:cNvPr>
          <p:cNvGraphicFramePr>
            <a:graphicFrameLocks noGrp="1"/>
          </p:cNvGraphicFramePr>
          <p:nvPr>
            <p:ph idx="1"/>
            <p:extLst>
              <p:ext uri="{D42A27DB-BD31-4B8C-83A1-F6EECF244321}">
                <p14:modId xmlns:p14="http://schemas.microsoft.com/office/powerpoint/2010/main" val="1738623061"/>
              </p:ext>
            </p:extLst>
          </p:nvPr>
        </p:nvGraphicFramePr>
        <p:xfrm>
          <a:off x="1286934" y="2352235"/>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8247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79D27BD-78AA-7DE7-1285-D79960F7BF70}"/>
              </a:ext>
            </a:extLst>
          </p:cNvPr>
          <p:cNvSpPr>
            <a:spLocks noGrp="1"/>
          </p:cNvSpPr>
          <p:nvPr>
            <p:ph type="title"/>
          </p:nvPr>
        </p:nvSpPr>
        <p:spPr>
          <a:xfrm>
            <a:off x="1154955" y="973667"/>
            <a:ext cx="2942210" cy="4833745"/>
          </a:xfrm>
        </p:spPr>
        <p:txBody>
          <a:bodyPr>
            <a:normAutofit/>
          </a:bodyPr>
          <a:lstStyle/>
          <a:p>
            <a:r>
              <a:rPr lang="en-IN" b="1" dirty="0">
                <a:solidFill>
                  <a:srgbClr val="EBEBEB"/>
                </a:solidFill>
                <a:effectLst/>
                <a:latin typeface="Times New Roman" panose="02020603050405020304" pitchFamily="18" charset="0"/>
                <a:cs typeface="Times New Roman" panose="02020603050405020304" pitchFamily="18" charset="0"/>
              </a:rPr>
              <a:t>SCOPE OF PROJECT</a:t>
            </a:r>
            <a:br>
              <a:rPr lang="en-IN" dirty="0">
                <a:solidFill>
                  <a:srgbClr val="EBEBEB"/>
                </a:solidFill>
                <a:effectLst/>
                <a:latin typeface="Calibri" panose="020F0502020204030204" pitchFamily="34" charset="0"/>
              </a:rPr>
            </a:br>
            <a:endParaRPr lang="en-IN" dirty="0">
              <a:solidFill>
                <a:srgbClr val="EBEBEB"/>
              </a:solidFill>
            </a:endParaRP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5D786B9-325C-D24F-CAD9-011F846743FB}"/>
              </a:ext>
            </a:extLst>
          </p:cNvPr>
          <p:cNvGraphicFramePr>
            <a:graphicFrameLocks noGrp="1"/>
          </p:cNvGraphicFramePr>
          <p:nvPr>
            <p:ph idx="1"/>
            <p:extLst>
              <p:ext uri="{D42A27DB-BD31-4B8C-83A1-F6EECF244321}">
                <p14:modId xmlns:p14="http://schemas.microsoft.com/office/powerpoint/2010/main" val="332031207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60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259E09A-913F-26E6-D833-31CAAD1DE1F6}"/>
              </a:ext>
            </a:extLst>
          </p:cNvPr>
          <p:cNvSpPr>
            <a:spLocks noGrp="1"/>
          </p:cNvSpPr>
          <p:nvPr>
            <p:ph type="title"/>
          </p:nvPr>
        </p:nvSpPr>
        <p:spPr>
          <a:xfrm>
            <a:off x="1154954" y="973668"/>
            <a:ext cx="8761413" cy="706964"/>
          </a:xfrm>
        </p:spPr>
        <p:txBody>
          <a:bodyPr>
            <a:normAutofit/>
          </a:bodyPr>
          <a:lstStyle/>
          <a:p>
            <a:pPr>
              <a:lnSpc>
                <a:spcPct val="90000"/>
              </a:lnSpc>
            </a:pPr>
            <a:r>
              <a:rPr lang="en-IN" sz="2000" b="1" dirty="0">
                <a:solidFill>
                  <a:srgbClr val="FFFFFF"/>
                </a:solidFill>
                <a:effectLst/>
                <a:latin typeface="Calibri" panose="020F0502020204030204" pitchFamily="34" charset="0"/>
              </a:rPr>
              <a:t> </a:t>
            </a:r>
            <a:r>
              <a:rPr lang="en-IN" sz="2000" b="1" dirty="0">
                <a:solidFill>
                  <a:srgbClr val="FFFFFF"/>
                </a:solidFill>
                <a:effectLst/>
                <a:latin typeface="Times New Roman" panose="02020603050405020304" pitchFamily="18" charset="0"/>
                <a:cs typeface="Times New Roman" panose="02020603050405020304" pitchFamily="18" charset="0"/>
              </a:rPr>
              <a:t>ADMINISTRATIVE MODULE:</a:t>
            </a:r>
            <a:br>
              <a:rPr lang="en-IN" sz="2000" dirty="0">
                <a:solidFill>
                  <a:srgbClr val="FFFFFF"/>
                </a:solidFill>
                <a:effectLst/>
                <a:latin typeface="Times New Roman" panose="02020603050405020304" pitchFamily="18" charset="0"/>
                <a:cs typeface="Times New Roman" panose="02020603050405020304" pitchFamily="18" charset="0"/>
              </a:rPr>
            </a:br>
            <a:endParaRPr lang="en-IN" sz="2000" dirty="0">
              <a:solidFill>
                <a:srgbClr val="FFFFFF"/>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5CD5342-46B9-783C-019B-C5E53062ECA4}"/>
              </a:ext>
            </a:extLst>
          </p:cNvPr>
          <p:cNvGraphicFramePr>
            <a:graphicFrameLocks noGrp="1"/>
          </p:cNvGraphicFramePr>
          <p:nvPr>
            <p:ph idx="1"/>
            <p:extLst>
              <p:ext uri="{D42A27DB-BD31-4B8C-83A1-F6EECF244321}">
                <p14:modId xmlns:p14="http://schemas.microsoft.com/office/powerpoint/2010/main" val="280118991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8728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64B022C2-456B-0717-C2B0-928B77CBA3F2}"/>
              </a:ext>
            </a:extLst>
          </p:cNvPr>
          <p:cNvSpPr>
            <a:spLocks noGrp="1"/>
          </p:cNvSpPr>
          <p:nvPr>
            <p:ph type="title"/>
          </p:nvPr>
        </p:nvSpPr>
        <p:spPr>
          <a:xfrm>
            <a:off x="836247" y="1085549"/>
            <a:ext cx="3430947" cy="4686903"/>
          </a:xfrm>
        </p:spPr>
        <p:txBody>
          <a:bodyPr anchor="ctr">
            <a:normAutofit/>
          </a:bodyPr>
          <a:lstStyle/>
          <a:p>
            <a:pPr algn="r"/>
            <a:r>
              <a:rPr lang="en-IN" b="1">
                <a:solidFill>
                  <a:schemeClr val="tx1"/>
                </a:solidFill>
                <a:latin typeface="Times New Roman" panose="02020603050405020304" pitchFamily="18" charset="0"/>
                <a:cs typeface="Times New Roman" panose="02020603050405020304" pitchFamily="18" charset="0"/>
              </a:rPr>
              <a:t>AWT Library</a:t>
            </a:r>
          </a:p>
        </p:txBody>
      </p:sp>
      <p:cxnSp>
        <p:nvCxnSpPr>
          <p:cNvPr id="21"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9CE837-069A-FE0A-5E90-E505CA1C0B8D}"/>
              </a:ext>
            </a:extLst>
          </p:cNvPr>
          <p:cNvSpPr>
            <a:spLocks noGrp="1"/>
          </p:cNvSpPr>
          <p:nvPr>
            <p:ph idx="1"/>
          </p:nvPr>
        </p:nvSpPr>
        <p:spPr>
          <a:xfrm>
            <a:off x="5041399" y="1085549"/>
            <a:ext cx="5579707" cy="4686903"/>
          </a:xfrm>
        </p:spPr>
        <p:txBody>
          <a:bodyPr anchor="ctr">
            <a:normAutofit/>
          </a:bodyPr>
          <a:lstStyle/>
          <a:p>
            <a:r>
              <a:rPr lang="en-US">
                <a:solidFill>
                  <a:schemeClr val="tx1"/>
                </a:solidFill>
                <a:latin typeface="Times New Roman" panose="02020603050405020304" pitchFamily="18" charset="0"/>
                <a:cs typeface="Times New Roman" panose="02020603050405020304" pitchFamily="18" charset="0"/>
              </a:rPr>
              <a:t>Java AWT components are platform-dependent i.e. components are displayed according to the view of operating system. AWT is heavy weight i.e. its components are using the resources of underlying operating system (OS).The java.awt package provides classes for AWT API such as TextField, Label, TextArea, RadioButton, CheckBox, Choice, List etc.</a:t>
            </a: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5223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C013C32E-E526-4D9C-73EA-242C1B5C2DBF}"/>
              </a:ext>
            </a:extLst>
          </p:cNvPr>
          <p:cNvSpPr>
            <a:spLocks noGrp="1"/>
          </p:cNvSpPr>
          <p:nvPr>
            <p:ph type="title"/>
          </p:nvPr>
        </p:nvSpPr>
        <p:spPr>
          <a:xfrm>
            <a:off x="836247" y="1085549"/>
            <a:ext cx="3430947" cy="4686903"/>
          </a:xfrm>
        </p:spPr>
        <p:txBody>
          <a:bodyPr anchor="ctr">
            <a:normAutofit/>
          </a:bodyPr>
          <a:lstStyle/>
          <a:p>
            <a:pPr algn="r"/>
            <a:r>
              <a:rPr lang="en-IN" b="1">
                <a:solidFill>
                  <a:schemeClr val="tx1"/>
                </a:solidFill>
                <a:latin typeface="Times New Roman" panose="02020603050405020304" pitchFamily="18" charset="0"/>
                <a:cs typeface="Times New Roman" panose="02020603050405020304" pitchFamily="18" charset="0"/>
              </a:rPr>
              <a:t>Swing Library </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C62763-3589-DAF4-90E4-64DEA4008E2E}"/>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Java Swing tutorial is a part of Java Foundation Classes (JFC) that is used to create window-based applications. It is built on the top of AWT (Abstract Windowing Toolkit) API and entirely written in java.</a:t>
            </a:r>
          </a:p>
          <a:p>
            <a:r>
              <a:rPr lang="en-IN">
                <a:solidFill>
                  <a:schemeClr val="tx1"/>
                </a:solidFill>
              </a:rPr>
              <a:t>Unlike AWT, Java Swing provides platform-independent and lightweight components.The javax.swing package provides classes for java swing API such as JButton, JTextField, JTextArea, JRadioButton, JCheckbox, JMenu, JColorChooser etc.</a:t>
            </a:r>
          </a:p>
        </p:txBody>
      </p:sp>
    </p:spTree>
    <p:extLst>
      <p:ext uri="{BB962C8B-B14F-4D97-AF65-F5344CB8AC3E}">
        <p14:creationId xmlns:p14="http://schemas.microsoft.com/office/powerpoint/2010/main" val="12619486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D488675-A2A9-0912-5ACF-26A034CE1D52}"/>
              </a:ext>
            </a:extLst>
          </p:cNvPr>
          <p:cNvSpPr>
            <a:spLocks noGrp="1"/>
          </p:cNvSpPr>
          <p:nvPr>
            <p:ph type="title"/>
          </p:nvPr>
        </p:nvSpPr>
        <p:spPr>
          <a:xfrm>
            <a:off x="836247" y="1085549"/>
            <a:ext cx="3430947" cy="4686903"/>
          </a:xfrm>
        </p:spPr>
        <p:txBody>
          <a:bodyPr anchor="ctr">
            <a:normAutofit/>
          </a:bodyPr>
          <a:lstStyle/>
          <a:p>
            <a:pPr algn="r"/>
            <a:r>
              <a:rPr lang="en-IN" b="1" dirty="0">
                <a:solidFill>
                  <a:schemeClr val="tx1"/>
                </a:solidFill>
                <a:effectLst/>
                <a:latin typeface="Calibri" panose="020F0502020204030204" pitchFamily="34" charset="0"/>
              </a:rPr>
              <a:t>DESIGN</a:t>
            </a:r>
            <a:br>
              <a:rPr lang="en-IN" dirty="0">
                <a:solidFill>
                  <a:schemeClr val="tx1"/>
                </a:solidFill>
                <a:effectLst/>
                <a:latin typeface="Calibri" panose="020F0502020204030204" pitchFamily="34" charset="0"/>
              </a:rPr>
            </a:br>
            <a:endParaRPr lang="en-IN" dirty="0">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34797-5E6D-5490-73F9-0A454450C183}"/>
              </a:ext>
            </a:extLst>
          </p:cNvPr>
          <p:cNvSpPr>
            <a:spLocks noGrp="1"/>
          </p:cNvSpPr>
          <p:nvPr>
            <p:ph idx="1"/>
          </p:nvPr>
        </p:nvSpPr>
        <p:spPr>
          <a:xfrm>
            <a:off x="5041399" y="1085549"/>
            <a:ext cx="5579707" cy="4686903"/>
          </a:xfrm>
        </p:spPr>
        <p:txBody>
          <a:bodyPr anchor="ctr">
            <a:normAutofit/>
          </a:bodyPr>
          <a:lstStyle/>
          <a:p>
            <a:r>
              <a:rPr lang="en-US" b="1">
                <a:solidFill>
                  <a:schemeClr val="tx1"/>
                </a:solidFill>
                <a:effectLst/>
                <a:latin typeface="Calibri" panose="020F0502020204030204" pitchFamily="34" charset="0"/>
              </a:rPr>
              <a:t>Data Flow Diagram:-</a:t>
            </a:r>
            <a:r>
              <a:rPr lang="en-US">
                <a:solidFill>
                  <a:schemeClr val="tx1"/>
                </a:solidFill>
                <a:effectLst/>
                <a:latin typeface="Calibri" panose="020F0502020204030204" pitchFamily="34" charset="0"/>
              </a:rPr>
              <a:t> The data flow diagram(DFD) is a graphical tool used for expressing system requirements in a graphical form. The DFD also known as the “bubble chart” as the purpose of clarification system requirements and identification major transformation that will become program in system design.</a:t>
            </a:r>
          </a:p>
          <a:p>
            <a:endParaRPr lang="en-IN">
              <a:solidFill>
                <a:schemeClr val="tx1"/>
              </a:solidFill>
            </a:endParaRPr>
          </a:p>
        </p:txBody>
      </p:sp>
    </p:spTree>
    <p:extLst>
      <p:ext uri="{BB962C8B-B14F-4D97-AF65-F5344CB8AC3E}">
        <p14:creationId xmlns:p14="http://schemas.microsoft.com/office/powerpoint/2010/main" val="399915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5" name="Freeform: Shape 3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8BE39F-7C15-4139-49FA-94DB22ADBD8E}"/>
              </a:ext>
            </a:extLst>
          </p:cNvPr>
          <p:cNvSpPr>
            <a:spLocks noGrp="1"/>
          </p:cNvSpPr>
          <p:nvPr>
            <p:ph type="title"/>
          </p:nvPr>
        </p:nvSpPr>
        <p:spPr>
          <a:xfrm>
            <a:off x="1154955" y="973668"/>
            <a:ext cx="2942210" cy="1020232"/>
          </a:xfrm>
        </p:spPr>
        <p:txBody>
          <a:bodyPr>
            <a:normAutofit/>
          </a:bodyPr>
          <a:lstStyle/>
          <a:p>
            <a:pPr>
              <a:lnSpc>
                <a:spcPct val="90000"/>
              </a:lnSpc>
            </a:pPr>
            <a:r>
              <a:rPr lang="en-US" sz="3300" b="1" u="sng" dirty="0">
                <a:solidFill>
                  <a:schemeClr val="tx1"/>
                </a:solidFill>
                <a:latin typeface="Times New Roman" panose="02020603050405020304" pitchFamily="18" charset="0"/>
                <a:cs typeface="Times New Roman" panose="02020603050405020304" pitchFamily="18" charset="0"/>
              </a:rPr>
              <a:t>DFD(Data Flow Diagram)</a:t>
            </a:r>
            <a:endParaRPr lang="en-IN" sz="3300" b="1" u="sng" dirty="0">
              <a:solidFill>
                <a:schemeClr val="tx1"/>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816B3A26-5E1C-4C49-C899-1929B3CD0FB4}"/>
              </a:ext>
            </a:extLst>
          </p:cNvPr>
          <p:cNvPicPr>
            <a:picLocks noChangeAspect="1"/>
          </p:cNvPicPr>
          <p:nvPr/>
        </p:nvPicPr>
        <p:blipFill rotWithShape="1">
          <a:blip r:embed="rId2"/>
          <a:srcRect r="8703" b="2"/>
          <a:stretch/>
        </p:blipFill>
        <p:spPr>
          <a:xfrm>
            <a:off x="5194607" y="803751"/>
            <a:ext cx="6391533" cy="5250498"/>
          </a:xfrm>
          <a:prstGeom prst="rect">
            <a:avLst/>
          </a:prstGeom>
        </p:spPr>
      </p:pic>
      <p:sp>
        <p:nvSpPr>
          <p:cNvPr id="47" name="Rectangle 3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Oval 3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3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DCDB317-32B7-4BF9-9B12-DC97C1AF4449}"/>
              </a:ext>
            </a:extLst>
          </p:cNvPr>
          <p:cNvSpPr>
            <a:spLocks noGrp="1"/>
          </p:cNvSpPr>
          <p:nvPr>
            <p:ph idx="1"/>
          </p:nvPr>
        </p:nvSpPr>
        <p:spPr>
          <a:xfrm>
            <a:off x="1154955" y="2120900"/>
            <a:ext cx="3133726" cy="38989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L 0.</a:t>
            </a:r>
          </a:p>
          <a:p>
            <a:endParaRPr lang="en-IN" dirty="0">
              <a:solidFill>
                <a:schemeClr val="tx1"/>
              </a:solidFill>
            </a:endParaRPr>
          </a:p>
        </p:txBody>
      </p:sp>
      <p:sp>
        <p:nvSpPr>
          <p:cNvPr id="50"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71074265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8768</TotalTime>
  <Words>666</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"Revolutionizing Democracy: The Power of Online Voting"</vt:lpstr>
      <vt:lpstr>Introduction</vt:lpstr>
      <vt:lpstr>About Project</vt:lpstr>
      <vt:lpstr>SCOPE OF PROJECT </vt:lpstr>
      <vt:lpstr> ADMINISTRATIVE MODULE: </vt:lpstr>
      <vt:lpstr>AWT Library</vt:lpstr>
      <vt:lpstr>Swing Library </vt:lpstr>
      <vt:lpstr>DESIGN </vt:lpstr>
      <vt:lpstr>DFD(Data Flow Diagram)</vt:lpstr>
      <vt:lpstr>What problem online voting systems solve in this today's time?</vt:lpstr>
      <vt:lpstr>Why we need online voting system?</vt:lpstr>
      <vt:lpstr>Where we need online voting systems?</vt:lpstr>
      <vt:lpstr>Future prospects</vt:lpstr>
      <vt:lpstr>Screenshot of the Output</vt:lpstr>
      <vt:lpstr>Screenshot of the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VISHAL SINGH</dc:creator>
  <cp:lastModifiedBy>Anirudh Harsh</cp:lastModifiedBy>
  <cp:revision>9</cp:revision>
  <dcterms:created xsi:type="dcterms:W3CDTF">2023-04-06T09:42:41Z</dcterms:created>
  <dcterms:modified xsi:type="dcterms:W3CDTF">2023-04-27T11:08:05Z</dcterms:modified>
</cp:coreProperties>
</file>