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76" r:id="rId5"/>
    <p:sldId id="275" r:id="rId6"/>
    <p:sldId id="259" r:id="rId7"/>
    <p:sldId id="260" r:id="rId8"/>
    <p:sldId id="261" r:id="rId9"/>
    <p:sldId id="262" r:id="rId10"/>
    <p:sldId id="263" r:id="rId11"/>
    <p:sldId id="277" r:id="rId12"/>
    <p:sldId id="264" r:id="rId13"/>
    <p:sldId id="278" r:id="rId14"/>
    <p:sldId id="265" r:id="rId15"/>
    <p:sldId id="279" r:id="rId16"/>
    <p:sldId id="266" r:id="rId17"/>
    <p:sldId id="280" r:id="rId18"/>
    <p:sldId id="267" r:id="rId19"/>
    <p:sldId id="281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4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4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37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5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16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4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09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1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7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1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25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9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22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7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F32D5-A3DF-4A91-9025-808D7F1D2335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0EA74BE-293C-4718-8EC6-60B93B07C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1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2B2C-2536-8638-55DB-7B433EE21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Machine Learning Internship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14D10-8240-23DB-7A1D-5D13A784E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Katihar Engineering College</a:t>
            </a:r>
          </a:p>
          <a:p>
            <a:r>
              <a:rPr lang="en-US" dirty="0"/>
              <a:t>Submitted by:- Vishal kumar Singh                             Submitted to:- </a:t>
            </a:r>
            <a:r>
              <a:rPr lang="en-US" dirty="0" err="1"/>
              <a:t>Dharmveer</a:t>
            </a:r>
            <a:r>
              <a:rPr lang="en-US" dirty="0"/>
              <a:t> Sir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80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8639-324F-E7C3-0B93-6E5892B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E5CE-E7F2-DF93-80EA-E43F0A84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Linear Regression </a:t>
            </a:r>
            <a:r>
              <a:rPr lang="en-US" sz="2000" dirty="0"/>
              <a:t>is a machine learning algorithm based on supervised learning.</a:t>
            </a:r>
          </a:p>
          <a:p>
            <a:r>
              <a:rPr lang="en-US" sz="2000" dirty="0"/>
              <a:t>It performs regression task.</a:t>
            </a:r>
          </a:p>
          <a:p>
            <a:r>
              <a:rPr lang="en-US" sz="2000" dirty="0"/>
              <a:t>It predicts the target dependent values from provided independent values by examining the previous data set.</a:t>
            </a:r>
          </a:p>
          <a:p>
            <a:r>
              <a:rPr lang="en-IN" sz="2000" dirty="0"/>
              <a:t>It finds the best fit line that can give as accurate predicted value as possible</a:t>
            </a:r>
          </a:p>
        </p:txBody>
      </p:sp>
    </p:spTree>
    <p:extLst>
      <p:ext uri="{BB962C8B-B14F-4D97-AF65-F5344CB8AC3E}">
        <p14:creationId xmlns:p14="http://schemas.microsoft.com/office/powerpoint/2010/main" val="66666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4FB50-38D9-AD11-E634-AA94FAAAB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304800"/>
            <a:ext cx="9130748" cy="6440557"/>
          </a:xfrm>
        </p:spPr>
      </p:pic>
    </p:spTree>
    <p:extLst>
      <p:ext uri="{BB962C8B-B14F-4D97-AF65-F5344CB8AC3E}">
        <p14:creationId xmlns:p14="http://schemas.microsoft.com/office/powerpoint/2010/main" val="208962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7B2A-C307-83F9-5665-E4CF972C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Logistics Regression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D3F1-ADF0-F8BE-BEC1-9E812067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Logistics Regression </a:t>
            </a:r>
            <a:r>
              <a:rPr lang="en-US" sz="2000" dirty="0"/>
              <a:t>also works on Supervised Machine learning model.</a:t>
            </a:r>
          </a:p>
          <a:p>
            <a:r>
              <a:rPr lang="en-US" sz="2000" dirty="0"/>
              <a:t>This model is used to predict the categorical dependent variable using a given set of independent variables.</a:t>
            </a:r>
          </a:p>
          <a:p>
            <a:r>
              <a:rPr lang="en-US" sz="2000" dirty="0"/>
              <a:t>It gives discrete value as result.</a:t>
            </a:r>
          </a:p>
          <a:p>
            <a:r>
              <a:rPr lang="en-US" sz="2000" dirty="0"/>
              <a:t>It uses the predictive modeling as regression therefore it is called logistic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09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83A76-2D5B-56C6-060C-1EA6EE57A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8" y="821634"/>
            <a:ext cx="9024730" cy="6036366"/>
          </a:xfrm>
        </p:spPr>
      </p:pic>
    </p:spTree>
    <p:extLst>
      <p:ext uri="{BB962C8B-B14F-4D97-AF65-F5344CB8AC3E}">
        <p14:creationId xmlns:p14="http://schemas.microsoft.com/office/powerpoint/2010/main" val="310775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98E3-6520-1099-1F43-4971C6D7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</a:t>
            </a:r>
            <a:r>
              <a:rPr lang="en-US" dirty="0"/>
              <a:t> </a:t>
            </a:r>
            <a:r>
              <a:rPr lang="en-US" b="1" dirty="0"/>
              <a:t>Tree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6E8F-D91A-2323-7AAD-4BEB1AD9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Decision tree </a:t>
            </a:r>
            <a:r>
              <a:rPr lang="en-US" sz="2000" dirty="0"/>
              <a:t>is the most powerful and popular tool for classification and prediction.</a:t>
            </a:r>
          </a:p>
          <a:p>
            <a:r>
              <a:rPr lang="en-US" sz="2000" dirty="0"/>
              <a:t>A Decision tree is a flow chart like tree structure where each internal node denotes a test on  an attribute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629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F8117-3ACC-D9B9-73DB-918733B93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5" y="0"/>
            <a:ext cx="10098157" cy="7288696"/>
          </a:xfrm>
        </p:spPr>
      </p:pic>
    </p:spTree>
    <p:extLst>
      <p:ext uri="{BB962C8B-B14F-4D97-AF65-F5344CB8AC3E}">
        <p14:creationId xmlns:p14="http://schemas.microsoft.com/office/powerpoint/2010/main" val="293758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F709-DC64-B86F-533E-EA183D32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63867"/>
            <a:ext cx="8911687" cy="1280890"/>
          </a:xfrm>
        </p:spPr>
        <p:txBody>
          <a:bodyPr/>
          <a:lstStyle/>
          <a:p>
            <a:r>
              <a:rPr lang="en-US" b="1" dirty="0"/>
              <a:t>Ensemble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545A-A6CA-4988-013E-7345D82D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Ensemble modeling </a:t>
            </a:r>
            <a:r>
              <a:rPr lang="en-US" sz="2000" dirty="0"/>
              <a:t>is a process where multiple diverse models are created to predict an outcome.</a:t>
            </a:r>
          </a:p>
          <a:p>
            <a:r>
              <a:rPr lang="en-US" sz="2000" dirty="0"/>
              <a:t>Either it uses multiple different modelling algorithms or using different training data sets.</a:t>
            </a:r>
          </a:p>
          <a:p>
            <a:r>
              <a:rPr lang="en-US" sz="2000" dirty="0"/>
              <a:t>After that the result is aggregated and final predictions or done for the unseen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443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D0BB5-DBDE-E98A-EE08-4666325A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5" y="437323"/>
            <a:ext cx="8521148" cy="6420678"/>
          </a:xfrm>
        </p:spPr>
      </p:pic>
    </p:spTree>
    <p:extLst>
      <p:ext uri="{BB962C8B-B14F-4D97-AF65-F5344CB8AC3E}">
        <p14:creationId xmlns:p14="http://schemas.microsoft.com/office/powerpoint/2010/main" val="36041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5A2-C853-61FD-9BC5-F718EE41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E5E2-E786-8A40-D042-7E594380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Clustering</a:t>
            </a:r>
            <a:r>
              <a:rPr lang="en-US" sz="2000" dirty="0"/>
              <a:t> is a type of unsupervised machine learning method.</a:t>
            </a:r>
          </a:p>
          <a:p>
            <a:r>
              <a:rPr lang="en-US" sz="2000" dirty="0"/>
              <a:t>An Unsupervised learning method is a method in which we references from datasets consisting input data without labeled responses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544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01AB9-6B61-3436-3743-53A70BD5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490331"/>
            <a:ext cx="8242853" cy="6520069"/>
          </a:xfrm>
        </p:spPr>
      </p:pic>
    </p:spTree>
    <p:extLst>
      <p:ext uri="{BB962C8B-B14F-4D97-AF65-F5344CB8AC3E}">
        <p14:creationId xmlns:p14="http://schemas.microsoft.com/office/powerpoint/2010/main" val="10929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5117-6A58-C79D-65F5-05DB635D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Contents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79B2-AFCB-9368-70ED-080E1AFD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373" y="1905000"/>
            <a:ext cx="9342783" cy="4628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/>
              <a:t>Introduction to Machine Learning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Data Exploration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Linear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Logistic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Decision Tree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Ensemble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Clustering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Project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7357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CE33-645D-CD31-63FE-BFC89CE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3BAB-1DF1-D367-4D0B-A6FFD614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project  name is </a:t>
            </a:r>
            <a:r>
              <a:rPr lang="en-IN" sz="20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OMR Evaluator</a:t>
            </a: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</a:p>
          <a:p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It is designed to reduce the workload while checking OMR  manually. This project  helps OMR evaluator to evaluate OMRs automatically with the help of </a:t>
            </a:r>
            <a:r>
              <a:rPr lang="en-IN" sz="2000" b="1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Machine Learning</a:t>
            </a: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</a:p>
          <a:p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project is helpful for all those teachers and exam organisers who evaluates the OMR manually. 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50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5E6-AE9A-680B-D8C3-BEC930B7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OMR Evaluator : Working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2DA1-096C-0191-C811-CFDD15B7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user needs to upload the picture of OMR clicked neatly and leave the rest on us.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software is designed to evaluate the OMR by using Computer Vision which is a subset of Machine Learning. 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The user friendly dashboard is designed to give awesome user experiences while navigating to different services.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OMR Evaluator is capable of monitoring student records in their OMR based examinations also provides an easy to use by teacher and to prepare the results</a:t>
            </a:r>
            <a:endParaRPr lang="en-IN" sz="20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69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8B57-6E0F-6634-389F-0960368D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025" y="163597"/>
            <a:ext cx="8911687" cy="1280890"/>
          </a:xfrm>
        </p:spPr>
        <p:txBody>
          <a:bodyPr/>
          <a:lstStyle/>
          <a:p>
            <a:r>
              <a:rPr lang="en-US" b="1" dirty="0"/>
              <a:t>OMR Evaluator : UI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8CB958-DFE9-15AC-DC6E-D2848A8C5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70" y="1205949"/>
            <a:ext cx="9448799" cy="55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DBF-4824-B0E7-3C77-9F5BE552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Once the scanning is done the user need to set the answers from the “Set Answers” section.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E5349-3018-E58B-834B-73F185A5D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BD3D-B846-A8D2-01C9-1C59F972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After setting all the answers the user need to save there credentials by clicking on Save button</a:t>
            </a:r>
            <a:b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2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9D203A-2687-1A93-8F28-0BCB04574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5444-2FF5-2C79-7191-BFCD48D1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After answer is set we need to upload the OMR one by one. This can be done in Scanning” section</a:t>
            </a:r>
            <a:b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IN" sz="2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DF5EE-28D7-9373-A2F2-DCB9B0200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5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A241-6E59-E0DA-4768-ACD276EA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After choosing the OMR  picture files the user need to click on the upload to upload </a:t>
            </a:r>
            <a:r>
              <a:rPr lang="en-IN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picture</a:t>
            </a:r>
            <a:r>
              <a:rPr lang="en-IN" sz="2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to server. The server will automatically fetch the result and show as a popup box containing OMR details  in front of you</a:t>
            </a:r>
            <a:endParaRPr lang="en-IN" sz="2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68C91-2434-7AE0-F63A-6011F11EE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65091"/>
            <a:ext cx="760201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7FE4-42FF-652D-B93B-D1861224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Machine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8C99-0E8C-0CF5-E172-853A34D5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Machine Learning is a field of study that gives computers the capability to learn without being explicitly programmed. </a:t>
            </a:r>
          </a:p>
          <a:p>
            <a:r>
              <a:rPr lang="en-US" sz="2000" b="1" dirty="0"/>
              <a:t>Machine Learning is one of the most exciting technology that one would have ever come across</a:t>
            </a:r>
          </a:p>
        </p:txBody>
      </p:sp>
    </p:spTree>
    <p:extLst>
      <p:ext uri="{BB962C8B-B14F-4D97-AF65-F5344CB8AC3E}">
        <p14:creationId xmlns:p14="http://schemas.microsoft.com/office/powerpoint/2010/main" val="180461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BC28F-7F36-073E-8A00-59A3C678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0" y="569843"/>
            <a:ext cx="9501808" cy="6069496"/>
          </a:xfrm>
        </p:spPr>
      </p:pic>
    </p:spTree>
    <p:extLst>
      <p:ext uri="{BB962C8B-B14F-4D97-AF65-F5344CB8AC3E}">
        <p14:creationId xmlns:p14="http://schemas.microsoft.com/office/powerpoint/2010/main" val="15360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2170-8C39-B780-89DC-EE7A795A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CBE4-7701-6F16-7152-F49DFAC4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There are two types of Machine Learning:- Supervised Learning and Unsupervised Learning.</a:t>
            </a:r>
          </a:p>
          <a:p>
            <a:r>
              <a:rPr lang="en-US" sz="2000" b="1" dirty="0"/>
              <a:t>In Supervised Learning the machine is trained on input data that has been labelled for a particular output.</a:t>
            </a:r>
          </a:p>
          <a:p>
            <a:r>
              <a:rPr lang="en-US" sz="2000" b="1" dirty="0"/>
              <a:t>In Unsupervised Learning the machine is trained on input data that has not been labelled.</a:t>
            </a: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74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1941-6017-EC01-120C-176533F2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623D-0E7E-AF83-7D53-9A68DCAC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 is an unprocessed fact , value , text , sound, or picture that is not being interpreted and </a:t>
            </a:r>
            <a:r>
              <a:rPr lang="en-US" sz="2000" dirty="0" err="1"/>
              <a:t>analysed</a:t>
            </a:r>
            <a:r>
              <a:rPr lang="en-US" sz="2000" dirty="0"/>
              <a:t>.</a:t>
            </a:r>
          </a:p>
          <a:p>
            <a:r>
              <a:rPr lang="en-US" sz="2000" dirty="0"/>
              <a:t>It is the most important of all Data analytics , Machine Learning , Artificial Intelligence.</a:t>
            </a:r>
            <a:endParaRPr lang="en-IN" sz="2000" dirty="0"/>
          </a:p>
          <a:p>
            <a:r>
              <a:rPr lang="en-IN" sz="2000" dirty="0"/>
              <a:t>The Machine learning model is trained from data or some specifications and allowed to predict the outcome from the trained data.</a:t>
            </a:r>
          </a:p>
          <a:p>
            <a:r>
              <a:rPr lang="en-US" sz="2000" dirty="0"/>
              <a:t>The Data can be organized , unorganized , </a:t>
            </a:r>
            <a:r>
              <a:rPr lang="en-US" sz="2000" dirty="0" err="1"/>
              <a:t>cat.egorical</a:t>
            </a:r>
            <a:r>
              <a:rPr lang="en-US" sz="2000" dirty="0"/>
              <a:t> or ordinal</a:t>
            </a:r>
          </a:p>
        </p:txBody>
      </p:sp>
    </p:spTree>
    <p:extLst>
      <p:ext uri="{BB962C8B-B14F-4D97-AF65-F5344CB8AC3E}">
        <p14:creationId xmlns:p14="http://schemas.microsoft.com/office/powerpoint/2010/main" val="402993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9CAE-6828-EA25-4CF1-ED0FFD8F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C1C6-4A49-496C-82B1-7FB633AE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 is a programming as well as scripting language which is mostly used in Machine Learning and Artificial Intelligence.</a:t>
            </a:r>
          </a:p>
          <a:p>
            <a:r>
              <a:rPr lang="en-US" sz="2000" dirty="0"/>
              <a:t>It is an interpreted language and the code is easy to understand and easy to debug</a:t>
            </a:r>
          </a:p>
          <a:p>
            <a:r>
              <a:rPr lang="en-US" sz="2000" dirty="0"/>
              <a:t>To perform any operation in python it requires significantly lesser number of lines of code.</a:t>
            </a:r>
          </a:p>
          <a:p>
            <a:r>
              <a:rPr lang="en-US" sz="2000" dirty="0"/>
              <a:t>This makes the Python language to be best option for machine learning and 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5C3EC-DA23-227F-7341-C1F4D49FD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23" y="384313"/>
            <a:ext cx="1508886" cy="152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9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1FA-483F-F4B4-C957-E2303C19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979E-01CE-93E8-614E-95E42192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 Exploration  is first step in data analysis involves visualization tools and statistical techniques</a:t>
            </a:r>
          </a:p>
          <a:p>
            <a:r>
              <a:rPr lang="en-US" sz="2000" dirty="0"/>
              <a:t>This is done to uncover data set characteristics and initial patterns.</a:t>
            </a:r>
          </a:p>
          <a:p>
            <a:r>
              <a:rPr lang="en-US" sz="2000" dirty="0"/>
              <a:t>Exploration enables us to identify how the data is spread by examining the mean median mode</a:t>
            </a:r>
          </a:p>
          <a:p>
            <a:r>
              <a:rPr lang="en-US" sz="2000" dirty="0"/>
              <a:t>In Python to explore any set of data we have a simple method over the </a:t>
            </a:r>
            <a:r>
              <a:rPr lang="en-US" sz="2000" dirty="0" err="1"/>
              <a:t>DataFrame</a:t>
            </a:r>
            <a:r>
              <a:rPr lang="en-US" sz="2000" dirty="0"/>
              <a:t> and Series Object which is describe()</a:t>
            </a:r>
          </a:p>
          <a:p>
            <a:r>
              <a:rPr lang="en-US" sz="2000" dirty="0"/>
              <a:t>                                     </a:t>
            </a:r>
            <a:r>
              <a:rPr lang="en-US" sz="2000" b="1" dirty="0"/>
              <a:t>result = </a:t>
            </a:r>
            <a:r>
              <a:rPr lang="en-US" sz="2000" b="1" dirty="0" err="1"/>
              <a:t>df.describe</a:t>
            </a:r>
            <a:r>
              <a:rPr lang="en-US" sz="2000" b="1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E3B9-D989-8255-E72E-1CF7549F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C80D-744E-29BA-84A7-4826B5E3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Another aspects of Data Exploration is </a:t>
            </a:r>
            <a:r>
              <a:rPr lang="en-US" sz="2000" b="1" dirty="0"/>
              <a:t>data Visualization</a:t>
            </a:r>
            <a:r>
              <a:rPr lang="en-US" sz="2000" dirty="0"/>
              <a:t>.</a:t>
            </a:r>
          </a:p>
          <a:p>
            <a:r>
              <a:rPr lang="en-US" sz="2000" dirty="0"/>
              <a:t>Data can be visualized using multiple techniques or chart or graphs</a:t>
            </a:r>
          </a:p>
          <a:p>
            <a:r>
              <a:rPr lang="en-US" sz="2000" b="1" dirty="0"/>
              <a:t>Bar Chart , Scatter Plot , </a:t>
            </a:r>
            <a:r>
              <a:rPr lang="en-US" sz="2000" b="1" dirty="0" err="1"/>
              <a:t>WhiskerPlot</a:t>
            </a:r>
            <a:r>
              <a:rPr lang="en-US" sz="2000" b="1" dirty="0"/>
              <a:t> , Box Plot</a:t>
            </a:r>
            <a:r>
              <a:rPr lang="en-US" sz="2000" dirty="0"/>
              <a:t> are the majorly used examples of visualization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935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708</TotalTime>
  <Words>847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Wisp</vt:lpstr>
      <vt:lpstr>Machine Learning Internship</vt:lpstr>
      <vt:lpstr>Contents</vt:lpstr>
      <vt:lpstr>Introduction to Machine Learning</vt:lpstr>
      <vt:lpstr>PowerPoint Presentation</vt:lpstr>
      <vt:lpstr>Introduction to Machine Learning</vt:lpstr>
      <vt:lpstr>Data</vt:lpstr>
      <vt:lpstr>Python</vt:lpstr>
      <vt:lpstr>Data Exploration</vt:lpstr>
      <vt:lpstr>Data Exploration</vt:lpstr>
      <vt:lpstr>Linear Regression</vt:lpstr>
      <vt:lpstr>PowerPoint Presentation</vt:lpstr>
      <vt:lpstr>Logistics Regression</vt:lpstr>
      <vt:lpstr>PowerPoint Presentation</vt:lpstr>
      <vt:lpstr>Decision Tree</vt:lpstr>
      <vt:lpstr>PowerPoint Presentation</vt:lpstr>
      <vt:lpstr>Ensemble Model</vt:lpstr>
      <vt:lpstr>PowerPoint Presentation</vt:lpstr>
      <vt:lpstr>Clustering </vt:lpstr>
      <vt:lpstr>PowerPoint Presentation</vt:lpstr>
      <vt:lpstr>Project</vt:lpstr>
      <vt:lpstr>OMR Evaluator : Working</vt:lpstr>
      <vt:lpstr>OMR Evaluator : UI</vt:lpstr>
      <vt:lpstr>Once the scanning is done the user need to set the answers from the “Set Answers” section. </vt:lpstr>
      <vt:lpstr>After setting all the answers the user need to save there credentials by clicking on Save button </vt:lpstr>
      <vt:lpstr>After answer is set we need to upload the OMR one by one. This can be done in Scanning” section </vt:lpstr>
      <vt:lpstr>After choosing the OMR  picture files the user need to click on the upload to upload picture to server. The server will automatically fetch the result and show as a popup box containing OMR details  in front of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Internship</dc:title>
  <dc:creator>Vishal kumar Singh</dc:creator>
  <cp:lastModifiedBy>Vishal kumar Singh</cp:lastModifiedBy>
  <cp:revision>3</cp:revision>
  <dcterms:created xsi:type="dcterms:W3CDTF">2022-06-25T03:40:15Z</dcterms:created>
  <dcterms:modified xsi:type="dcterms:W3CDTF">2022-06-25T15:28:56Z</dcterms:modified>
</cp:coreProperties>
</file>