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24D-E507-94B7-5CC3-DDA108A4A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9818-87CE-2BCB-3671-C943C53E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C5E7-60A8-A0AF-B1AD-2BB00228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6C15-0C02-3947-C88B-714EAA0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0AC2-725C-82AE-F165-1CDD914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2862-D583-27F6-D8DE-5C6BAA20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6F227-C0D2-A1EE-EB2D-2017AA9D7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CACF-73DB-1032-ECAB-00E574DD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2825-FB8C-5FD8-846E-1F16A38C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26BD-2282-2F88-5A0F-F45CC32B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8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1C10-CF26-8D86-F9A8-4B1B43A52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B006-90E2-234B-169B-E5495D03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840B-A9C0-669B-E325-C9DEF476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5E2B-15DA-BDFA-8042-6A53C6F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9A51-50C4-DC04-F048-D927EC5A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677D-E4C8-4234-CD6C-79F63F76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6405-C561-C251-D10C-BE95109B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951E-650B-A899-EF45-1C4926D6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0098-A24D-5BE8-B186-0B2E4ABA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5B85-EFDD-80AE-4BF5-2274167A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F7FC-79B2-A36B-6BC8-3172C23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0E44-8666-63D6-254E-CAEED760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D9632-98D0-846C-8214-6E825004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2B5D-F367-4533-8094-210FC50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A7D9-DBEA-2723-C9E2-74489575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3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401-1542-8761-6D22-A16BB584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0D8B-0DF9-A28B-7D0E-EDB1B1861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C703-FC7A-A9AF-7578-F04BF1E77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7E14-CFCA-C7F6-9D97-365A629E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74B3-D9F3-8128-89AB-454AE898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BEDB-5090-B129-EA9E-19AA8EDE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4DAA-3D2B-DAEE-8FA0-921A5C32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E78E-F6F4-89F3-6870-430B1325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6E12-E9E8-08B2-1F64-72D2DD41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CEA11-28A6-32E5-09C9-3D03FEB2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A536B-B837-9D94-17B1-A40B2DA11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69394-9F69-A962-A3C3-64F1866F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CF5C7-633D-0E65-A272-760C96F4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3C8D2-B7FF-CD21-D158-86535682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4521-0BD4-DEC6-EAD8-C399380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DEC8-A00E-D5A9-7EB0-4C93F14B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8741-6853-39E7-FE14-05C546C7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7699-720D-9E1B-DC38-9023E1EF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6DFFB-1B60-DDC5-7BC0-8D25858A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F4577-0CEF-51AB-E4C0-18B4DCE4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5324-5E1C-B772-D9FC-9275FFD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E5EA-BBD5-6B19-30ED-0DBEE2DE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C95D-2D0A-F8D7-589E-CD45DE53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4012-54DC-3986-C61E-9CC4A317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CDCD-E414-EC35-EB06-61537B53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3E1B-2B36-BE1A-0C80-0B7FB329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A716A-8B77-FC2F-5D16-D80CB4B5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D394-AA52-1604-92AB-F69327EF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2F624-AFC0-3DCB-7484-F3F07A52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9BD23-5B18-EBE4-8D4F-E3FE9AED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F36E-6D5D-D796-B131-68FE7623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A700B-9B05-4E8E-96BE-7D75F918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7B5F-7989-637D-D187-EE318C44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194DE-BAD3-0022-F4D7-2E98B85F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6784-4468-8D95-CBC5-C075F913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85EC-72AE-FBE5-2371-4E75079BE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0182-DBD6-4F44-955A-9600A591443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FC2D-B3F5-3AA3-5730-F360149E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F2F8-26BC-789E-E220-097FBC2F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B9F5-BAD1-40CE-8AE8-8AE8D31F9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8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CFAB3-BDDE-AE9D-13CB-D42875A8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CAPSTONE PROJECT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6EC9E-7E9B-552D-77C3-EB56BABC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3"/>
            <a:ext cx="4864704" cy="11557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/>
              <a:t>JUKEBOX</a:t>
            </a:r>
          </a:p>
          <a:p>
            <a:pPr algn="l"/>
            <a:endParaRPr lang="en-US" sz="600" dirty="0"/>
          </a:p>
          <a:p>
            <a:pPr algn="l"/>
            <a:endParaRPr lang="en-US" sz="600" dirty="0"/>
          </a:p>
          <a:p>
            <a:pPr algn="l"/>
            <a:r>
              <a:rPr lang="en-IN" sz="2000" dirty="0"/>
              <a:t>Created By: Vishal Prakash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9E772FF-27A0-840B-D91C-A2580854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r="1287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015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A605-A354-4310-9269-89B28A49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28" y="21082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6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5BDA-A013-01AA-9651-16FF450D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F6B1-2638-C10B-D326-F5D4B21E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Overall Flow</a:t>
            </a:r>
          </a:p>
          <a:p>
            <a:r>
              <a:rPr lang="en-US" dirty="0"/>
              <a:t>Data Base Main Tables</a:t>
            </a:r>
          </a:p>
          <a:p>
            <a:r>
              <a:rPr lang="en-US" dirty="0"/>
              <a:t>Methods List</a:t>
            </a:r>
          </a:p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82012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CE0A-1CB3-5689-700C-9EF40B66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7841-1185-82C0-4319-F8C8F9FC8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menu driven Jukebox</a:t>
            </a:r>
          </a:p>
          <a:p>
            <a:r>
              <a:rPr lang="en-US" dirty="0"/>
              <a:t>To provide options like Login and Signing.</a:t>
            </a:r>
          </a:p>
          <a:p>
            <a:r>
              <a:rPr lang="en-IN" dirty="0"/>
              <a:t>To give option to create there own playlists and play songs from there playlist.</a:t>
            </a:r>
          </a:p>
        </p:txBody>
      </p:sp>
    </p:spTree>
    <p:extLst>
      <p:ext uri="{BB962C8B-B14F-4D97-AF65-F5344CB8AC3E}">
        <p14:creationId xmlns:p14="http://schemas.microsoft.com/office/powerpoint/2010/main" val="229572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2E11-4ECA-5059-13E4-DC58A71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C4D0-B18C-D7AC-57C5-F7EB714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537"/>
            <a:ext cx="7151213" cy="468938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Jukebox is a music application that allows users to play music.</a:t>
            </a:r>
          </a:p>
          <a:p>
            <a:pPr algn="just"/>
            <a:r>
              <a:rPr lang="en-US" dirty="0"/>
              <a:t>A user can create its own multiple playlist according to his/her choice.</a:t>
            </a:r>
          </a:p>
          <a:p>
            <a:pPr algn="just"/>
            <a:r>
              <a:rPr lang="en-US" dirty="0"/>
              <a:t>He/she can create a playlist by choosing song name from all songs or on the basis of artist and genre.</a:t>
            </a:r>
          </a:p>
          <a:p>
            <a:pPr algn="just"/>
            <a:r>
              <a:rPr lang="en-US" dirty="0"/>
              <a:t>In this project, we are going to see the user signing and login methods. </a:t>
            </a:r>
            <a:r>
              <a:rPr lang="en-IN" dirty="0"/>
              <a:t> These credentials will be saved and can be used in the future.</a:t>
            </a:r>
          </a:p>
          <a:p>
            <a:pPr algn="just"/>
            <a:r>
              <a:rPr lang="en-IN" dirty="0"/>
              <a:t>A </a:t>
            </a:r>
            <a:r>
              <a:rPr lang="en-IN" dirty="0" err="1"/>
              <a:t>DBconnection</a:t>
            </a:r>
            <a:r>
              <a:rPr lang="en-IN" dirty="0"/>
              <a:t> class connects the Jukebox Java Project to the Database.</a:t>
            </a:r>
          </a:p>
          <a:p>
            <a:pPr algn="just"/>
            <a:r>
              <a:rPr lang="en-IN" dirty="0"/>
              <a:t>Music playing using Audio Input Stream.</a:t>
            </a:r>
          </a:p>
          <a:p>
            <a:pPr algn="just"/>
            <a:r>
              <a:rPr lang="en-IN" dirty="0"/>
              <a:t>Testing case.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7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69B2-4A75-DC6D-DBDD-D7406C54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07" y="514924"/>
            <a:ext cx="1983991" cy="78448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JukeboxImpl</a:t>
            </a: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AA0A-338E-9531-B5A1-D5986DC9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</a:rPr>
              <a:t>Overall Flow</a:t>
            </a:r>
          </a:p>
          <a:p>
            <a:r>
              <a:rPr lang="en-US" dirty="0"/>
              <a:t>Contains 4 Major classes</a:t>
            </a:r>
          </a:p>
          <a:p>
            <a:pPr>
              <a:buAutoNum type="arabicPeriod"/>
            </a:pPr>
            <a:r>
              <a:rPr lang="en-US" dirty="0"/>
              <a:t>JukeboxImpl</a:t>
            </a:r>
          </a:p>
          <a:p>
            <a:pPr>
              <a:buAutoNum type="arabicPeriod"/>
            </a:pPr>
            <a:r>
              <a:rPr lang="en-US" dirty="0"/>
              <a:t>User</a:t>
            </a:r>
          </a:p>
          <a:p>
            <a:pPr>
              <a:buAutoNum type="arabicPeriod"/>
            </a:pPr>
            <a:r>
              <a:rPr lang="en-US" dirty="0"/>
              <a:t>Jukebox</a:t>
            </a:r>
          </a:p>
          <a:p>
            <a:pPr>
              <a:buAutoNum type="arabicPeriod"/>
            </a:pPr>
            <a:r>
              <a:rPr lang="en-US" dirty="0"/>
              <a:t>Play</a:t>
            </a:r>
          </a:p>
          <a:p>
            <a:pPr marL="0" indent="0">
              <a:buNone/>
            </a:pPr>
            <a:r>
              <a:rPr lang="en-US" dirty="0"/>
              <a:t>And the essential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DBConnection class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61B56-DEAA-C38E-93F0-0E9D0C1B7936}"/>
              </a:ext>
            </a:extLst>
          </p:cNvPr>
          <p:cNvSpPr txBox="1">
            <a:spLocks/>
          </p:cNvSpPr>
          <p:nvPr/>
        </p:nvSpPr>
        <p:spPr>
          <a:xfrm>
            <a:off x="934006" y="1791055"/>
            <a:ext cx="1983991" cy="784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rgbClr val="92D050"/>
                </a:solidFill>
              </a:rPr>
              <a:t>User</a:t>
            </a: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498905-AD32-6C2D-B915-D4F1EC7BD375}"/>
              </a:ext>
            </a:extLst>
          </p:cNvPr>
          <p:cNvSpPr txBox="1">
            <a:spLocks/>
          </p:cNvSpPr>
          <p:nvPr/>
        </p:nvSpPr>
        <p:spPr>
          <a:xfrm>
            <a:off x="934006" y="2967786"/>
            <a:ext cx="1983991" cy="784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rgbClr val="92D050"/>
                </a:solidFill>
              </a:rPr>
              <a:t>Jukebox</a:t>
            </a: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B42893-679C-CD45-EBD3-E4F3EBCECA6D}"/>
              </a:ext>
            </a:extLst>
          </p:cNvPr>
          <p:cNvSpPr txBox="1">
            <a:spLocks/>
          </p:cNvSpPr>
          <p:nvPr/>
        </p:nvSpPr>
        <p:spPr>
          <a:xfrm>
            <a:off x="934006" y="4276009"/>
            <a:ext cx="1983991" cy="784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rgbClr val="92D050"/>
                </a:solidFill>
              </a:rPr>
              <a:t>Play</a:t>
            </a:r>
            <a:endParaRPr lang="en-IN" sz="2400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E1425-9F33-D745-B16D-1B64BC474332}"/>
              </a:ext>
            </a:extLst>
          </p:cNvPr>
          <p:cNvCxnSpPr>
            <a:stCxn id="2" idx="2"/>
          </p:cNvCxnSpPr>
          <p:nvPr/>
        </p:nvCxnSpPr>
        <p:spPr>
          <a:xfrm flipH="1">
            <a:off x="1925053" y="1299411"/>
            <a:ext cx="950" cy="9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CA1681-4BFC-92DE-F7BB-7EEE7A2001AD}"/>
              </a:ext>
            </a:extLst>
          </p:cNvPr>
          <p:cNvCxnSpPr/>
          <p:nvPr/>
        </p:nvCxnSpPr>
        <p:spPr>
          <a:xfrm>
            <a:off x="1925053" y="2671797"/>
            <a:ext cx="0" cy="60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A544E3-75BA-D692-48F2-E1FCC10A7622}"/>
              </a:ext>
            </a:extLst>
          </p:cNvPr>
          <p:cNvCxnSpPr>
            <a:stCxn id="6" idx="2"/>
          </p:cNvCxnSpPr>
          <p:nvPr/>
        </p:nvCxnSpPr>
        <p:spPr>
          <a:xfrm flipH="1">
            <a:off x="1925053" y="3752273"/>
            <a:ext cx="949" cy="91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A61D-71E5-17F5-051C-884FBDF0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D8BF-64DC-7AC5-E9F7-8DD52F5B3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userList Table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88234-A37C-C29A-601E-7BC2D2C7E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4048" y="2160983"/>
            <a:ext cx="4185618" cy="576262"/>
          </a:xfrm>
        </p:spPr>
        <p:txBody>
          <a:bodyPr/>
          <a:lstStyle/>
          <a:p>
            <a:r>
              <a:rPr lang="en-IN" dirty="0"/>
              <a:t>usersplaylists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B922C-02AA-F58A-2250-65919D9C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7" y="2737245"/>
            <a:ext cx="5355974" cy="19762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6FB390-A55B-D83D-FCBF-689A2399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932713"/>
            <a:ext cx="96383" cy="2569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76B08F12-EB05-87F7-923C-0BCE74E76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81" y="2737245"/>
            <a:ext cx="4395529" cy="228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6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B32D-6B52-0EB9-6338-BECD689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Songslist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table</a:t>
            </a: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D81AC-8408-3DE2-AAF8-418B83815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7" y="894307"/>
            <a:ext cx="9495343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8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E2D-ACD8-05D5-C6BE-D7ED67C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Methods and uses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5437-98F5-D3B2-77CA-54392587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617"/>
            <a:ext cx="8596668" cy="4725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Jukeboximpl class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Main() – To give options for logged in users.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class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createAccount() – To create account for new user.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checkuserId() – To check given userId is new or with the same it is there in DB.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addUser() – Add the given the credentials by new user in DB.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login() – To help user to get access of Jukebox features.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6BCA-6583-4584-D1B8-BE93C4FB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8" y="621038"/>
            <a:ext cx="8597296" cy="581184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Jukebox class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existinguserOption()- to show and create playlists.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printSongListTable() – to show songs list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createPlaylist() – to create a new playlist for user.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checkPlaylistID() – to check playlist is already given by users or not.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insertPlaylistInUserPlaylistTable() – to register the playlist in the name of user.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addsongInPlaylist() – In this method we have three options to select songs. On basis of All songs list, genre and artist.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showYourPlaylists() – to show playlist created by you.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playsongsFromPlaylist() – to pass playlist table name to </a:t>
            </a:r>
            <a:r>
              <a:rPr lang="en-US" dirty="0" err="1"/>
              <a:t>to</a:t>
            </a:r>
            <a:r>
              <a:rPr lang="en-US" dirty="0"/>
              <a:t> Play method</a:t>
            </a:r>
          </a:p>
          <a:p>
            <a:pPr marL="400050" indent="-400050" algn="just">
              <a:buFont typeface="+mj-lt"/>
              <a:buAutoNum type="romanUcPeriod"/>
            </a:pPr>
            <a:endParaRPr lang="en-US" dirty="0"/>
          </a:p>
          <a:p>
            <a:pPr algn="just"/>
            <a:r>
              <a:rPr lang="en-US" dirty="0"/>
              <a:t>Play class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/>
              <a:t>Playsong()- songId is passed to play that song.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7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376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CAPSTONE PROJECT</vt:lpstr>
      <vt:lpstr>Contents</vt:lpstr>
      <vt:lpstr>Objective</vt:lpstr>
      <vt:lpstr>Introduction</vt:lpstr>
      <vt:lpstr>JukeboxImpl</vt:lpstr>
      <vt:lpstr>Database Tables</vt:lpstr>
      <vt:lpstr>Songslist table  </vt:lpstr>
      <vt:lpstr>List of Methods and uses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Ritesh Gupta</dc:creator>
  <cp:lastModifiedBy>Vishal Prakash</cp:lastModifiedBy>
  <cp:revision>3</cp:revision>
  <dcterms:created xsi:type="dcterms:W3CDTF">2022-10-15T04:09:39Z</dcterms:created>
  <dcterms:modified xsi:type="dcterms:W3CDTF">2023-03-18T09:30:19Z</dcterms:modified>
</cp:coreProperties>
</file>