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8" r:id="rId3"/>
    <p:sldId id="257" r:id="rId4"/>
    <p:sldId id="281" r:id="rId5"/>
    <p:sldId id="283" r:id="rId6"/>
    <p:sldId id="282" r:id="rId7"/>
    <p:sldId id="284" r:id="rId8"/>
    <p:sldId id="264" r:id="rId9"/>
    <p:sldId id="270" r:id="rId10"/>
    <p:sldId id="259" r:id="rId11"/>
    <p:sldId id="291" r:id="rId12"/>
    <p:sldId id="289" r:id="rId13"/>
    <p:sldId id="290" r:id="rId14"/>
    <p:sldId id="292" r:id="rId15"/>
    <p:sldId id="293" r:id="rId16"/>
    <p:sldId id="294" r:id="rId17"/>
    <p:sldId id="286" r:id="rId18"/>
    <p:sldId id="278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89D6A92-3152-4E0E-9705-9CD0059A56BE}" styleName="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9E9"/>
          </a:solidFill>
        </a:fill>
      </a:tcStyle>
    </a:wholeTbl>
    <a:band1H>
      <a:tcTxStyle>
        <a:font>
          <a:latin typeface=""/>
          <a:ea typeface=""/>
          <a:cs typeface=""/>
        </a:font>
      </a:tcTxStyle>
      <a:tcStyle>
        <a:tcBdr/>
        <a:fill>
          <a:solidFill>
            <a:srgbClr val="D0D0D0"/>
          </a:solidFill>
        </a:fill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  <a:fill>
          <a:solidFill>
            <a:srgbClr val="D0D0D0"/>
          </a:solidFill>
        </a:fill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 b="on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058DC7"/>
          </a:solidFill>
        </a:fill>
      </a:tcStyle>
    </a:lastCol>
    <a:firstCol>
      <a:tcTxStyle b="on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058DC7"/>
          </a:solidFill>
        </a:fill>
      </a:tcStyle>
    </a:firstCol>
    <a:lastRow>
      <a:tcTxStyle b="on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58DC7"/>
          </a:solidFill>
        </a:fill>
      </a:tcStyle>
    </a:lastRow>
    <a:firstRow>
      <a:tcTxStyle b="on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58DC7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;n">
            <a:extLst>
              <a:ext uri="{FF2B5EF4-FFF2-40B4-BE49-F238E27FC236}">
                <a16:creationId xmlns:a16="http://schemas.microsoft.com/office/drawing/2014/main" id="{F2E708DF-1956-14F9-75FF-76D0708C3D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295" y="685800"/>
            <a:ext cx="6096076" cy="342900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9" name="Google Shape;4;n">
            <a:extLst>
              <a:ext uri="{FF2B5EF4-FFF2-40B4-BE49-F238E27FC236}">
                <a16:creationId xmlns:a16="http://schemas.microsoft.com/office/drawing/2014/main" id="{0FCA0B75-2B70-B9A2-661B-308E082C6EE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B7BBA-7F30-4381-88D9-AFA38B2BEE6D}" type="datetimeFigureOut">
              <a:rPr lang="en-US"/>
              <a:pPr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C765F-E7AA-4829-88AA-9728903DC0F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98451" algn="l" defTabSz="914400" rtl="0" fontAlgn="auto" hangingPunct="1">
      <a:lnSpc>
        <a:spcPct val="100000"/>
      </a:lnSpc>
      <a:spcBef>
        <a:spcPts val="0"/>
      </a:spcBef>
      <a:spcAft>
        <a:spcPts val="0"/>
      </a:spcAft>
      <a:buClr>
        <a:srgbClr val="000000"/>
      </a:buClr>
      <a:buSzPts val="1100"/>
      <a:buFont typeface="Arial"/>
      <a:buChar char="●"/>
      <a:tabLst/>
      <a:defRPr lang="en-US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1:notes">
            <a:extLst>
              <a:ext uri="{FF2B5EF4-FFF2-40B4-BE49-F238E27FC236}">
                <a16:creationId xmlns:a16="http://schemas.microsoft.com/office/drawing/2014/main" id="{E9CF9C24-2768-6469-0FD2-FF53A334A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84;p1:notes">
            <a:extLst>
              <a:ext uri="{FF2B5EF4-FFF2-40B4-BE49-F238E27FC236}">
                <a16:creationId xmlns:a16="http://schemas.microsoft.com/office/drawing/2014/main" id="{62B9B120-F925-C486-991E-A35A4B9672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8;p14:notes">
            <a:extLst>
              <a:ext uri="{FF2B5EF4-FFF2-40B4-BE49-F238E27FC236}">
                <a16:creationId xmlns:a16="http://schemas.microsoft.com/office/drawing/2014/main" id="{9792E7F0-D8E0-9105-C9F2-DFF1EAF41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69;p14:notes">
            <a:extLst>
              <a:ext uri="{FF2B5EF4-FFF2-40B4-BE49-F238E27FC236}">
                <a16:creationId xmlns:a16="http://schemas.microsoft.com/office/drawing/2014/main" id="{BD94CF38-58F1-4A29-474A-AF85C43B03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2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8;p14:notes">
            <a:extLst>
              <a:ext uri="{FF2B5EF4-FFF2-40B4-BE49-F238E27FC236}">
                <a16:creationId xmlns:a16="http://schemas.microsoft.com/office/drawing/2014/main" id="{9792E7F0-D8E0-9105-C9F2-DFF1EAF41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69;p14:notes">
            <a:extLst>
              <a:ext uri="{FF2B5EF4-FFF2-40B4-BE49-F238E27FC236}">
                <a16:creationId xmlns:a16="http://schemas.microsoft.com/office/drawing/2014/main" id="{BD94CF38-58F1-4A29-474A-AF85C43B03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64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8;p14:notes">
            <a:extLst>
              <a:ext uri="{FF2B5EF4-FFF2-40B4-BE49-F238E27FC236}">
                <a16:creationId xmlns:a16="http://schemas.microsoft.com/office/drawing/2014/main" id="{9792E7F0-D8E0-9105-C9F2-DFF1EAF41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69;p14:notes">
            <a:extLst>
              <a:ext uri="{FF2B5EF4-FFF2-40B4-BE49-F238E27FC236}">
                <a16:creationId xmlns:a16="http://schemas.microsoft.com/office/drawing/2014/main" id="{BD94CF38-58F1-4A29-474A-AF85C43B03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48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78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55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7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4;p22:notes">
            <a:extLst>
              <a:ext uri="{FF2B5EF4-FFF2-40B4-BE49-F238E27FC236}">
                <a16:creationId xmlns:a16="http://schemas.microsoft.com/office/drawing/2014/main" id="{E3A0EEFC-5D95-46C5-B02F-0F83D1138B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255;p22:notes">
            <a:extLst>
              <a:ext uri="{FF2B5EF4-FFF2-40B4-BE49-F238E27FC236}">
                <a16:creationId xmlns:a16="http://schemas.microsoft.com/office/drawing/2014/main" id="{8392A14C-67C1-BDD0-3010-3F67891D4C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2:notes">
            <a:extLst>
              <a:ext uri="{FF2B5EF4-FFF2-40B4-BE49-F238E27FC236}">
                <a16:creationId xmlns:a16="http://schemas.microsoft.com/office/drawing/2014/main" id="{FE7490CB-A1CA-0C22-95F7-E729401F3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9DDAA5CC-733A-CF0C-A2C9-8C2D3D999B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0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2:notes">
            <a:extLst>
              <a:ext uri="{FF2B5EF4-FFF2-40B4-BE49-F238E27FC236}">
                <a16:creationId xmlns:a16="http://schemas.microsoft.com/office/drawing/2014/main" id="{FE7490CB-A1CA-0C22-95F7-E729401F3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9DDAA5CC-733A-CF0C-A2C9-8C2D3D999B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8:notes">
            <a:extLst>
              <a:ext uri="{FF2B5EF4-FFF2-40B4-BE49-F238E27FC236}">
                <a16:creationId xmlns:a16="http://schemas.microsoft.com/office/drawing/2014/main" id="{A370AE7B-68B6-35A6-C613-B2F563798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32;p8:notes">
            <a:extLst>
              <a:ext uri="{FF2B5EF4-FFF2-40B4-BE49-F238E27FC236}">
                <a16:creationId xmlns:a16="http://schemas.microsoft.com/office/drawing/2014/main" id="{16299205-0249-7878-5DF3-BDE88B3762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8;p14:notes">
            <a:extLst>
              <a:ext uri="{FF2B5EF4-FFF2-40B4-BE49-F238E27FC236}">
                <a16:creationId xmlns:a16="http://schemas.microsoft.com/office/drawing/2014/main" id="{9792E7F0-D8E0-9105-C9F2-DFF1EAF41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69;p14:notes">
            <a:extLst>
              <a:ext uri="{FF2B5EF4-FFF2-40B4-BE49-F238E27FC236}">
                <a16:creationId xmlns:a16="http://schemas.microsoft.com/office/drawing/2014/main" id="{BD94CF38-58F1-4A29-474A-AF85C43B03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4">
            <a:extLst>
              <a:ext uri="{FF2B5EF4-FFF2-40B4-BE49-F238E27FC236}">
                <a16:creationId xmlns:a16="http://schemas.microsoft.com/office/drawing/2014/main" id="{2712C0CB-0708-2861-0D20-7882843D894B}"/>
              </a:ext>
            </a:extLst>
          </p:cNvPr>
          <p:cNvSpPr/>
          <p:nvPr/>
        </p:nvSpPr>
        <p:spPr>
          <a:xfrm>
            <a:off x="0" y="0"/>
            <a:ext cx="9144000" cy="487795"/>
          </a:xfrm>
          <a:prstGeom prst="rect">
            <a:avLst/>
          </a:prstGeom>
          <a:solidFill>
            <a:srgbClr val="E9EDEE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" name="Google Shape;11;p24">
            <a:extLst>
              <a:ext uri="{FF2B5EF4-FFF2-40B4-BE49-F238E27FC236}">
                <a16:creationId xmlns:a16="http://schemas.microsoft.com/office/drawing/2014/main" id="{F1B23A7F-D189-4505-1579-2A9F9D1A3F22}"/>
              </a:ext>
            </a:extLst>
          </p:cNvPr>
          <p:cNvGrpSpPr/>
          <p:nvPr/>
        </p:nvGrpSpPr>
        <p:grpSpPr>
          <a:xfrm>
            <a:off x="830386" y="1191252"/>
            <a:ext cx="745765" cy="45829"/>
            <a:chOff x="830386" y="1191252"/>
            <a:chExt cx="745765" cy="45829"/>
          </a:xfrm>
        </p:grpSpPr>
        <p:sp>
          <p:nvSpPr>
            <p:cNvPr id="4" name="Google Shape;12;p24">
              <a:extLst>
                <a:ext uri="{FF2B5EF4-FFF2-40B4-BE49-F238E27FC236}">
                  <a16:creationId xmlns:a16="http://schemas.microsoft.com/office/drawing/2014/main" id="{E9D2BF12-BC68-F139-7EB9-EBF7122E89EE}"/>
                </a:ext>
              </a:extLst>
            </p:cNvPr>
            <p:cNvSpPr/>
            <p:nvPr/>
          </p:nvSpPr>
          <p:spPr>
            <a:xfrm rot="16200004">
              <a:off x="1366809" y="1027739"/>
              <a:ext cx="45829" cy="372855"/>
            </a:xfrm>
            <a:prstGeom prst="rect">
              <a:avLst/>
            </a:prstGeom>
            <a:solidFill>
              <a:srgbClr val="EB5600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13;p24">
              <a:extLst>
                <a:ext uri="{FF2B5EF4-FFF2-40B4-BE49-F238E27FC236}">
                  <a16:creationId xmlns:a16="http://schemas.microsoft.com/office/drawing/2014/main" id="{F24AFBB6-F724-B91E-05B0-7391B016AC15}"/>
                </a:ext>
              </a:extLst>
            </p:cNvPr>
            <p:cNvSpPr/>
            <p:nvPr/>
          </p:nvSpPr>
          <p:spPr>
            <a:xfrm rot="16200004">
              <a:off x="995476" y="1026162"/>
              <a:ext cx="45829" cy="376010"/>
            </a:xfrm>
            <a:prstGeom prst="rect">
              <a:avLst/>
            </a:prstGeom>
            <a:solidFill>
              <a:srgbClr val="1A9988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" name="Google Shape;14;p24">
            <a:extLst>
              <a:ext uri="{FF2B5EF4-FFF2-40B4-BE49-F238E27FC236}">
                <a16:creationId xmlns:a16="http://schemas.microsoft.com/office/drawing/2014/main" id="{54137AF8-8BEE-83D6-7685-F2DA16B9D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3" y="1318647"/>
            <a:ext cx="7688695" cy="535198"/>
          </a:xfrm>
        </p:spPr>
        <p:txBody>
          <a:bodyPr/>
          <a:lstStyle>
            <a:lvl1pPr>
              <a:defRPr sz="2600"/>
            </a:lvl1pPr>
          </a:lstStyle>
          <a:p>
            <a:pPr lvl="0"/>
            <a:endParaRPr lang="en-US"/>
          </a:p>
        </p:txBody>
      </p:sp>
      <p:sp>
        <p:nvSpPr>
          <p:cNvPr id="7" name="Google Shape;15;p24">
            <a:extLst>
              <a:ext uri="{FF2B5EF4-FFF2-40B4-BE49-F238E27FC236}">
                <a16:creationId xmlns:a16="http://schemas.microsoft.com/office/drawing/2014/main" id="{D64FE410-B49D-B7F8-2958-BB899A7F1D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2078879"/>
            <a:ext cx="7688695" cy="2261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Google Shape;16;p24">
            <a:extLst>
              <a:ext uri="{FF2B5EF4-FFF2-40B4-BE49-F238E27FC236}">
                <a16:creationId xmlns:a16="http://schemas.microsoft.com/office/drawing/2014/main" id="{8EC4143C-96D0-5EF5-964E-1B4AF1CB80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/>
            </a:lvl1pPr>
          </a:lstStyle>
          <a:p>
            <a:pPr lvl="0"/>
            <a:fld id="{A954FFA3-BF12-4A8D-A1CC-B9C018D52F2E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5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63A8-7272-4F55-8F3B-D2B4DFE49367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ABC-5F9F-4F84-A126-7176D0BC0A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;p27">
            <a:extLst>
              <a:ext uri="{FF2B5EF4-FFF2-40B4-BE49-F238E27FC236}">
                <a16:creationId xmlns:a16="http://schemas.microsoft.com/office/drawing/2014/main" id="{608BABC8-529F-2C35-F196-48677CF60EB6}"/>
              </a:ext>
            </a:extLst>
          </p:cNvPr>
          <p:cNvSpPr/>
          <p:nvPr/>
        </p:nvSpPr>
        <p:spPr>
          <a:xfrm>
            <a:off x="0" y="0"/>
            <a:ext cx="9144000" cy="487795"/>
          </a:xfrm>
          <a:prstGeom prst="rect">
            <a:avLst/>
          </a:prstGeom>
          <a:solidFill>
            <a:srgbClr val="E9EDEE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" name="Google Shape;33;p27">
            <a:extLst>
              <a:ext uri="{FF2B5EF4-FFF2-40B4-BE49-F238E27FC236}">
                <a16:creationId xmlns:a16="http://schemas.microsoft.com/office/drawing/2014/main" id="{357413E9-6A9F-A4BB-1036-D77FEBF6618F}"/>
              </a:ext>
            </a:extLst>
          </p:cNvPr>
          <p:cNvGrpSpPr/>
          <p:nvPr/>
        </p:nvGrpSpPr>
        <p:grpSpPr>
          <a:xfrm>
            <a:off x="830386" y="1191252"/>
            <a:ext cx="745765" cy="45829"/>
            <a:chOff x="830386" y="1191252"/>
            <a:chExt cx="745765" cy="45829"/>
          </a:xfrm>
        </p:grpSpPr>
        <p:sp>
          <p:nvSpPr>
            <p:cNvPr id="4" name="Google Shape;34;p27">
              <a:extLst>
                <a:ext uri="{FF2B5EF4-FFF2-40B4-BE49-F238E27FC236}">
                  <a16:creationId xmlns:a16="http://schemas.microsoft.com/office/drawing/2014/main" id="{132425F1-F413-542C-1B9D-44515F075E7B}"/>
                </a:ext>
              </a:extLst>
            </p:cNvPr>
            <p:cNvSpPr/>
            <p:nvPr/>
          </p:nvSpPr>
          <p:spPr>
            <a:xfrm rot="16200004">
              <a:off x="1366809" y="1027739"/>
              <a:ext cx="45829" cy="372855"/>
            </a:xfrm>
            <a:prstGeom prst="rect">
              <a:avLst/>
            </a:prstGeom>
            <a:solidFill>
              <a:srgbClr val="EB5600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35;p27">
              <a:extLst>
                <a:ext uri="{FF2B5EF4-FFF2-40B4-BE49-F238E27FC236}">
                  <a16:creationId xmlns:a16="http://schemas.microsoft.com/office/drawing/2014/main" id="{1E8F6795-CCA5-D7DF-AFD3-10D7B8017BAD}"/>
                </a:ext>
              </a:extLst>
            </p:cNvPr>
            <p:cNvSpPr/>
            <p:nvPr/>
          </p:nvSpPr>
          <p:spPr>
            <a:xfrm rot="16200004">
              <a:off x="995476" y="1026162"/>
              <a:ext cx="45829" cy="376010"/>
            </a:xfrm>
            <a:prstGeom prst="rect">
              <a:avLst/>
            </a:prstGeom>
            <a:solidFill>
              <a:srgbClr val="1A9988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" name="Google Shape;36;p27">
            <a:extLst>
              <a:ext uri="{FF2B5EF4-FFF2-40B4-BE49-F238E27FC236}">
                <a16:creationId xmlns:a16="http://schemas.microsoft.com/office/drawing/2014/main" id="{7699687D-3B0A-A334-BCBE-9CF44081AD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3" y="1318647"/>
            <a:ext cx="7688403" cy="535198"/>
          </a:xfrm>
        </p:spPr>
        <p:txBody>
          <a:bodyPr/>
          <a:lstStyle>
            <a:lvl1pPr>
              <a:defRPr sz="2600"/>
            </a:lvl1pPr>
          </a:lstStyle>
          <a:p>
            <a:pPr lvl="0"/>
            <a:endParaRPr lang="en-US"/>
          </a:p>
        </p:txBody>
      </p:sp>
      <p:sp>
        <p:nvSpPr>
          <p:cNvPr id="7" name="Google Shape;37;p27">
            <a:extLst>
              <a:ext uri="{FF2B5EF4-FFF2-40B4-BE49-F238E27FC236}">
                <a16:creationId xmlns:a16="http://schemas.microsoft.com/office/drawing/2014/main" id="{9446FE94-42AA-9626-0B59-0A1DE67F5A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325" y="2078879"/>
            <a:ext cx="3774295" cy="2261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Google Shape;38;p27">
            <a:extLst>
              <a:ext uri="{FF2B5EF4-FFF2-40B4-BE49-F238E27FC236}">
                <a16:creationId xmlns:a16="http://schemas.microsoft.com/office/drawing/2014/main" id="{DAEF6291-F9BE-F8A2-610B-4748B931C88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43606" y="2078879"/>
            <a:ext cx="3774295" cy="2261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Google Shape;39;p27">
            <a:extLst>
              <a:ext uri="{FF2B5EF4-FFF2-40B4-BE49-F238E27FC236}">
                <a16:creationId xmlns:a16="http://schemas.microsoft.com/office/drawing/2014/main" id="{29E236FB-94CA-65BF-734C-8D0B76D660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/>
            </a:lvl1pPr>
          </a:lstStyle>
          <a:p>
            <a:pPr lvl="0"/>
            <a:fld id="{9FA382B0-78A6-4E2C-9676-7F264D45A9FB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5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28">
            <a:extLst>
              <a:ext uri="{FF2B5EF4-FFF2-40B4-BE49-F238E27FC236}">
                <a16:creationId xmlns:a16="http://schemas.microsoft.com/office/drawing/2014/main" id="{F9D9E3F6-4A89-8ED6-9DA0-5A6791C89B16}"/>
              </a:ext>
            </a:extLst>
          </p:cNvPr>
          <p:cNvSpPr/>
          <p:nvPr/>
        </p:nvSpPr>
        <p:spPr>
          <a:xfrm>
            <a:off x="0" y="0"/>
            <a:ext cx="9144000" cy="487795"/>
          </a:xfrm>
          <a:prstGeom prst="rect">
            <a:avLst/>
          </a:prstGeom>
          <a:solidFill>
            <a:srgbClr val="E9EDEE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" name="Google Shape;42;p28">
            <a:extLst>
              <a:ext uri="{FF2B5EF4-FFF2-40B4-BE49-F238E27FC236}">
                <a16:creationId xmlns:a16="http://schemas.microsoft.com/office/drawing/2014/main" id="{015121F2-A809-6679-9DAF-CEA5DC3C1FA5}"/>
              </a:ext>
            </a:extLst>
          </p:cNvPr>
          <p:cNvGrpSpPr/>
          <p:nvPr/>
        </p:nvGrpSpPr>
        <p:grpSpPr>
          <a:xfrm>
            <a:off x="830386" y="1191252"/>
            <a:ext cx="745765" cy="45829"/>
            <a:chOff x="830386" y="1191252"/>
            <a:chExt cx="745765" cy="45829"/>
          </a:xfrm>
        </p:grpSpPr>
        <p:sp>
          <p:nvSpPr>
            <p:cNvPr id="4" name="Google Shape;43;p28">
              <a:extLst>
                <a:ext uri="{FF2B5EF4-FFF2-40B4-BE49-F238E27FC236}">
                  <a16:creationId xmlns:a16="http://schemas.microsoft.com/office/drawing/2014/main" id="{2B7DC2AB-AD11-459C-7BA6-C412AD490DFD}"/>
                </a:ext>
              </a:extLst>
            </p:cNvPr>
            <p:cNvSpPr/>
            <p:nvPr/>
          </p:nvSpPr>
          <p:spPr>
            <a:xfrm rot="16200004">
              <a:off x="1366809" y="1027739"/>
              <a:ext cx="45829" cy="372855"/>
            </a:xfrm>
            <a:prstGeom prst="rect">
              <a:avLst/>
            </a:prstGeom>
            <a:solidFill>
              <a:srgbClr val="EB5600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44;p28">
              <a:extLst>
                <a:ext uri="{FF2B5EF4-FFF2-40B4-BE49-F238E27FC236}">
                  <a16:creationId xmlns:a16="http://schemas.microsoft.com/office/drawing/2014/main" id="{CBB7A14F-1F83-001D-B410-890CFEB10C05}"/>
                </a:ext>
              </a:extLst>
            </p:cNvPr>
            <p:cNvSpPr/>
            <p:nvPr/>
          </p:nvSpPr>
          <p:spPr>
            <a:xfrm rot="16200004">
              <a:off x="995476" y="1026162"/>
              <a:ext cx="45829" cy="376010"/>
            </a:xfrm>
            <a:prstGeom prst="rect">
              <a:avLst/>
            </a:prstGeom>
            <a:solidFill>
              <a:srgbClr val="1A9988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" name="Google Shape;45;p28">
            <a:extLst>
              <a:ext uri="{FF2B5EF4-FFF2-40B4-BE49-F238E27FC236}">
                <a16:creationId xmlns:a16="http://schemas.microsoft.com/office/drawing/2014/main" id="{DDBC4F91-D20D-0EE7-52F5-B1CCB6AB13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3" y="1318647"/>
            <a:ext cx="7688403" cy="535198"/>
          </a:xfrm>
        </p:spPr>
        <p:txBody>
          <a:bodyPr/>
          <a:lstStyle>
            <a:lvl1pPr>
              <a:defRPr sz="2600"/>
            </a:lvl1pPr>
          </a:lstStyle>
          <a:p>
            <a:pPr lvl="0"/>
            <a:endParaRPr lang="en-US"/>
          </a:p>
        </p:txBody>
      </p:sp>
      <p:sp>
        <p:nvSpPr>
          <p:cNvPr id="7" name="Google Shape;46;p28">
            <a:extLst>
              <a:ext uri="{FF2B5EF4-FFF2-40B4-BE49-F238E27FC236}">
                <a16:creationId xmlns:a16="http://schemas.microsoft.com/office/drawing/2014/main" id="{085C44C6-7C44-58C1-AA59-82AE0395C3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/>
            </a:lvl1pPr>
          </a:lstStyle>
          <a:p>
            <a:pPr lvl="0"/>
            <a:fld id="{30E42156-ED80-4E8C-8E76-4882DD94B462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;p29">
            <a:extLst>
              <a:ext uri="{FF2B5EF4-FFF2-40B4-BE49-F238E27FC236}">
                <a16:creationId xmlns:a16="http://schemas.microsoft.com/office/drawing/2014/main" id="{BD55C0B8-FF43-0255-9069-D06B141FB52C}"/>
              </a:ext>
            </a:extLst>
          </p:cNvPr>
          <p:cNvSpPr/>
          <p:nvPr/>
        </p:nvSpPr>
        <p:spPr>
          <a:xfrm>
            <a:off x="0" y="0"/>
            <a:ext cx="9144000" cy="487795"/>
          </a:xfrm>
          <a:prstGeom prst="rect">
            <a:avLst/>
          </a:prstGeom>
          <a:solidFill>
            <a:srgbClr val="E9EDEE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" name="Google Shape;49;p29">
            <a:extLst>
              <a:ext uri="{FF2B5EF4-FFF2-40B4-BE49-F238E27FC236}">
                <a16:creationId xmlns:a16="http://schemas.microsoft.com/office/drawing/2014/main" id="{3B6D2F07-F140-A6B7-0033-E297B7CD912D}"/>
              </a:ext>
            </a:extLst>
          </p:cNvPr>
          <p:cNvGrpSpPr/>
          <p:nvPr/>
        </p:nvGrpSpPr>
        <p:grpSpPr>
          <a:xfrm>
            <a:off x="830386" y="1191252"/>
            <a:ext cx="745765" cy="45829"/>
            <a:chOff x="830386" y="1191252"/>
            <a:chExt cx="745765" cy="45829"/>
          </a:xfrm>
        </p:grpSpPr>
        <p:sp>
          <p:nvSpPr>
            <p:cNvPr id="4" name="Google Shape;50;p29">
              <a:extLst>
                <a:ext uri="{FF2B5EF4-FFF2-40B4-BE49-F238E27FC236}">
                  <a16:creationId xmlns:a16="http://schemas.microsoft.com/office/drawing/2014/main" id="{1F2B3693-5258-7635-0C08-D407F9BA669C}"/>
                </a:ext>
              </a:extLst>
            </p:cNvPr>
            <p:cNvSpPr/>
            <p:nvPr/>
          </p:nvSpPr>
          <p:spPr>
            <a:xfrm rot="16200004">
              <a:off x="1366809" y="1027739"/>
              <a:ext cx="45829" cy="372855"/>
            </a:xfrm>
            <a:prstGeom prst="rect">
              <a:avLst/>
            </a:prstGeom>
            <a:solidFill>
              <a:srgbClr val="EB5600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51;p29">
              <a:extLst>
                <a:ext uri="{FF2B5EF4-FFF2-40B4-BE49-F238E27FC236}">
                  <a16:creationId xmlns:a16="http://schemas.microsoft.com/office/drawing/2014/main" id="{AF55E5B2-54CD-447A-0E82-2C5E5CB0D797}"/>
                </a:ext>
              </a:extLst>
            </p:cNvPr>
            <p:cNvSpPr/>
            <p:nvPr/>
          </p:nvSpPr>
          <p:spPr>
            <a:xfrm rot="16200004">
              <a:off x="995476" y="1026162"/>
              <a:ext cx="45829" cy="376010"/>
            </a:xfrm>
            <a:prstGeom prst="rect">
              <a:avLst/>
            </a:prstGeom>
            <a:solidFill>
              <a:srgbClr val="1A9988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" name="Google Shape;52;p29">
            <a:extLst>
              <a:ext uri="{FF2B5EF4-FFF2-40B4-BE49-F238E27FC236}">
                <a16:creationId xmlns:a16="http://schemas.microsoft.com/office/drawing/2014/main" id="{7CDAFA2C-9A64-4620-1A4A-33B00A621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002" y="1318647"/>
            <a:ext cx="3300901" cy="1381502"/>
          </a:xfrm>
        </p:spPr>
        <p:txBody>
          <a:bodyPr/>
          <a:lstStyle>
            <a:lvl1pPr>
              <a:defRPr sz="2600"/>
            </a:lvl1pPr>
          </a:lstStyle>
          <a:p>
            <a:pPr lvl="0"/>
            <a:endParaRPr lang="en-US"/>
          </a:p>
        </p:txBody>
      </p:sp>
      <p:sp>
        <p:nvSpPr>
          <p:cNvPr id="7" name="Google Shape;53;p29">
            <a:extLst>
              <a:ext uri="{FF2B5EF4-FFF2-40B4-BE49-F238E27FC236}">
                <a16:creationId xmlns:a16="http://schemas.microsoft.com/office/drawing/2014/main" id="{A34B11E0-8950-D9AB-ADA2-D849F3F528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1223" y="2781723"/>
            <a:ext cx="3300901" cy="159750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Google Shape;54;p29">
            <a:extLst>
              <a:ext uri="{FF2B5EF4-FFF2-40B4-BE49-F238E27FC236}">
                <a16:creationId xmlns:a16="http://schemas.microsoft.com/office/drawing/2014/main" id="{29201D45-7D77-282A-BB04-B1D1A1D6D8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/>
            </a:lvl1pPr>
          </a:lstStyle>
          <a:p>
            <a:pPr lvl="0"/>
            <a:fld id="{237D8AA0-2975-400C-8946-79C5E1004553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3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POINT">
    <p:bg>
      <p:bgPr>
        <a:solidFill>
          <a:srgbClr val="EB5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6;p30">
            <a:extLst>
              <a:ext uri="{FF2B5EF4-FFF2-40B4-BE49-F238E27FC236}">
                <a16:creationId xmlns:a16="http://schemas.microsoft.com/office/drawing/2014/main" id="{1C793D1D-5631-7AF8-3E4F-A30DDA1863B7}"/>
              </a:ext>
            </a:extLst>
          </p:cNvPr>
          <p:cNvGrpSpPr/>
          <p:nvPr/>
        </p:nvGrpSpPr>
        <p:grpSpPr>
          <a:xfrm>
            <a:off x="830386" y="4169124"/>
            <a:ext cx="745765" cy="45829"/>
            <a:chOff x="830386" y="4169124"/>
            <a:chExt cx="745765" cy="45829"/>
          </a:xfrm>
        </p:grpSpPr>
        <p:sp>
          <p:nvSpPr>
            <p:cNvPr id="3" name="Google Shape;57;p30">
              <a:extLst>
                <a:ext uri="{FF2B5EF4-FFF2-40B4-BE49-F238E27FC236}">
                  <a16:creationId xmlns:a16="http://schemas.microsoft.com/office/drawing/2014/main" id="{5CB434FD-0868-2876-70EA-18B1E18C973D}"/>
                </a:ext>
              </a:extLst>
            </p:cNvPr>
            <p:cNvSpPr/>
            <p:nvPr/>
          </p:nvSpPr>
          <p:spPr>
            <a:xfrm rot="16200004">
              <a:off x="1366809" y="4005611"/>
              <a:ext cx="45829" cy="372855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" name="Google Shape;58;p30">
              <a:extLst>
                <a:ext uri="{FF2B5EF4-FFF2-40B4-BE49-F238E27FC236}">
                  <a16:creationId xmlns:a16="http://schemas.microsoft.com/office/drawing/2014/main" id="{503D2A2F-4583-D12D-CC7D-25766B4389A8}"/>
                </a:ext>
              </a:extLst>
            </p:cNvPr>
            <p:cNvSpPr/>
            <p:nvPr/>
          </p:nvSpPr>
          <p:spPr>
            <a:xfrm rot="16200004">
              <a:off x="995476" y="4004034"/>
              <a:ext cx="45829" cy="37601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" name="Google Shape;59;p30">
            <a:extLst>
              <a:ext uri="{FF2B5EF4-FFF2-40B4-BE49-F238E27FC236}">
                <a16:creationId xmlns:a16="http://schemas.microsoft.com/office/drawing/2014/main" id="{D5251423-2DAB-37A6-C42C-9EC776EB4C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3" y="864300"/>
            <a:ext cx="7021202" cy="2985003"/>
          </a:xfr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Google Shape;60;p30">
            <a:extLst>
              <a:ext uri="{FF2B5EF4-FFF2-40B4-BE49-F238E27FC236}">
                <a16:creationId xmlns:a16="http://schemas.microsoft.com/office/drawing/2014/main" id="{B0783067-AA6F-1F14-53AA-BC7965F6AC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75461BE6-D920-4733-887E-468FB950D017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3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;p31">
            <a:extLst>
              <a:ext uri="{FF2B5EF4-FFF2-40B4-BE49-F238E27FC236}">
                <a16:creationId xmlns:a16="http://schemas.microsoft.com/office/drawing/2014/main" id="{3A94A859-0052-4EFA-698B-FB1F8D63C201}"/>
              </a:ext>
            </a:extLst>
          </p:cNvPr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E9EDEE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" name="Google Shape;63;p31">
            <a:extLst>
              <a:ext uri="{FF2B5EF4-FFF2-40B4-BE49-F238E27FC236}">
                <a16:creationId xmlns:a16="http://schemas.microsoft.com/office/drawing/2014/main" id="{DA8DFADC-239A-2A4D-97DD-F209F55F9AAF}"/>
              </a:ext>
            </a:extLst>
          </p:cNvPr>
          <p:cNvGrpSpPr/>
          <p:nvPr/>
        </p:nvGrpSpPr>
        <p:grpSpPr>
          <a:xfrm>
            <a:off x="830386" y="1191252"/>
            <a:ext cx="745765" cy="45829"/>
            <a:chOff x="830386" y="1191252"/>
            <a:chExt cx="745765" cy="45829"/>
          </a:xfrm>
        </p:grpSpPr>
        <p:sp>
          <p:nvSpPr>
            <p:cNvPr id="4" name="Google Shape;64;p31">
              <a:extLst>
                <a:ext uri="{FF2B5EF4-FFF2-40B4-BE49-F238E27FC236}">
                  <a16:creationId xmlns:a16="http://schemas.microsoft.com/office/drawing/2014/main" id="{86418FF3-0573-DFF6-4432-7DAB255A7B58}"/>
                </a:ext>
              </a:extLst>
            </p:cNvPr>
            <p:cNvSpPr/>
            <p:nvPr/>
          </p:nvSpPr>
          <p:spPr>
            <a:xfrm rot="16200004">
              <a:off x="1366809" y="1027739"/>
              <a:ext cx="45829" cy="372855"/>
            </a:xfrm>
            <a:prstGeom prst="rect">
              <a:avLst/>
            </a:prstGeom>
            <a:solidFill>
              <a:srgbClr val="EB5600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65;p31">
              <a:extLst>
                <a:ext uri="{FF2B5EF4-FFF2-40B4-BE49-F238E27FC236}">
                  <a16:creationId xmlns:a16="http://schemas.microsoft.com/office/drawing/2014/main" id="{C66A91C0-C179-D08F-7242-86FF1A2BE8F3}"/>
                </a:ext>
              </a:extLst>
            </p:cNvPr>
            <p:cNvSpPr/>
            <p:nvPr/>
          </p:nvSpPr>
          <p:spPr>
            <a:xfrm rot="16200004">
              <a:off x="995476" y="1026162"/>
              <a:ext cx="45829" cy="376010"/>
            </a:xfrm>
            <a:prstGeom prst="rect">
              <a:avLst/>
            </a:prstGeom>
            <a:solidFill>
              <a:srgbClr val="1A9988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" name="Google Shape;66;p31">
            <a:extLst>
              <a:ext uri="{FF2B5EF4-FFF2-40B4-BE49-F238E27FC236}">
                <a16:creationId xmlns:a16="http://schemas.microsoft.com/office/drawing/2014/main" id="{2BA32DEE-BDCE-935C-AE00-7D65A018FF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002" y="1318647"/>
            <a:ext cx="3300901" cy="1687196"/>
          </a:xfrm>
        </p:spPr>
        <p:txBody>
          <a:bodyPr/>
          <a:lstStyle>
            <a:lvl1pPr>
              <a:defRPr sz="2600"/>
            </a:lvl1pPr>
          </a:lstStyle>
          <a:p>
            <a:pPr lvl="0"/>
            <a:endParaRPr lang="en-US"/>
          </a:p>
        </p:txBody>
      </p:sp>
      <p:sp>
        <p:nvSpPr>
          <p:cNvPr id="7" name="Google Shape;67;p31">
            <a:extLst>
              <a:ext uri="{FF2B5EF4-FFF2-40B4-BE49-F238E27FC236}">
                <a16:creationId xmlns:a16="http://schemas.microsoft.com/office/drawing/2014/main" id="{21E93134-A4CC-38C9-E774-B87B4D71AF7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4945" y="3161528"/>
            <a:ext cx="3300901" cy="758997"/>
          </a:xfrm>
        </p:spPr>
        <p:txBody>
          <a:bodyPr/>
          <a:lstStyle>
            <a:lvl1pPr>
              <a:lnSpc>
                <a:spcPct val="100000"/>
              </a:lnSpc>
              <a:buNone/>
              <a:defRPr sz="1600"/>
            </a:lvl1pPr>
          </a:lstStyle>
          <a:p>
            <a:pPr lvl="0"/>
            <a:endParaRPr lang="en-US"/>
          </a:p>
        </p:txBody>
      </p:sp>
      <p:sp>
        <p:nvSpPr>
          <p:cNvPr id="8" name="Google Shape;68;p31">
            <a:extLst>
              <a:ext uri="{FF2B5EF4-FFF2-40B4-BE49-F238E27FC236}">
                <a16:creationId xmlns:a16="http://schemas.microsoft.com/office/drawing/2014/main" id="{50FCEBFC-CC6E-4493-0830-60F5D478FF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74223" y="1352626"/>
            <a:ext cx="3374401" cy="302550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Google Shape;69;p31">
            <a:extLst>
              <a:ext uri="{FF2B5EF4-FFF2-40B4-BE49-F238E27FC236}">
                <a16:creationId xmlns:a16="http://schemas.microsoft.com/office/drawing/2014/main" id="{40C124E6-88FC-8F34-C805-4764347ED1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/>
            </a:lvl1pPr>
          </a:lstStyle>
          <a:p>
            <a:pPr lvl="0"/>
            <a:fld id="{54881FA4-9830-4928-B3FA-B569150AA86B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3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32">
            <a:extLst>
              <a:ext uri="{FF2B5EF4-FFF2-40B4-BE49-F238E27FC236}">
                <a16:creationId xmlns:a16="http://schemas.microsoft.com/office/drawing/2014/main" id="{2613B483-8811-E073-6426-1105C92D26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4945" y="4372551"/>
            <a:ext cx="7697400" cy="460500"/>
          </a:xfrm>
        </p:spPr>
        <p:txBody>
          <a:bodyPr anchor="ctr"/>
          <a:lstStyle>
            <a:lvl1pPr indent="-228600">
              <a:lnSpc>
                <a:spcPct val="100000"/>
              </a:lnSpc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" name="Google Shape;72;p32">
            <a:extLst>
              <a:ext uri="{FF2B5EF4-FFF2-40B4-BE49-F238E27FC236}">
                <a16:creationId xmlns:a16="http://schemas.microsoft.com/office/drawing/2014/main" id="{1D77FDB0-8CE3-909D-8643-7C86EC6262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/>
            </a:lvl1pPr>
          </a:lstStyle>
          <a:p>
            <a:pPr lvl="0"/>
            <a:fld id="{49F74F96-E2EA-48EA-AF8B-BD277F6FC928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_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4;p33">
            <a:extLst>
              <a:ext uri="{FF2B5EF4-FFF2-40B4-BE49-F238E27FC236}">
                <a16:creationId xmlns:a16="http://schemas.microsoft.com/office/drawing/2014/main" id="{2AB57603-4C54-A9A5-3E8B-DDC1D0A19656}"/>
              </a:ext>
            </a:extLst>
          </p:cNvPr>
          <p:cNvGrpSpPr/>
          <p:nvPr/>
        </p:nvGrpSpPr>
        <p:grpSpPr>
          <a:xfrm>
            <a:off x="830386" y="4169124"/>
            <a:ext cx="745765" cy="45829"/>
            <a:chOff x="830386" y="4169124"/>
            <a:chExt cx="745765" cy="45829"/>
          </a:xfrm>
        </p:grpSpPr>
        <p:sp>
          <p:nvSpPr>
            <p:cNvPr id="3" name="Google Shape;75;p33">
              <a:extLst>
                <a:ext uri="{FF2B5EF4-FFF2-40B4-BE49-F238E27FC236}">
                  <a16:creationId xmlns:a16="http://schemas.microsoft.com/office/drawing/2014/main" id="{DAAD2588-8043-86C1-8ADE-F425D327653D}"/>
                </a:ext>
              </a:extLst>
            </p:cNvPr>
            <p:cNvSpPr/>
            <p:nvPr/>
          </p:nvSpPr>
          <p:spPr>
            <a:xfrm rot="16200004">
              <a:off x="1366809" y="4005611"/>
              <a:ext cx="45829" cy="372855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" name="Google Shape;76;p33">
              <a:extLst>
                <a:ext uri="{FF2B5EF4-FFF2-40B4-BE49-F238E27FC236}">
                  <a16:creationId xmlns:a16="http://schemas.microsoft.com/office/drawing/2014/main" id="{D9538845-71B2-DB54-67D7-D5468E212B8A}"/>
                </a:ext>
              </a:extLst>
            </p:cNvPr>
            <p:cNvSpPr/>
            <p:nvPr/>
          </p:nvSpPr>
          <p:spPr>
            <a:xfrm rot="16200004">
              <a:off x="995476" y="4004034"/>
              <a:ext cx="45829" cy="37601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" name="Google Shape;77;p33">
            <a:extLst>
              <a:ext uri="{FF2B5EF4-FFF2-40B4-BE49-F238E27FC236}">
                <a16:creationId xmlns:a16="http://schemas.microsoft.com/office/drawing/2014/main" id="{006ABE87-1AD8-F090-D876-1FBA28836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3" y="733952"/>
            <a:ext cx="7688403" cy="1244699"/>
          </a:xfr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6" name="Google Shape;78;p33">
            <a:extLst>
              <a:ext uri="{FF2B5EF4-FFF2-40B4-BE49-F238E27FC236}">
                <a16:creationId xmlns:a16="http://schemas.microsoft.com/office/drawing/2014/main" id="{153A2FBA-2E15-A229-C5E7-3DE8B6A846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9453" y="2272887"/>
            <a:ext cx="7688403" cy="1580403"/>
          </a:xfr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Google Shape;79;p33">
            <a:extLst>
              <a:ext uri="{FF2B5EF4-FFF2-40B4-BE49-F238E27FC236}">
                <a16:creationId xmlns:a16="http://schemas.microsoft.com/office/drawing/2014/main" id="{18CC979C-1074-FD71-90AF-094C56C6B5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184FA4A5-DF06-4B65-BA4D-AF183B755B65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1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34">
            <a:extLst>
              <a:ext uri="{FF2B5EF4-FFF2-40B4-BE49-F238E27FC236}">
                <a16:creationId xmlns:a16="http://schemas.microsoft.com/office/drawing/2014/main" id="{02C46056-B9B9-745E-7683-3D52C24976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/>
            </a:lvl1pPr>
          </a:lstStyle>
          <a:p>
            <a:pPr lvl="0"/>
            <a:fld id="{8DD4E662-2C4D-416F-ACAE-B72AA04687CF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0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3">
            <a:extLst>
              <a:ext uri="{FF2B5EF4-FFF2-40B4-BE49-F238E27FC236}">
                <a16:creationId xmlns:a16="http://schemas.microsoft.com/office/drawing/2014/main" id="{556573C7-961A-523C-F377-704D486912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9"/>
            <a:ext cx="8520598" cy="5726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3" name="Google Shape;7;p23">
            <a:extLst>
              <a:ext uri="{FF2B5EF4-FFF2-40B4-BE49-F238E27FC236}">
                <a16:creationId xmlns:a16="http://schemas.microsoft.com/office/drawing/2014/main" id="{1C88A816-CB66-0047-72F1-4DAA3FE460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3"/>
            <a:ext cx="8520598" cy="3416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8;p23">
            <a:extLst>
              <a:ext uri="{FF2B5EF4-FFF2-40B4-BE49-F238E27FC236}">
                <a16:creationId xmlns:a16="http://schemas.microsoft.com/office/drawing/2014/main" id="{FB1CF0A6-973A-8BE5-1F54-8A57D577D4B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rm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0" cap="none" spc="0" baseline="0">
                <a:solidFill>
                  <a:srgbClr val="595959"/>
                </a:solidFill>
                <a:uFillTx/>
                <a:latin typeface="Lato"/>
                <a:ea typeface="Lato"/>
                <a:cs typeface="Lato"/>
              </a:defRPr>
            </a:lvl1pPr>
          </a:lstStyle>
          <a:p>
            <a:pPr lvl="0"/>
            <a:fld id="{8646E1D3-5C41-41CF-841A-2152EA77278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800" b="1" i="0" u="none" strike="noStrike" kern="0" cap="none" spc="0" baseline="0">
          <a:solidFill>
            <a:srgbClr val="1A1A1A"/>
          </a:solidFill>
          <a:uFillTx/>
          <a:latin typeface="Raleway"/>
          <a:ea typeface="Raleway"/>
          <a:cs typeface="Raleway"/>
        </a:defRPr>
      </a:lvl1pPr>
    </p:titleStyle>
    <p:bodyStyle>
      <a:lvl1pPr marL="457200" marR="0" lvl="0" indent="-311152" algn="l" defTabSz="914400" rtl="0" fontAlgn="auto" hangingPunct="1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1300"/>
        <a:buFont typeface="Lato"/>
        <a:buChar char="●"/>
        <a:tabLst/>
        <a:defRPr lang="en-US" sz="1300" b="0" i="0" u="none" strike="noStrike" kern="0" cap="none" spc="0" baseline="0">
          <a:solidFill>
            <a:srgbClr val="595959"/>
          </a:solidFill>
          <a:uFillTx/>
          <a:latin typeface="Lato"/>
          <a:ea typeface="Lato"/>
          <a:cs typeface="Lato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6;p1">
            <a:extLst>
              <a:ext uri="{FF2B5EF4-FFF2-40B4-BE49-F238E27FC236}">
                <a16:creationId xmlns:a16="http://schemas.microsoft.com/office/drawing/2014/main" id="{65DDDD8F-E887-047A-56F8-E659323610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61950"/>
            <a:ext cx="9144000" cy="535198"/>
          </a:xfrm>
        </p:spPr>
        <p:txBody>
          <a:bodyPr anchorCtr="1">
            <a:noAutofit/>
          </a:bodyPr>
          <a:lstStyle/>
          <a:p>
            <a:pPr lvl="0" algn="ctr"/>
            <a:r>
              <a:rPr lang="en-IN" sz="3200" dirty="0">
                <a:solidFill>
                  <a:srgbClr val="C00000"/>
                </a:solidFill>
                <a:latin typeface="Times New Roman"/>
                <a:cs typeface="Times New Roman"/>
              </a:rPr>
              <a:t>SECURED LOGIN WITH</a:t>
            </a:r>
            <a:br>
              <a:rPr lang="en-IN" sz="3200" dirty="0">
                <a:solidFill>
                  <a:srgbClr val="C00000"/>
                </a:solidFill>
                <a:latin typeface="Times New Roman"/>
                <a:cs typeface="Times New Roman"/>
              </a:rPr>
            </a:br>
            <a:r>
              <a:rPr lang="en-IN" sz="3200" dirty="0">
                <a:solidFill>
                  <a:srgbClr val="C00000"/>
                </a:solidFill>
                <a:latin typeface="Times New Roman"/>
                <a:cs typeface="Times New Roman"/>
              </a:rPr>
              <a:t>SQL INJECTION </a:t>
            </a:r>
            <a:br>
              <a:rPr lang="en-IN" sz="3200" dirty="0">
                <a:solidFill>
                  <a:srgbClr val="C00000"/>
                </a:solidFill>
                <a:latin typeface="Times New Roman"/>
                <a:cs typeface="Times New Roman"/>
              </a:rPr>
            </a:br>
            <a:r>
              <a:rPr lang="en-IN" sz="3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3" name="Google Shape;87;p1">
            <a:extLst>
              <a:ext uri="{FF2B5EF4-FFF2-40B4-BE49-F238E27FC236}">
                <a16:creationId xmlns:a16="http://schemas.microsoft.com/office/drawing/2014/main" id="{915F51F5-42B8-33A8-4796-FF31DB5E94F3}"/>
              </a:ext>
            </a:extLst>
          </p:cNvPr>
          <p:cNvSpPr txBox="1"/>
          <p:nvPr/>
        </p:nvSpPr>
        <p:spPr>
          <a:xfrm>
            <a:off x="82506" y="1849428"/>
            <a:ext cx="8875870" cy="31393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sng" strike="noStrike" kern="0" cap="none" spc="0" baseline="0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GUIDE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 dirty="0">
                <a:solidFill>
                  <a:srgbClr val="1A1A1A"/>
                </a:solidFill>
                <a:uFillTx/>
                <a:latin typeface="Calibri"/>
                <a:ea typeface="Calibri"/>
                <a:cs typeface="Calibri"/>
              </a:rPr>
              <a:t>Prof. 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S. S.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Jadhav</a:t>
            </a:r>
            <a:endParaRPr lang="en-US" sz="2200" b="1" i="0" u="none" strike="noStrike" kern="0" cap="none" spc="0" baseline="0" dirty="0">
              <a:solidFill>
                <a:srgbClr val="1BA694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1" i="0" u="none" strike="noStrike" kern="0" cap="none" spc="0" baseline="0" dirty="0">
              <a:solidFill>
                <a:srgbClr val="1BA694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sng" strike="noStrike" kern="0" cap="none" spc="0" baseline="0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PRESENTED BY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Sarthak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Nilesh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Thorat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Suraj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Nandlal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Shirude</a:t>
            </a:r>
            <a:endParaRPr lang="en-US" sz="2200" b="1" i="0" u="none" strike="noStrike" kern="0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Hitesh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Pankaj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Saswadkar</a:t>
            </a:r>
            <a:endParaRPr lang="en-US" sz="2200" b="1" i="0" u="none" strike="noStrike" kern="0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Pratik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Rajendra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Karhekar</a:t>
            </a:r>
            <a:endParaRPr lang="en-US" sz="2200" b="1" i="0" u="none" strike="noStrike" kern="0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Vishal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Dadasaheb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Tanawade</a:t>
            </a:r>
            <a:endParaRPr lang="en-US" sz="2200" b="1" i="0" u="none" strike="noStrike" kern="0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EA759D7-F9DC-96B0-697D-A7FE61EADD7E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24C9E-A3A0-4D1F-B152-A192AD57607E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SQL Injection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web security vulnerability that allows an attacker to interfere with the queries that an application makes to its database</a:t>
            </a:r>
          </a:p>
          <a:p>
            <a:endParaRPr lang="en-US" dirty="0"/>
          </a:p>
        </p:txBody>
      </p:sp>
      <p:pic>
        <p:nvPicPr>
          <p:cNvPr id="4" name="Image1"/>
          <p:cNvPicPr>
            <a:picLocks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124200" y="2190750"/>
            <a:ext cx="5884069" cy="2717889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14">
            <a:extLst>
              <a:ext uri="{FF2B5EF4-FFF2-40B4-BE49-F238E27FC236}">
                <a16:creationId xmlns:a16="http://schemas.microsoft.com/office/drawing/2014/main" id="{2C6C22CB-CEE9-4C3E-34A0-D46BDB8E3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9097" y="597798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IN" sz="3200" dirty="0">
                <a:solidFill>
                  <a:srgbClr val="C00000"/>
                </a:solidFill>
              </a:rPr>
              <a:t>SQL Injection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Google Shape;172;p14">
            <a:extLst>
              <a:ext uri="{FF2B5EF4-FFF2-40B4-BE49-F238E27FC236}">
                <a16:creationId xmlns:a16="http://schemas.microsoft.com/office/drawing/2014/main" id="{BE65B37E-F742-C439-CDED-1D79776062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319479"/>
            <a:ext cx="7688695" cy="345750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injection usually occurs when you ask a user for input, like their username/user id, and instead of a name/id, the user gives you an SQL statement that you will unknowingly run on your database.</a:t>
            </a:r>
          </a:p>
          <a:p>
            <a:pPr>
              <a:buFont typeface="Wingdings" pitchFamily="2" charset="2"/>
              <a:buChar char="Ø"/>
            </a:pPr>
            <a:r>
              <a:rPr lang="en-IN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injection is the placement of malicious code in SQL statements, via web page input.</a:t>
            </a:r>
          </a:p>
          <a:p>
            <a:pPr lvl="0" algn="just">
              <a:buFont typeface="Arial" pitchFamily="34"/>
              <a:buChar char="•"/>
            </a:pPr>
            <a:endParaRPr lang="en-US" sz="18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5760" lv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lvl="0" indent="0"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DABD017-B2AC-5913-0B60-1D1CA74F9153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76506C-C699-4C88-BF3D-0D53B0A77B43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9282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14">
            <a:extLst>
              <a:ext uri="{FF2B5EF4-FFF2-40B4-BE49-F238E27FC236}">
                <a16:creationId xmlns:a16="http://schemas.microsoft.com/office/drawing/2014/main" id="{2C6C22CB-CEE9-4C3E-34A0-D46BDB8E3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9097" y="597798"/>
            <a:ext cx="7688695" cy="53519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 Implementation and Evaluation: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Google Shape;172;p14">
            <a:extLst>
              <a:ext uri="{FF2B5EF4-FFF2-40B4-BE49-F238E27FC236}">
                <a16:creationId xmlns:a16="http://schemas.microsoft.com/office/drawing/2014/main" id="{BE65B37E-F742-C439-CDED-1D79776062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319479"/>
            <a:ext cx="7688695" cy="34575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developed a proxy which helps in detection and avoiding SQL injection and cross site scripting attack.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website that is purposefully vulnerable to SQL injection attacks is developed. The login page is vulnerable to SQL injection making it easy to bypass login. T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system then detects the SQL Injection and we can prevent that login using below function:</a:t>
            </a:r>
          </a:p>
          <a:p>
            <a:pPr marL="14604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31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mysqli_real_escape_string</a:t>
            </a:r>
            <a:r>
              <a:rPr lang="en-US" sz="3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endParaRPr lang="en-IN" sz="31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65760" lvl="0" indent="0">
              <a:lnSpc>
                <a:spcPct val="100000"/>
              </a:lnSpc>
              <a:spcBef>
                <a:spcPts val="600"/>
              </a:spcBef>
              <a:buNone/>
            </a:pPr>
            <a:endParaRPr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lvl="0" indent="0">
              <a:spcAft>
                <a:spcPts val="1200"/>
              </a:spcAft>
              <a:buNone/>
            </a:pPr>
            <a:endParaRPr sz="14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DABD017-B2AC-5913-0B60-1D1CA74F9153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76506C-C699-4C88-BF3D-0D53B0A77B43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2487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14">
            <a:extLst>
              <a:ext uri="{FF2B5EF4-FFF2-40B4-BE49-F238E27FC236}">
                <a16:creationId xmlns:a16="http://schemas.microsoft.com/office/drawing/2014/main" id="{2C6C22CB-CEE9-4C3E-34A0-D46BDB8E3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9097" y="597798"/>
            <a:ext cx="7688695" cy="535198"/>
          </a:xfrm>
        </p:spPr>
        <p:txBody>
          <a:bodyPr>
            <a:noAutofit/>
          </a:bodyPr>
          <a:lstStyle/>
          <a:p>
            <a:pPr marL="14604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dirty="0" err="1">
                <a:solidFill>
                  <a:srgbClr val="C00000"/>
                </a:solidFill>
              </a:rPr>
              <a:t>mysqli_real_escape_string</a:t>
            </a:r>
            <a:r>
              <a:rPr lang="en-US" sz="3200" dirty="0">
                <a:solidFill>
                  <a:srgbClr val="C00000"/>
                </a:solidFill>
              </a:rPr>
              <a:t>()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3" name="Google Shape;172;p14">
            <a:extLst>
              <a:ext uri="{FF2B5EF4-FFF2-40B4-BE49-F238E27FC236}">
                <a16:creationId xmlns:a16="http://schemas.microsoft.com/office/drawing/2014/main" id="{BE65B37E-F742-C439-CDED-1D79776062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319479"/>
            <a:ext cx="7688695" cy="345750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special characters in a string for use in an SQL statement, taking into account the current charset of the connection</a:t>
            </a:r>
            <a:endParaRPr lang="en-IN" sz="3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0">
              <a:lnSpc>
                <a:spcPct val="100000"/>
              </a:lnSpc>
              <a:spcBef>
                <a:spcPts val="600"/>
              </a:spcBef>
              <a:buNone/>
            </a:pPr>
            <a:endParaRPr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lvl="0" indent="0">
              <a:spcAft>
                <a:spcPts val="1200"/>
              </a:spcAft>
              <a:buNone/>
            </a:pPr>
            <a:endParaRPr sz="14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DABD017-B2AC-5913-0B60-1D1CA74F9153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76506C-C699-4C88-BF3D-0D53B0A77B43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92DC6D-33B8-7F89-DC3D-46F23A4B3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51049"/>
              </p:ext>
            </p:extLst>
          </p:nvPr>
        </p:nvGraphicFramePr>
        <p:xfrm>
          <a:off x="1009623" y="3048229"/>
          <a:ext cx="7467600" cy="1898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6901">
                  <a:extLst>
                    <a:ext uri="{9D8B030D-6E8A-4147-A177-3AD203B41FA5}">
                      <a16:colId xmlns:a16="http://schemas.microsoft.com/office/drawing/2014/main" val="276594743"/>
                    </a:ext>
                  </a:extLst>
                </a:gridCol>
                <a:gridCol w="6220699">
                  <a:extLst>
                    <a:ext uri="{9D8B030D-6E8A-4147-A177-3AD203B41FA5}">
                      <a16:colId xmlns:a16="http://schemas.microsoft.com/office/drawing/2014/main" val="2952323291"/>
                    </a:ext>
                  </a:extLst>
                </a:gridCol>
              </a:tblGrid>
              <a:tr h="537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Parameter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83879679"/>
                  </a:ext>
                </a:extLst>
              </a:tr>
              <a:tr h="537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connection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>
                          <a:effectLst/>
                        </a:rPr>
                        <a:t>Required. Specifies the MySQL connection to use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1218178"/>
                  </a:ext>
                </a:extLst>
              </a:tr>
              <a:tr h="822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 err="1">
                          <a:effectLst/>
                        </a:rPr>
                        <a:t>escapestring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R="89027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Required. The string to be escaped. Characters encoded are NUL (ASCII 0), \n, \r, \, ', ", and Control-Z.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360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40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marL="342900" lvl="0" indent="-342900"/>
            <a:r>
              <a:rPr lang="en-IN" sz="3200" dirty="0">
                <a:solidFill>
                  <a:srgbClr val="C00000"/>
                </a:solidFill>
                <a:latin typeface="Arial"/>
                <a:cs typeface="Arial"/>
              </a:rPr>
              <a:t>SQL Injection Attack </a:t>
            </a:r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Autofit/>
          </a:bodyPr>
          <a:lstStyle/>
          <a:p>
            <a:pPr marL="146048" indent="0">
              <a:buNone/>
            </a:pPr>
            <a:r>
              <a:rPr lang="en-IN" sz="2800" dirty="0">
                <a:solidFill>
                  <a:srgbClr val="1A1A1A"/>
                </a:solidFill>
                <a:latin typeface="+mn-lt"/>
                <a:cs typeface="Arial"/>
              </a:rPr>
              <a:t>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009F0-8A6E-D947-D853-C9D131041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33540"/>
            <a:ext cx="5154463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1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marL="342900" lvl="0" indent="-342900"/>
            <a:r>
              <a:rPr lang="en-IN" sz="3200" dirty="0">
                <a:solidFill>
                  <a:srgbClr val="C00000"/>
                </a:solidFill>
                <a:latin typeface="Arial"/>
                <a:cs typeface="Arial"/>
              </a:rPr>
              <a:t>SQL Injection Attack </a:t>
            </a:r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Autofit/>
          </a:bodyPr>
          <a:lstStyle/>
          <a:p>
            <a:pPr marL="146048" indent="0">
              <a:buNone/>
            </a:pPr>
            <a:r>
              <a:rPr lang="en-IN" sz="2800" dirty="0">
                <a:solidFill>
                  <a:srgbClr val="1A1A1A"/>
                </a:solidFill>
                <a:latin typeface="+mn-lt"/>
                <a:cs typeface="Arial"/>
              </a:rPr>
              <a:t>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058C0-CBC2-2EB7-9B40-18CE73981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1342978"/>
            <a:ext cx="67564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7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762000"/>
          </a:xfrm>
        </p:spPr>
        <p:txBody>
          <a:bodyPr>
            <a:noAutofit/>
          </a:bodyPr>
          <a:lstStyle/>
          <a:p>
            <a:pPr marL="342900" lvl="0" indent="-342900"/>
            <a:r>
              <a:rPr lang="en-GB" sz="3200" dirty="0">
                <a:solidFill>
                  <a:srgbClr val="C00000"/>
                </a:solidFill>
                <a:latin typeface="Arial"/>
                <a:cs typeface="Arial"/>
              </a:rPr>
              <a:t>Future Scope</a:t>
            </a:r>
            <a:br>
              <a:rPr lang="en-IN" sz="3200" dirty="0">
                <a:solidFill>
                  <a:srgbClr val="C00000"/>
                </a:solidFill>
                <a:latin typeface="Arial"/>
                <a:cs typeface="Arial"/>
              </a:rPr>
            </a:br>
            <a:endParaRPr lang="en-IN" sz="32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8"/>
            <a:ext cx="7688695" cy="296612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1A1A1A"/>
                </a:solidFill>
                <a:latin typeface="+mn-lt"/>
                <a:cs typeface="Arial"/>
              </a:rPr>
              <a:t>It can be further extended to detect and prevent attacks like DDoS, buffer overflow, password cracking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A1A1A"/>
                </a:solidFill>
                <a:latin typeface="+mn-lt"/>
                <a:cs typeface="Arial"/>
              </a:rPr>
              <a:t>Also information gathering attacks such as port scanning , mirroring , source code disclosure </a:t>
            </a:r>
            <a:r>
              <a:rPr lang="en-US" sz="2800" dirty="0" err="1">
                <a:solidFill>
                  <a:srgbClr val="1A1A1A"/>
                </a:solidFill>
                <a:latin typeface="+mn-lt"/>
                <a:cs typeface="Arial"/>
              </a:rPr>
              <a:t>etc</a:t>
            </a:r>
            <a:r>
              <a:rPr lang="en-US" sz="2800" dirty="0">
                <a:solidFill>
                  <a:srgbClr val="1A1A1A"/>
                </a:solidFill>
                <a:latin typeface="+mn-lt"/>
                <a:cs typeface="Arial"/>
              </a:rPr>
              <a:t> can be detected and prevented.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4266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marL="342900" lvl="0" indent="-342900"/>
            <a:r>
              <a:rPr lang="en-IN" sz="3200" dirty="0">
                <a:solidFill>
                  <a:srgbClr val="C00000"/>
                </a:solidFill>
                <a:latin typeface="Arial"/>
                <a:cs typeface="Arial"/>
              </a:rPr>
              <a:t>ADVANTAGES</a:t>
            </a:r>
            <a:br>
              <a:rPr lang="en-IN" sz="3200" dirty="0">
                <a:solidFill>
                  <a:srgbClr val="C00000"/>
                </a:solidFill>
                <a:latin typeface="Arial"/>
                <a:cs typeface="Arial"/>
              </a:rPr>
            </a:br>
            <a:endParaRPr lang="en-IN" sz="32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1A1A1A"/>
                </a:solidFill>
                <a:latin typeface="+mn-lt"/>
                <a:cs typeface="Arial"/>
              </a:rPr>
              <a:t>Proxy server can detect and prevent both SQL injection.</a:t>
            </a:r>
          </a:p>
          <a:p>
            <a:r>
              <a:rPr lang="en-GB" sz="2800" dirty="0">
                <a:solidFill>
                  <a:srgbClr val="1A1A1A"/>
                </a:solidFill>
                <a:latin typeface="+mn-lt"/>
                <a:cs typeface="Arial"/>
              </a:rPr>
              <a:t> Policies can be added easily.</a:t>
            </a:r>
          </a:p>
          <a:p>
            <a:r>
              <a:rPr lang="en-GB" sz="2800" dirty="0">
                <a:solidFill>
                  <a:srgbClr val="1A1A1A"/>
                </a:solidFill>
                <a:latin typeface="+mn-lt"/>
                <a:cs typeface="Arial"/>
              </a:rPr>
              <a:t>Proxy server can be easily integrated with any type of web server (PHP, flask, </a:t>
            </a:r>
            <a:r>
              <a:rPr lang="en-GB" sz="2800" dirty="0" err="1">
                <a:solidFill>
                  <a:srgbClr val="1A1A1A"/>
                </a:solidFill>
                <a:latin typeface="+mn-lt"/>
                <a:cs typeface="Arial"/>
              </a:rPr>
              <a:t>django</a:t>
            </a:r>
            <a:r>
              <a:rPr lang="en-GB" sz="2800" dirty="0">
                <a:solidFill>
                  <a:srgbClr val="1A1A1A"/>
                </a:solidFill>
                <a:latin typeface="+mn-lt"/>
                <a:cs typeface="Arial"/>
              </a:rPr>
              <a:t>, asp).</a:t>
            </a:r>
            <a:endParaRPr lang="en-IN" sz="2800" dirty="0">
              <a:solidFill>
                <a:srgbClr val="1A1A1A"/>
              </a:solidFill>
              <a:latin typeface="+mn-lt"/>
              <a:cs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7;p22">
            <a:extLst>
              <a:ext uri="{FF2B5EF4-FFF2-40B4-BE49-F238E27FC236}">
                <a16:creationId xmlns:a16="http://schemas.microsoft.com/office/drawing/2014/main" id="{A4F1C99B-3EAA-A421-93DC-9BEAD4DD87BF}"/>
              </a:ext>
            </a:extLst>
          </p:cNvPr>
          <p:cNvSpPr txBox="1"/>
          <p:nvPr/>
        </p:nvSpPr>
        <p:spPr>
          <a:xfrm>
            <a:off x="1141280" y="2158806"/>
            <a:ext cx="6833932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b="1" i="0" u="none" strike="noStrike" kern="0" cap="none" spc="0" baseline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THANK  YOU</a:t>
            </a: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AF562C2-6D66-E2FB-F254-8B02981C9950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CB7A2-EE99-406F-8FEF-C06BF5887FC8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2">
            <a:extLst>
              <a:ext uri="{FF2B5EF4-FFF2-40B4-BE49-F238E27FC236}">
                <a16:creationId xmlns:a16="http://schemas.microsoft.com/office/drawing/2014/main" id="{0086F469-0453-B8BD-EC5C-E744355106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14350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rgbClr val="C00000"/>
                </a:solidFill>
              </a:rPr>
              <a:t>INTRODUCTION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9068605-26E7-9C3C-3428-9D4F5FF9835C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13A08-DCF9-4745-91B1-B1094F0EBE6A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352550"/>
            <a:ext cx="883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SQL Injection and Cross-site Scripting (XSS) attacks are most powerful in todays web application. Hence, the big challenge became to secure such a website against attack via the Internet.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The issue of SQL Injection Attack still exists and has become a giant online threat to many companies who became a victim of SQL Injection Attack vulnerability and cost them a lot of money.</a:t>
            </a:r>
          </a:p>
        </p:txBody>
      </p:sp>
    </p:spTree>
    <p:extLst>
      <p:ext uri="{BB962C8B-B14F-4D97-AF65-F5344CB8AC3E}">
        <p14:creationId xmlns:p14="http://schemas.microsoft.com/office/powerpoint/2010/main" val="285391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2">
            <a:extLst>
              <a:ext uri="{FF2B5EF4-FFF2-40B4-BE49-F238E27FC236}">
                <a16:creationId xmlns:a16="http://schemas.microsoft.com/office/drawing/2014/main" id="{0086F469-0453-B8BD-EC5C-E744355106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14350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rgbClr val="C00000"/>
                </a:solidFill>
              </a:rPr>
              <a:t>INTRODUCTION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9068605-26E7-9C3C-3428-9D4F5FF9835C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13A08-DCF9-4745-91B1-B1094F0EBE6A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733550"/>
            <a:ext cx="883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SQL injection, is a common attack vector that uses malicious SQL code for backend database manipulation to access information that was not intended to be displayed.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sz="3200">
                <a:solidFill>
                  <a:srgbClr val="C00000"/>
                </a:solidFill>
              </a:rPr>
              <a:t>PROBLEM STATEMENT</a:t>
            </a:r>
            <a:endParaRPr lang="en-US" dirty="0"/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rmAutofit/>
          </a:bodyPr>
          <a:lstStyle/>
          <a:p>
            <a:pPr marL="342900" lvl="0" indent="-342900" algn="ctr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create a secured login via PHP and SQL and prevents SQL Injection of any level </a:t>
            </a:r>
            <a:endParaRPr lang="en-IN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r>
              <a:rPr lang="en-I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rgbClr val="C00000"/>
                </a:solidFill>
              </a:rPr>
              <a:t>Software &amp; Hardware Requirement</a:t>
            </a:r>
            <a:endParaRPr lang="en-US" dirty="0"/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buClr>
                <a:srgbClr val="1A1A1A"/>
              </a:buClr>
              <a:buSzPts val="2400"/>
              <a:buFont typeface="Wingdings" pitchFamily="2" charset="2"/>
              <a:buChar char="Ø"/>
            </a:pPr>
            <a:r>
              <a:rPr lang="en-IN" sz="2400" dirty="0">
                <a:solidFill>
                  <a:srgbClr val="1A1A1A"/>
                </a:solidFill>
                <a:latin typeface="+mn-lt"/>
                <a:cs typeface="Arial"/>
              </a:rPr>
              <a:t>Windows 7 and above version.</a:t>
            </a:r>
          </a:p>
          <a:p>
            <a:pPr marL="342900" lvl="0" indent="-342900">
              <a:lnSpc>
                <a:spcPct val="100000"/>
              </a:lnSpc>
              <a:buClr>
                <a:srgbClr val="1A1A1A"/>
              </a:buClr>
              <a:buSzPts val="2400"/>
              <a:buFont typeface="Wingdings" pitchFamily="2" charset="2"/>
              <a:buChar char="Ø"/>
            </a:pPr>
            <a:r>
              <a:rPr lang="en-IN" sz="2400" dirty="0">
                <a:solidFill>
                  <a:srgbClr val="1A1A1A"/>
                </a:solidFill>
                <a:latin typeface="+mn-lt"/>
                <a:cs typeface="Arial"/>
              </a:rPr>
              <a:t>XAMPP</a:t>
            </a:r>
          </a:p>
          <a:p>
            <a:pPr marL="342900" lvl="0" indent="-342900">
              <a:lnSpc>
                <a:spcPct val="100000"/>
              </a:lnSpc>
              <a:buClr>
                <a:srgbClr val="1A1A1A"/>
              </a:buClr>
              <a:buSzPts val="2400"/>
              <a:buFont typeface="Wingdings" pitchFamily="2" charset="2"/>
              <a:buChar char="Ø"/>
            </a:pPr>
            <a:r>
              <a:rPr lang="en-IN" sz="2400" dirty="0">
                <a:solidFill>
                  <a:srgbClr val="1A1A1A"/>
                </a:solidFill>
                <a:latin typeface="+mn-lt"/>
                <a:cs typeface="Arial"/>
              </a:rPr>
              <a:t>Hard disk: 10GB</a:t>
            </a:r>
          </a:p>
          <a:p>
            <a:pPr marL="342900" lvl="0" indent="-342900">
              <a:lnSpc>
                <a:spcPct val="100000"/>
              </a:lnSpc>
              <a:buClr>
                <a:srgbClr val="1A1A1A"/>
              </a:buClr>
              <a:buSzPts val="2400"/>
              <a:buFont typeface="Wingdings" pitchFamily="2" charset="2"/>
              <a:buChar char="Ø"/>
            </a:pPr>
            <a:r>
              <a:rPr lang="en-IN" sz="2400" dirty="0">
                <a:solidFill>
                  <a:srgbClr val="1A1A1A"/>
                </a:solidFill>
                <a:latin typeface="+mn-lt"/>
                <a:cs typeface="Arial"/>
              </a:rPr>
              <a:t>RAM: 512 MB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solidFill>
                <a:srgbClr val="1A1A1A"/>
              </a:solidFill>
              <a:latin typeface="+mn-lt"/>
              <a:cs typeface="Arial"/>
            </a:endParaRPr>
          </a:p>
          <a:p>
            <a:pPr marL="342900" lvl="0" indent="-342900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r>
              <a:rPr lang="en-IN" sz="2200" dirty="0">
                <a:solidFill>
                  <a:srgbClr val="1A1A1A"/>
                </a:solidFill>
                <a:latin typeface="Arial"/>
                <a:cs typeface="Arial"/>
              </a:rPr>
              <a:t>	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marL="342900" lvl="0" indent="-342900"/>
            <a:r>
              <a:rPr lang="en-IN" sz="3200" dirty="0">
                <a:solidFill>
                  <a:srgbClr val="C00000"/>
                </a:solidFill>
                <a:latin typeface="Arial"/>
                <a:cs typeface="Arial"/>
              </a:rPr>
              <a:t>XAMPP</a:t>
            </a:r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buClr>
                <a:srgbClr val="1A1A1A"/>
              </a:buClr>
              <a:buSzPts val="2400"/>
              <a:buFont typeface="Wingdings" pitchFamily="2" charset="2"/>
              <a:buChar char="Ø"/>
            </a:pPr>
            <a:r>
              <a:rPr lang="en-IN" sz="2200" dirty="0">
                <a:solidFill>
                  <a:srgbClr val="1A1A1A"/>
                </a:solidFill>
                <a:latin typeface="Arial"/>
                <a:cs typeface="Arial"/>
              </a:rPr>
              <a:t>XAMPP is a free and open-source cross-platform web server solution stack package developed by Apache Friends. </a:t>
            </a:r>
          </a:p>
          <a:p>
            <a:pPr marL="342900" lvl="0" indent="-342900">
              <a:lnSpc>
                <a:spcPct val="100000"/>
              </a:lnSpc>
              <a:buClr>
                <a:srgbClr val="1A1A1A"/>
              </a:buClr>
              <a:buSzPts val="2400"/>
              <a:buFont typeface="Wingdings" pitchFamily="2" charset="2"/>
              <a:buChar char="Ø"/>
            </a:pPr>
            <a:r>
              <a:rPr lang="en-IN" sz="2200" dirty="0">
                <a:solidFill>
                  <a:srgbClr val="1A1A1A"/>
                </a:solidFill>
                <a:latin typeface="Arial"/>
                <a:cs typeface="Arial"/>
              </a:rPr>
              <a:t>Consisting mainly of the Apache HTTP Server, </a:t>
            </a:r>
            <a:r>
              <a:rPr lang="en-IN" sz="2200" dirty="0" err="1">
                <a:solidFill>
                  <a:srgbClr val="1A1A1A"/>
                </a:solidFill>
                <a:latin typeface="Arial"/>
                <a:cs typeface="Arial"/>
              </a:rPr>
              <a:t>MariaDB</a:t>
            </a:r>
            <a:r>
              <a:rPr lang="en-IN" sz="2200" dirty="0">
                <a:solidFill>
                  <a:srgbClr val="1A1A1A"/>
                </a:solidFill>
                <a:latin typeface="Arial"/>
                <a:cs typeface="Arial"/>
              </a:rPr>
              <a:t> database, and interpreters for scripts written in the PHP and Perl programming languages</a:t>
            </a:r>
            <a:r>
              <a:rPr sz="2400"/>
              <a:t>.</a:t>
            </a:r>
            <a:endParaRPr lang="en-IN" sz="2200" dirty="0">
              <a:solidFill>
                <a:srgbClr val="1A1A1A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marL="342900" lvl="0" indent="-342900"/>
            <a:r>
              <a:rPr lang="en-IN" sz="3200" dirty="0">
                <a:solidFill>
                  <a:srgbClr val="C00000"/>
                </a:solidFill>
                <a:latin typeface="Arial"/>
                <a:cs typeface="Arial"/>
              </a:rPr>
              <a:t>PHP</a:t>
            </a:r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 is a server scripting language, and a powerful tool for making dynamic and interactive Web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 is a widely-used, free, and efficient alternative to competitors such as Microsoft's ASP</a:t>
            </a:r>
            <a:r>
              <a:rPr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8">
            <a:extLst>
              <a:ext uri="{FF2B5EF4-FFF2-40B4-BE49-F238E27FC236}">
                <a16:creationId xmlns:a16="http://schemas.microsoft.com/office/drawing/2014/main" id="{752BC0B5-7C02-045D-F958-AE8894FBCE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5746" y="707800"/>
            <a:ext cx="7688695" cy="535198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200" dirty="0">
                <a:solidFill>
                  <a:srgbClr val="C00000"/>
                </a:solidFill>
                <a:latin typeface="Arial"/>
                <a:cs typeface="Arial"/>
              </a:rPr>
              <a:t>METHODOLOGY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Google Shape;135;p8">
            <a:extLst>
              <a:ext uri="{FF2B5EF4-FFF2-40B4-BE49-F238E27FC236}">
                <a16:creationId xmlns:a16="http://schemas.microsoft.com/office/drawing/2014/main" id="{E15F855B-05F8-9684-42A1-B32BDEE890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588248"/>
            <a:ext cx="7912659" cy="283936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kern="0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 </a:t>
            </a: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</a:t>
            </a:r>
            <a:r>
              <a:rPr lang="en-IN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Defenses</a:t>
            </a: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 1: Use of Prepared Statements (with Parameterized Queries)</a:t>
            </a:r>
          </a:p>
          <a:p>
            <a:pPr>
              <a:buFont typeface="Wingdings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 2: Use of Properly Constructed Stored Procedures</a:t>
            </a:r>
          </a:p>
          <a:p>
            <a:pPr>
              <a:buFont typeface="Wingdings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 3: Allow-list Input Validation</a:t>
            </a:r>
          </a:p>
          <a:p>
            <a:pPr>
              <a:buFont typeface="Wingdings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 4: Escaping All User Supplied Input</a:t>
            </a:r>
          </a:p>
          <a:p>
            <a:pPr>
              <a:buFont typeface="Wingdings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</a:t>
            </a:r>
            <a:r>
              <a:rPr lang="en-IN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Defenses</a:t>
            </a: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Also: Enforcing Least Privilege</a:t>
            </a:r>
          </a:p>
          <a:p>
            <a:pPr>
              <a:buFont typeface="Wingdings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Also: Performing Allow-list Input Validation as a Secondary </a:t>
            </a:r>
            <a:r>
              <a:rPr lang="en-IN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Defense</a:t>
            </a:r>
            <a:endParaRPr lang="en-IN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4048" lvl="1" indent="-18288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606F7AF-0802-A163-A771-F14E44A3732F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97A46-E03F-48E4-B1BD-737F12A11AA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14">
            <a:extLst>
              <a:ext uri="{FF2B5EF4-FFF2-40B4-BE49-F238E27FC236}">
                <a16:creationId xmlns:a16="http://schemas.microsoft.com/office/drawing/2014/main" id="{2C6C22CB-CEE9-4C3E-34A0-D46BDB8E3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9097" y="597798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IN" sz="3200" dirty="0">
                <a:solidFill>
                  <a:srgbClr val="C00000"/>
                </a:solidFill>
              </a:rPr>
              <a:t>SQL Injection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Google Shape;172;p14">
            <a:extLst>
              <a:ext uri="{FF2B5EF4-FFF2-40B4-BE49-F238E27FC236}">
                <a16:creationId xmlns:a16="http://schemas.microsoft.com/office/drawing/2014/main" id="{BE65B37E-F742-C439-CDED-1D79776062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319479"/>
            <a:ext cx="7688695" cy="3457501"/>
          </a:xfrm>
        </p:spPr>
        <p:txBody>
          <a:bodyPr>
            <a:normAutofit fontScale="77500" lnSpcReduction="20000"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IN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injection, also known as insertion, is a malicious technique that exploits vulnerabilities in a target website’s SQL-based application software by injecting malicious SQL statements or by exploiting incorrect input. </a:t>
            </a:r>
            <a:r>
              <a:rPr lang="en-GB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lvl="0" algn="just">
              <a:buFont typeface="Wingdings" pitchFamily="2" charset="2"/>
              <a:buChar char="Ø"/>
            </a:pPr>
            <a:r>
              <a:rPr lang="en-IN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injection is one of the most common web hacking techniques</a:t>
            </a:r>
            <a:r>
              <a:rPr lang="en-GB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 algn="just">
              <a:buFont typeface="Arial" pitchFamily="34"/>
              <a:buChar char="•"/>
            </a:pPr>
            <a:endParaRPr lang="en-US" sz="18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5760" lv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lvl="0" indent="0"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DABD017-B2AC-5913-0B60-1D1CA74F9153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76506C-C699-4C88-BF3D-0D53B0A77B43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700</Words>
  <Application>Microsoft Office PowerPoint</Application>
  <PresentationFormat>On-screen Show (16:9)</PresentationFormat>
  <Paragraphs>94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Lato</vt:lpstr>
      <vt:lpstr>Raleway</vt:lpstr>
      <vt:lpstr>Times New Roman</vt:lpstr>
      <vt:lpstr>Wingdings</vt:lpstr>
      <vt:lpstr>Streamline</vt:lpstr>
      <vt:lpstr>SECURED LOGIN WITH SQL INJECTION   </vt:lpstr>
      <vt:lpstr>INTRODUCTION</vt:lpstr>
      <vt:lpstr>INTRODUCTION</vt:lpstr>
      <vt:lpstr>PROBLEM STATEMENT</vt:lpstr>
      <vt:lpstr>Software &amp; Hardware Requirement</vt:lpstr>
      <vt:lpstr>XAMPP</vt:lpstr>
      <vt:lpstr>PHP</vt:lpstr>
      <vt:lpstr>METHODOLOGY</vt:lpstr>
      <vt:lpstr>SQL Injection</vt:lpstr>
      <vt:lpstr>SQL Injection</vt:lpstr>
      <vt:lpstr>SQL Injection</vt:lpstr>
      <vt:lpstr> Implementation and Evaluation: </vt:lpstr>
      <vt:lpstr>mysqli_real_escape_string()</vt:lpstr>
      <vt:lpstr>SQL Injection Attack </vt:lpstr>
      <vt:lpstr>SQL Injection Attack </vt:lpstr>
      <vt:lpstr>Future Scope </vt:lpstr>
      <vt:lpstr>ADVANTAGES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DATA CLASSIFICATION  USING SVM</dc:title>
  <dc:creator>Vishal Tanawade</dc:creator>
  <cp:lastModifiedBy>Vishal Tanawade</cp:lastModifiedBy>
  <cp:revision>22</cp:revision>
  <dcterms:modified xsi:type="dcterms:W3CDTF">2022-05-08T17:44:31Z</dcterms:modified>
</cp:coreProperties>
</file>