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VISHAL V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222401237/asunm11024ai127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DF20F-DD20-3600-655E-DF049432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5" y="1540237"/>
            <a:ext cx="2386393" cy="25830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2583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236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EDEADC-09A1-B62D-D9C3-F9FB8000E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99" y="1496655"/>
            <a:ext cx="1972174" cy="2734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Copperplate Gothic Bold" panose="02000000000000000000" pitchFamily="2" charset="0"/>
                <a:ea typeface="Copperplate Gothic Bold" panose="02000000000000000000" pitchFamily="2" charset="0"/>
              </a:rPr>
              <a:t>Digital portfolio based on my information</a:t>
            </a:r>
            <a:endParaRPr lang="en-US" sz="4000" b="1" dirty="0">
              <a:latin typeface="Copperplate Gothic Bold" panose="02000000000000000000" pitchFamily="2" charset="0"/>
              <a:ea typeface="Copperplate Gothic Bol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25</cp:revision>
  <dcterms:created xsi:type="dcterms:W3CDTF">2024-03-29T15:07:22Z</dcterms:created>
  <dcterms:modified xsi:type="dcterms:W3CDTF">2025-09-04T14:02:25Z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