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C:\Users\vvishal\Documents\Bandicam\bandicam%202020-10-26%2000-31-40-068.mp4" TargetMode="External"/><Relationship Id="rId1" Type="http://schemas.openxmlformats.org/officeDocument/2006/relationships/video" Target="file:///C:\Users\vvishal\Documents\Bandicam\bandicam%202020-10-26%2000-31-40-068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ORIENTATION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b="1"/>
              <a:t>- Vishal V</a:t>
            </a:r>
            <a:endParaRPr 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351338"/>
          </a:xfrm>
        </p:spPr>
        <p:txBody>
          <a:bodyPr>
            <a:noAutofit/>
          </a:bodyPr>
          <a:p>
            <a:r>
              <a:rPr lang="en-US" sz="1800"/>
              <a:t>Add the following config in application.properties file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## Spring DATASOURCE (DataSourceAutoConfiguration &amp; DataSourceProperties)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spring.datasource.url = jdbc:mysql://localhost:3306/mysql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spring.datasource.username = root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spring.datasource.password = root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## Hibernate Properties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# The SQL dialect makes Hibernate generate better SQL for the chosen database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spring.jpa.properties.hibernate.dialect = org.hibernate.dialect.MySQL5InnoDBDialect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 Hibernate ddl auto (create, create-drop, validate, update)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spring.jpa.hibernate.ddl-auto = update</a:t>
            </a:r>
            <a:endParaRPr lang="en-US" sz="1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Configure Spring Boot with Hibernate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a Entity Class</a:t>
            </a:r>
            <a:endParaRPr lang="en-US"/>
          </a:p>
          <a:p>
            <a:r>
              <a:rPr lang="en-US"/>
              <a:t>Create a JPA Repository , map it to the Entity Class</a:t>
            </a:r>
            <a:endParaRPr lang="en-US"/>
          </a:p>
          <a:p>
            <a:r>
              <a:rPr lang="en-US"/>
              <a:t>In the controller/service class refer to the Repository</a:t>
            </a:r>
            <a:endParaRPr lang="en-US"/>
          </a:p>
          <a:p>
            <a:r>
              <a:rPr lang="en-US"/>
              <a:t> Use the Hibernate API's to perform CRUD method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Things to focus on @Repository, @Autowired , @Entity</a:t>
            </a:r>
            <a:endParaRPr lang="en-US"/>
          </a:p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Configure Spring Boot with Hibernate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585"/>
            <a:ext cx="10515600" cy="1325563"/>
          </a:xfrm>
        </p:spPr>
        <p:txBody>
          <a:bodyPr/>
          <a:p>
            <a:r>
              <a:rPr lang="en-US"/>
              <a:t>Configure Spring Boot with Log4J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4351338"/>
          </a:xfrm>
        </p:spPr>
        <p:txBody>
          <a:bodyPr>
            <a:noAutofit/>
          </a:bodyPr>
          <a:p>
            <a:r>
              <a:rPr lang="en-US" sz="1800" b="1"/>
              <a:t>Update the spring-boot-starter-web dependency as below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&lt;dependency&gt;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&lt;groupId&gt;org.springframework.boot&lt;/groupId&gt;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&lt;artifactId&gt;spring-boot-starter-web&lt;/artifactId&gt;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&lt;exclusions&gt;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&lt;exclusion&gt;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&lt;groupId&gt;org.springframework.boot&lt;/groupId&gt;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&lt;artifactId&gt;spring-boot-starter-logging&lt;/artifactId&gt;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&lt;/exclusion&gt;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&lt;/exclusions&gt;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&lt;/dependency&gt;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&lt;dependency&gt;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&lt;groupId&gt;org.springframework.boot&lt;/groupId&gt;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&lt;artifactId&gt;spring-boot-starter-log4j2&lt;/artifactId&gt;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&lt;/dependency&gt;</a:t>
            </a:r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855"/>
            <a:ext cx="10515600" cy="1325563"/>
          </a:xfrm>
        </p:spPr>
        <p:txBody>
          <a:bodyPr/>
          <a:p>
            <a:pPr algn="ctr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265"/>
            <a:ext cx="10515600" cy="4351338"/>
          </a:xfrm>
        </p:spPr>
        <p:txBody>
          <a:bodyPr>
            <a:normAutofit lnSpcReduction="10000"/>
          </a:bodyPr>
          <a:p>
            <a:r>
              <a:rPr lang="en-US"/>
              <a:t>Spring Framework initially gained popularity for being able to   provide many functionalities of an Application Server like Transaction Management, Security Management, Container Management etc to be applied in Web Servers</a:t>
            </a:r>
            <a:endParaRPr lang="en-US"/>
          </a:p>
          <a:p>
            <a:r>
              <a:rPr lang="en-US"/>
              <a:t>Spring Framework is open source and easily configurable</a:t>
            </a:r>
            <a:endParaRPr lang="en-US"/>
          </a:p>
          <a:p>
            <a:r>
              <a:rPr lang="en-US"/>
              <a:t>Spring Framework can be integrated with View Framework like Tiles, JSF,  Struts UI, Spring UI</a:t>
            </a:r>
            <a:endParaRPr lang="en-US"/>
          </a:p>
          <a:p>
            <a:r>
              <a:rPr lang="en-US"/>
              <a:t>Spring Framework can be integrated with several ORM frameworks </a:t>
            </a:r>
            <a:endParaRPr lang="en-US"/>
          </a:p>
          <a:p>
            <a:pPr marL="0" indent="0">
              <a:buNone/>
            </a:pPr>
            <a:r>
              <a:rPr lang="en-US"/>
              <a:t>   like Hibernate, Torque,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7559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endParaRPr lang="en-US" sz="2000"/>
          </a:p>
          <a:p>
            <a:r>
              <a:rPr lang="en-US" sz="2000" b="1"/>
              <a:t>Is Spring Boot a module of Spring</a:t>
            </a:r>
            <a:r>
              <a:rPr lang="en-US" sz="2000"/>
              <a:t> - Spring boot is a module of Spring to enable rapid development of Applications</a:t>
            </a:r>
            <a:endParaRPr lang="en-US" sz="2000"/>
          </a:p>
          <a:p>
            <a:r>
              <a:rPr lang="en-US" sz="2000" b="1"/>
              <a:t>Can Spring Boot do what Spring Framework does</a:t>
            </a:r>
            <a:r>
              <a:rPr lang="en-US" sz="2000"/>
              <a:t> - Spring Boot is a part of Spring Framework , hence anything applicable to conventional Spring Applications is applicable to Spring Boot</a:t>
            </a:r>
            <a:endParaRPr lang="en-US" sz="2000" b="1"/>
          </a:p>
          <a:p>
            <a:r>
              <a:rPr lang="en-US" sz="2000" b="1"/>
              <a:t>Do we need Spring as we have Spring Boot</a:t>
            </a:r>
            <a:r>
              <a:rPr lang="en-US" sz="2000"/>
              <a:t> - Spring Boot uses Spring Framework, so there is no Spring Boot without Spring Framework</a:t>
            </a:r>
            <a:endParaRPr lang="en-US" sz="2000"/>
          </a:p>
          <a:p>
            <a:r>
              <a:rPr lang="en-US" sz="2000" b="1"/>
              <a:t>Can we use Spring MVC in Spring Boot</a:t>
            </a:r>
            <a:r>
              <a:rPr lang="en-US" sz="2000"/>
              <a:t> - There is no restriction in building a conventional Spring application , but with the growth of MEAN stack technologies like Angular , React JS, VUE JS it makes more sense to not use Spring MVC in some cases(e.g., Single Page Applications)</a:t>
            </a:r>
            <a:endParaRPr lang="en-US" sz="2000"/>
          </a:p>
          <a:p>
            <a:r>
              <a:rPr lang="en-US" sz="2000" b="1"/>
              <a:t>Can we build a standalone application with Spring Boot</a:t>
            </a:r>
            <a:r>
              <a:rPr lang="en-US" sz="2000"/>
              <a:t> - Yes</a:t>
            </a:r>
            <a:endParaRPr lang="en-US" sz="2000"/>
          </a:p>
          <a:p>
            <a:r>
              <a:rPr lang="en-US" sz="2000" b="1"/>
              <a:t>Is it mandatory to use Spring Boot only in a Micro service environment</a:t>
            </a:r>
            <a:r>
              <a:rPr lang="en-US" sz="2000"/>
              <a:t> - No</a:t>
            </a:r>
            <a:endParaRPr lang="en-US" sz="2000"/>
          </a:p>
          <a:p>
            <a:r>
              <a:rPr lang="en-US" sz="2000" b="1"/>
              <a:t>Why is Spring Boot more useful to build Micro Service Applications</a:t>
            </a:r>
            <a:r>
              <a:rPr lang="en-US" sz="2000"/>
              <a:t> - Spring Boot has embedded tomcat servers and hence it makes it easier for deployment and in Container Management(Docker)</a:t>
            </a:r>
            <a:endParaRPr lang="en-US" sz="2000"/>
          </a:p>
          <a:p>
            <a:r>
              <a:rPr lang="en-US" sz="2000" b="1"/>
              <a:t>Can Spring Boot not be deployed on Application Servers</a:t>
            </a:r>
            <a:r>
              <a:rPr lang="en-US" sz="2000"/>
              <a:t> - Spring Boot can be Deployed on Application servers as well, but it would require  us to over-ride default configurations and change the WAR packaging style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configure a Spring Boot Application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Spring Boot CLI - </a:t>
            </a:r>
            <a:r>
              <a:rPr lang="en-US" b="1"/>
              <a:t>e.g., spring init --build = gradle --java-version = 1.8 --dependencies = web,thymeleaf --packaging = war GradleApplication.zip</a:t>
            </a:r>
            <a:endParaRPr lang="en-US" b="1"/>
          </a:p>
          <a:p>
            <a:r>
              <a:rPr lang="en-US"/>
              <a:t>Spring Initializr - Go to the website, https://start.spring.io/ and select the libraries intended and apply the build.gradle/pom.xml file into your project</a:t>
            </a:r>
            <a:endParaRPr lang="en-US"/>
          </a:p>
          <a:p>
            <a:r>
              <a:rPr lang="en-US"/>
              <a:t>Spring Boot STS(Spring Tool Suite) - Can be integrated to Eclipse as plugin (https://spring.io/tools)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0" y="265874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/>
              <a:t>Hello World Demo</a:t>
            </a:r>
            <a:br>
              <a:rPr lang="en-US"/>
            </a:br>
            <a:br>
              <a:rPr lang="en-US"/>
            </a:br>
            <a:r>
              <a:rPr lang="en-US"/>
              <a:t>Src Code available at </a:t>
            </a:r>
            <a:br>
              <a:rPr lang="en-US"/>
            </a:br>
            <a:r>
              <a:rPr lang="en-US" sz="3100"/>
              <a:t>https://github.com/Vishal-Vishu/Spring-Boot-Demo/</a:t>
            </a:r>
            <a:endParaRPr lang="en-US"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bandicam 2020-10-26 00-31-40-068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000" cy="696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1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Change Tomcat Port and provide Web App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 to application.properties file</a:t>
            </a:r>
            <a:endParaRPr lang="en-US"/>
          </a:p>
          <a:p>
            <a:r>
              <a:rPr lang="en-US"/>
              <a:t>Add the below attribute and restart the application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server.port=&lt;port number&gt;</a:t>
            </a:r>
            <a:endParaRPr lang="en-US"/>
          </a:p>
          <a:p>
            <a:pPr marL="0" indent="0">
              <a:buNone/>
            </a:pPr>
            <a:r>
              <a:rPr lang="en-US"/>
              <a:t>server.servlet.context-path=&lt;context name here&gt;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Food for thought???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didnt install Tomcat</a:t>
            </a:r>
            <a:endParaRPr lang="en-US"/>
          </a:p>
          <a:p>
            <a:r>
              <a:rPr lang="en-US"/>
              <a:t>We didnt configure web.xml</a:t>
            </a:r>
            <a:endParaRPr lang="en-US"/>
          </a:p>
          <a:p>
            <a:r>
              <a:rPr lang="en-US"/>
              <a:t>We didnt worry about class path settings</a:t>
            </a:r>
            <a:endParaRPr lang="en-US"/>
          </a:p>
          <a:p>
            <a:r>
              <a:rPr lang="en-US"/>
              <a:t>We didnt provide any mappings for Dispatcher Servlet, View Resolver(Part of Spring MVC)</a:t>
            </a:r>
            <a:endParaRPr lang="en-US"/>
          </a:p>
          <a:p>
            <a:r>
              <a:rPr lang="en-US"/>
              <a:t>What is annotation</a:t>
            </a:r>
            <a:endParaRPr lang="en-US"/>
          </a:p>
          <a:p>
            <a:r>
              <a:rPr lang="en-US"/>
              <a:t>What is @RestController, how is it different from @Controller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Configure Spring Boot with Hibernate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Add the following tags in pom.xml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&lt;dependency&gt;</a:t>
            </a:r>
            <a:endParaRPr lang="en-US"/>
          </a:p>
          <a:p>
            <a:pPr marL="0" indent="0">
              <a:buNone/>
            </a:pPr>
            <a:r>
              <a:rPr lang="en-US"/>
              <a:t>      &lt;groupId&gt;org.springframework.boot&lt;/groupId&gt;</a:t>
            </a:r>
            <a:endParaRPr lang="en-US"/>
          </a:p>
          <a:p>
            <a:pPr marL="0" indent="0">
              <a:buNone/>
            </a:pPr>
            <a:r>
              <a:rPr lang="en-US"/>
              <a:t>      &lt;artifactId&gt;spring-boot-starter-data-jpa&lt;/artifactId&gt;</a:t>
            </a:r>
            <a:endParaRPr lang="en-US"/>
          </a:p>
          <a:p>
            <a:pPr marL="0" indent="0">
              <a:buNone/>
            </a:pPr>
            <a:r>
              <a:rPr lang="en-US"/>
              <a:t>    &lt;/dependency&gt;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    &lt;dependency&gt;</a:t>
            </a:r>
            <a:endParaRPr lang="en-US"/>
          </a:p>
          <a:p>
            <a:pPr marL="0" indent="0">
              <a:buNone/>
            </a:pPr>
            <a:r>
              <a:rPr lang="en-US"/>
              <a:t>      &lt;groupId&gt;mysql&lt;/groupId&gt;</a:t>
            </a:r>
            <a:endParaRPr lang="en-US"/>
          </a:p>
          <a:p>
            <a:pPr marL="0" indent="0">
              <a:buNone/>
            </a:pPr>
            <a:r>
              <a:rPr lang="en-US"/>
              <a:t>      &lt;artifactId&gt;mysql-connector-java&lt;/artifactId&gt;</a:t>
            </a:r>
            <a:endParaRPr lang="en-US"/>
          </a:p>
          <a:p>
            <a:pPr marL="0" indent="0">
              <a:buNone/>
            </a:pPr>
            <a:r>
              <a:rPr lang="en-US"/>
              <a:t>      &lt;scope&gt;runtime&lt;/scope&gt;</a:t>
            </a:r>
            <a:endParaRPr lang="en-US"/>
          </a:p>
          <a:p>
            <a:pPr marL="0" indent="0">
              <a:buNone/>
            </a:pPr>
            <a:r>
              <a:rPr lang="en-US"/>
              <a:t>    &lt;/dependency&gt;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4462</Words>
  <Application>WPS Presentation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SPRING BOOT ORIENTATION	</vt:lpstr>
      <vt:lpstr>PowerPoint 演示文稿</vt:lpstr>
      <vt:lpstr>PowerPoint 演示文稿</vt:lpstr>
      <vt:lpstr>How to configure a Spring Boot Application	</vt:lpstr>
      <vt:lpstr>Hello World Demo  Src Code available at  https://github.com/Vishal-Vishu/Spring-Boot-Demo/</vt:lpstr>
      <vt:lpstr>PowerPoint 演示文稿</vt:lpstr>
      <vt:lpstr>Change Tomcat Port and provide Web App context</vt:lpstr>
      <vt:lpstr>Food for thought???	</vt:lpstr>
      <vt:lpstr>Configure Spring Boot with Hibernate</vt:lpstr>
      <vt:lpstr>PowerPoint 演示文稿</vt:lpstr>
      <vt:lpstr>PowerPoint 演示文稿</vt:lpstr>
      <vt:lpstr>Configure Spring Boot with Log4J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ORIENTATION	</dc:title>
  <dc:creator/>
  <cp:lastModifiedBy>vvishal</cp:lastModifiedBy>
  <cp:revision>34</cp:revision>
  <dcterms:created xsi:type="dcterms:W3CDTF">2020-10-25T18:09:00Z</dcterms:created>
  <dcterms:modified xsi:type="dcterms:W3CDTF">2020-10-28T09:15:11Z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