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63" r:id="rId4"/>
    <p:sldId id="257" r:id="rId5"/>
    <p:sldId id="258" r:id="rId6"/>
    <p:sldId id="259" r:id="rId7"/>
    <p:sldId id="260" r:id="rId8"/>
    <p:sldId id="261" r:id="rId9"/>
    <p:sldId id="262" r:id="rId10"/>
    <p:sldId id="264" r:id="rId11"/>
    <p:sldId id="265" r:id="rId12"/>
    <p:sldId id="266" r:id="rId13"/>
    <p:sldId id="268" r:id="rId14"/>
    <p:sldId id="269" r:id="rId15"/>
    <p:sldId id="270" r:id="rId16"/>
    <p:sldId id="271" r:id="rId17"/>
    <p:sldId id="272" r:id="rId18"/>
    <p:sldId id="27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82719-D6E5-40C4-B9A6-9E5245698A02}"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2306B-59B9-4161-9A26-4F620926D6C7}"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1026"/>
          <p:cNvGrpSpPr/>
          <p:nvPr/>
        </p:nvGrpSpPr>
        <p:grpSpPr bwMode="auto">
          <a:xfrm>
            <a:off x="1" y="2441575"/>
            <a:ext cx="12012084" cy="1047750"/>
            <a:chOff x="0" y="1536"/>
            <a:chExt cx="5675" cy="663"/>
          </a:xfrm>
        </p:grpSpPr>
        <p:grpSp>
          <p:nvGrpSpPr>
            <p:cNvPr id="5" name="Group 1027"/>
            <p:cNvGrpSpPr/>
            <p:nvPr/>
          </p:nvGrpSpPr>
          <p:grpSpPr bwMode="auto">
            <a:xfrm>
              <a:off x="183" y="1604"/>
              <a:ext cx="448" cy="299"/>
              <a:chOff x="720" y="336"/>
              <a:chExt cx="624" cy="432"/>
            </a:xfrm>
          </p:grpSpPr>
          <p:sp>
            <p:nvSpPr>
              <p:cNvPr id="12" name="Rectangle 1028"/>
              <p:cNvSpPr>
                <a:spLocks noChangeArrowheads="1"/>
              </p:cNvSpPr>
              <p:nvPr/>
            </p:nvSpPr>
            <p:spPr bwMode="auto">
              <a:xfrm>
                <a:off x="720" y="336"/>
                <a:ext cx="384" cy="43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GB" altLang="en-US" sz="2400" smtClean="0"/>
              </a:p>
            </p:txBody>
          </p:sp>
          <p:sp>
            <p:nvSpPr>
              <p:cNvPr id="13" name="Rectangle 1029"/>
              <p:cNvSpPr>
                <a:spLocks noChangeArrowheads="1"/>
              </p:cNvSpPr>
              <p:nvPr/>
            </p:nvSpPr>
            <p:spPr bwMode="auto">
              <a:xfrm>
                <a:off x="1056" y="336"/>
                <a:ext cx="288" cy="43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GB" altLang="en-US" sz="2400" smtClean="0"/>
              </a:p>
            </p:txBody>
          </p:sp>
        </p:grpSp>
        <p:grpSp>
          <p:nvGrpSpPr>
            <p:cNvPr id="6" name="Group 1030"/>
            <p:cNvGrpSpPr/>
            <p:nvPr/>
          </p:nvGrpSpPr>
          <p:grpSpPr bwMode="auto">
            <a:xfrm>
              <a:off x="261" y="1870"/>
              <a:ext cx="465" cy="299"/>
              <a:chOff x="912" y="2640"/>
              <a:chExt cx="672" cy="432"/>
            </a:xfrm>
          </p:grpSpPr>
          <p:sp>
            <p:nvSpPr>
              <p:cNvPr id="10" name="Rectangle 1031"/>
              <p:cNvSpPr>
                <a:spLocks noChangeArrowheads="1"/>
              </p:cNvSpPr>
              <p:nvPr/>
            </p:nvSpPr>
            <p:spPr bwMode="auto">
              <a:xfrm>
                <a:off x="912" y="2638"/>
                <a:ext cx="384" cy="43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GB" altLang="en-US" sz="2400" smtClean="0"/>
              </a:p>
            </p:txBody>
          </p:sp>
          <p:sp>
            <p:nvSpPr>
              <p:cNvPr id="11" name="Rectangle 1032"/>
              <p:cNvSpPr>
                <a:spLocks noChangeArrowheads="1"/>
              </p:cNvSpPr>
              <p:nvPr/>
            </p:nvSpPr>
            <p:spPr bwMode="auto">
              <a:xfrm>
                <a:off x="1249" y="2638"/>
                <a:ext cx="335" cy="434"/>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GB" altLang="en-US" sz="2400" smtClean="0"/>
              </a:p>
            </p:txBody>
          </p:sp>
        </p:grpSp>
        <p:sp>
          <p:nvSpPr>
            <p:cNvPr id="7" name="Rectangle 1033"/>
            <p:cNvSpPr>
              <a:spLocks noChangeArrowheads="1"/>
            </p:cNvSpPr>
            <p:nvPr/>
          </p:nvSpPr>
          <p:spPr bwMode="auto">
            <a:xfrm>
              <a:off x="0" y="1824"/>
              <a:ext cx="353" cy="26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GB" altLang="en-US" sz="2400" smtClean="0"/>
            </a:p>
          </p:txBody>
        </p:sp>
        <p:sp>
          <p:nvSpPr>
            <p:cNvPr id="8" name="Rectangle 1034"/>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GB" altLang="en-US" sz="2400" smtClean="0"/>
            </a:p>
          </p:txBody>
        </p:sp>
        <p:sp>
          <p:nvSpPr>
            <p:cNvPr id="9" name="Rectangle 1035"/>
            <p:cNvSpPr>
              <a:spLocks noChangeArrowheads="1"/>
            </p:cNvSpPr>
            <p:nvPr/>
          </p:nvSpPr>
          <p:spPr bwMode="auto">
            <a:xfrm flipV="1">
              <a:off x="199" y="2054"/>
              <a:ext cx="5476" cy="34"/>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GB" altLang="en-US" sz="2400" smtClean="0"/>
            </a:p>
          </p:txBody>
        </p:sp>
      </p:grpSp>
      <p:sp>
        <p:nvSpPr>
          <p:cNvPr id="49164" name="Rectangle 1036"/>
          <p:cNvSpPr>
            <a:spLocks noGrp="1" noChangeArrowheads="1"/>
          </p:cNvSpPr>
          <p:nvPr>
            <p:ph type="ctrTitle"/>
          </p:nvPr>
        </p:nvSpPr>
        <p:spPr>
          <a:xfrm>
            <a:off x="1320800" y="1833563"/>
            <a:ext cx="10363200" cy="1143000"/>
          </a:xfrm>
        </p:spPr>
        <p:txBody>
          <a:bodyPr/>
          <a:lstStyle>
            <a:lvl1pPr>
              <a:defRPr/>
            </a:lvl1pPr>
          </a:lstStyle>
          <a:p>
            <a:pPr lvl="0"/>
            <a:r>
              <a:rPr lang="en-US" altLang="en-US" noProof="0" smtClean="0"/>
              <a:t>Click to edit Master title style</a:t>
            </a:r>
            <a:endParaRPr lang="en-US" altLang="en-US" noProof="0" smtClean="0"/>
          </a:p>
        </p:txBody>
      </p:sp>
      <p:sp>
        <p:nvSpPr>
          <p:cNvPr id="49165" name="Rectangle 1037"/>
          <p:cNvSpPr>
            <a:spLocks noGrp="1" noChangeArrowheads="1"/>
          </p:cNvSpPr>
          <p:nvPr>
            <p:ph type="subTitle" idx="1"/>
          </p:nvPr>
        </p:nvSpPr>
        <p:spPr>
          <a:xfrm>
            <a:off x="1828800" y="3881439"/>
            <a:ext cx="8534400" cy="1762125"/>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endParaRPr lang="en-US" altLang="en-US" noProof="0" smtClean="0"/>
          </a:p>
        </p:txBody>
      </p:sp>
      <p:sp>
        <p:nvSpPr>
          <p:cNvPr id="14" name="Rectangle 1039"/>
          <p:cNvSpPr>
            <a:spLocks noGrp="1" noChangeArrowheads="1"/>
          </p:cNvSpPr>
          <p:nvPr>
            <p:ph type="ftr" sz="quarter" idx="10"/>
          </p:nvPr>
        </p:nvSpPr>
        <p:spPr>
          <a:xfrm>
            <a:off x="0" y="6405564"/>
            <a:ext cx="3860800" cy="452437"/>
          </a:xfrm>
        </p:spPr>
        <p:txBody>
          <a:bodyPr/>
          <a:lstStyle>
            <a:lvl1pPr algn="l">
              <a:defRPr sz="1000"/>
            </a:lvl1pPr>
          </a:lstStyle>
          <a:p>
            <a:endParaRPr lang="en-GB"/>
          </a:p>
        </p:txBody>
      </p:sp>
      <p:sp>
        <p:nvSpPr>
          <p:cNvPr id="15" name="Rectangle 1040"/>
          <p:cNvSpPr>
            <a:spLocks noGrp="1" noChangeArrowheads="1"/>
          </p:cNvSpPr>
          <p:nvPr>
            <p:ph type="sldNum" sz="quarter" idx="11"/>
          </p:nvPr>
        </p:nvSpPr>
        <p:spPr>
          <a:xfrm>
            <a:off x="9550400" y="6405564"/>
            <a:ext cx="2540000" cy="452437"/>
          </a:xfrm>
        </p:spPr>
        <p:txBody>
          <a:bodyPr/>
          <a:lstStyle>
            <a:lvl1pPr>
              <a:defRPr>
                <a:solidFill>
                  <a:schemeClr val="bg2"/>
                </a:solidFill>
              </a:defRPr>
            </a:lvl1pPr>
          </a:lstStyle>
          <a:p>
            <a:fld id="{89836031-619F-4225-9AA3-4BCA8B41F2A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12"/>
          <p:cNvSpPr>
            <a:spLocks noGrp="1" noChangeArrowheads="1"/>
          </p:cNvSpPr>
          <p:nvPr>
            <p:ph type="ftr" sz="quarter" idx="10"/>
          </p:nvPr>
        </p:nvSpPr>
        <p:spPr/>
        <p:txBody>
          <a:bodyPr/>
          <a:lstStyle>
            <a:lvl1pPr algn="l">
              <a:defRPr sz="1000"/>
            </a:lvl1pPr>
          </a:lstStyle>
          <a:p>
            <a:endParaRPr lang="en-GB"/>
          </a:p>
        </p:txBody>
      </p:sp>
      <p:sp>
        <p:nvSpPr>
          <p:cNvPr id="5"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4433" y="228600"/>
            <a:ext cx="2700867" cy="6172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117601" y="228600"/>
            <a:ext cx="7903633" cy="61722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12"/>
          <p:cNvSpPr>
            <a:spLocks noGrp="1" noChangeArrowheads="1"/>
          </p:cNvSpPr>
          <p:nvPr>
            <p:ph type="ftr" sz="quarter" idx="10"/>
          </p:nvPr>
        </p:nvSpPr>
        <p:spPr/>
        <p:txBody>
          <a:bodyPr/>
          <a:lstStyle>
            <a:lvl1pPr algn="l">
              <a:defRPr sz="1000"/>
            </a:lvl1pPr>
          </a:lstStyle>
          <a:p>
            <a:endParaRPr lang="en-GB"/>
          </a:p>
        </p:txBody>
      </p:sp>
      <p:sp>
        <p:nvSpPr>
          <p:cNvPr id="5"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981200"/>
            <a:ext cx="5384800" cy="18669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609600" y="4000500"/>
            <a:ext cx="5384800" cy="18669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half" idx="3"/>
          </p:nvPr>
        </p:nvSpPr>
        <p:spPr>
          <a:xfrm>
            <a:off x="6197600" y="1981200"/>
            <a:ext cx="5384800" cy="38862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Rectangle 2"/>
          <p:cNvSpPr>
            <a:spLocks noGrp="1" noChangeArrowheads="1"/>
          </p:cNvSpPr>
          <p:nvPr>
            <p:ph type="ftr" sz="quarter" idx="10"/>
          </p:nvPr>
        </p:nvSpPr>
        <p:spPr/>
        <p:txBody>
          <a:bodyPr/>
          <a:lstStyle>
            <a:lvl1pPr algn="l">
              <a:defRPr sz="1000"/>
            </a:lvl1pPr>
          </a:lstStyle>
          <a:p>
            <a:endParaRPr lang="en-GB"/>
          </a:p>
        </p:txBody>
      </p:sp>
      <p:sp>
        <p:nvSpPr>
          <p:cNvPr id="7" name="Rectangle 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
        <p:nvSpPr>
          <p:cNvPr id="8" name="Rectangle 16"/>
          <p:cNvSpPr>
            <a:spLocks noGrp="1" noChangeArrowheads="1"/>
          </p:cNvSpPr>
          <p:nvPr>
            <p:ph type="dt" sz="half" idx="12"/>
          </p:nvPr>
        </p:nvSpPr>
        <p:spPr>
          <a:xfrm>
            <a:off x="0" y="0"/>
            <a:ext cx="0" cy="0"/>
          </a:xfrm>
        </p:spPr>
        <p:txBody>
          <a:bodyPr/>
          <a:lstStyle>
            <a:lvl1pPr>
              <a:defRPr/>
            </a:lvl1p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12"/>
          <p:cNvSpPr>
            <a:spLocks noGrp="1" noChangeArrowheads="1"/>
          </p:cNvSpPr>
          <p:nvPr>
            <p:ph type="ftr" sz="quarter" idx="10"/>
          </p:nvPr>
        </p:nvSpPr>
        <p:spPr/>
        <p:txBody>
          <a:bodyPr/>
          <a:lstStyle>
            <a:lvl1pPr algn="l">
              <a:defRPr sz="1000"/>
            </a:lvl1pPr>
          </a:lstStyle>
          <a:p>
            <a:endParaRPr lang="en-GB"/>
          </a:p>
        </p:txBody>
      </p:sp>
      <p:sp>
        <p:nvSpPr>
          <p:cNvPr id="5"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endParaRPr lang="en-US" smtClean="0"/>
          </a:p>
        </p:txBody>
      </p:sp>
      <p:sp>
        <p:nvSpPr>
          <p:cNvPr id="4" name="Rectangle 12"/>
          <p:cNvSpPr>
            <a:spLocks noGrp="1" noChangeArrowheads="1"/>
          </p:cNvSpPr>
          <p:nvPr>
            <p:ph type="ftr" sz="quarter" idx="10"/>
          </p:nvPr>
        </p:nvSpPr>
        <p:spPr/>
        <p:txBody>
          <a:bodyPr/>
          <a:lstStyle>
            <a:lvl1pPr algn="l">
              <a:defRPr sz="1000"/>
            </a:lvl1pPr>
          </a:lstStyle>
          <a:p>
            <a:endParaRPr lang="en-GB"/>
          </a:p>
        </p:txBody>
      </p:sp>
      <p:sp>
        <p:nvSpPr>
          <p:cNvPr id="5"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117600" y="1868488"/>
            <a:ext cx="5283200" cy="4532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6604000" y="1868488"/>
            <a:ext cx="5283200" cy="4532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Rectangle 12"/>
          <p:cNvSpPr>
            <a:spLocks noGrp="1" noChangeArrowheads="1"/>
          </p:cNvSpPr>
          <p:nvPr>
            <p:ph type="ftr" sz="quarter" idx="10"/>
          </p:nvPr>
        </p:nvSpPr>
        <p:spPr/>
        <p:txBody>
          <a:bodyPr/>
          <a:lstStyle>
            <a:lvl1pPr algn="l">
              <a:defRPr sz="1000"/>
            </a:lvl1pPr>
          </a:lstStyle>
          <a:p>
            <a:endParaRPr lang="en-GB"/>
          </a:p>
        </p:txBody>
      </p:sp>
      <p:sp>
        <p:nvSpPr>
          <p:cNvPr id="6"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Rectangle 12"/>
          <p:cNvSpPr>
            <a:spLocks noGrp="1" noChangeArrowheads="1"/>
          </p:cNvSpPr>
          <p:nvPr>
            <p:ph type="ftr" sz="quarter" idx="10"/>
          </p:nvPr>
        </p:nvSpPr>
        <p:spPr/>
        <p:txBody>
          <a:bodyPr/>
          <a:lstStyle>
            <a:lvl1pPr algn="l">
              <a:defRPr sz="1000"/>
            </a:lvl1pPr>
          </a:lstStyle>
          <a:p>
            <a:endParaRPr lang="en-GB"/>
          </a:p>
        </p:txBody>
      </p:sp>
      <p:sp>
        <p:nvSpPr>
          <p:cNvPr id="8"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2"/>
          <p:cNvSpPr>
            <a:spLocks noGrp="1" noChangeArrowheads="1"/>
          </p:cNvSpPr>
          <p:nvPr>
            <p:ph type="ftr" sz="quarter" idx="10"/>
          </p:nvPr>
        </p:nvSpPr>
        <p:spPr/>
        <p:txBody>
          <a:bodyPr/>
          <a:lstStyle>
            <a:lvl1pPr algn="l">
              <a:defRPr sz="1000"/>
            </a:lvl1pPr>
          </a:lstStyle>
          <a:p>
            <a:endParaRPr lang="en-GB"/>
          </a:p>
        </p:txBody>
      </p:sp>
      <p:sp>
        <p:nvSpPr>
          <p:cNvPr id="4"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p:txBody>
          <a:bodyPr/>
          <a:lstStyle>
            <a:lvl1pPr algn="l">
              <a:defRPr sz="1000"/>
            </a:lvl1pPr>
          </a:lstStyle>
          <a:p>
            <a:endParaRPr lang="en-GB"/>
          </a:p>
        </p:txBody>
      </p:sp>
      <p:sp>
        <p:nvSpPr>
          <p:cNvPr id="3"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Rectangle 12"/>
          <p:cNvSpPr>
            <a:spLocks noGrp="1" noChangeArrowheads="1"/>
          </p:cNvSpPr>
          <p:nvPr>
            <p:ph type="ftr" sz="quarter" idx="10"/>
          </p:nvPr>
        </p:nvSpPr>
        <p:spPr/>
        <p:txBody>
          <a:bodyPr/>
          <a:lstStyle>
            <a:lvl1pPr algn="l">
              <a:defRPr sz="1000"/>
            </a:lvl1pPr>
          </a:lstStyle>
          <a:p>
            <a:endParaRPr lang="en-GB"/>
          </a:p>
        </p:txBody>
      </p:sp>
      <p:sp>
        <p:nvSpPr>
          <p:cNvPr id="6"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Rectangle 12"/>
          <p:cNvSpPr>
            <a:spLocks noGrp="1" noChangeArrowheads="1"/>
          </p:cNvSpPr>
          <p:nvPr>
            <p:ph type="ftr" sz="quarter" idx="10"/>
          </p:nvPr>
        </p:nvSpPr>
        <p:spPr/>
        <p:txBody>
          <a:bodyPr/>
          <a:lstStyle>
            <a:lvl1pPr algn="l">
              <a:defRPr sz="1000"/>
            </a:lvl1pPr>
          </a:lstStyle>
          <a:p>
            <a:endParaRPr lang="en-GB"/>
          </a:p>
        </p:txBody>
      </p:sp>
      <p:sp>
        <p:nvSpPr>
          <p:cNvPr id="6" name="Rectangle 13"/>
          <p:cNvSpPr>
            <a:spLocks noGrp="1" noChangeArrowheads="1"/>
          </p:cNvSpPr>
          <p:nvPr>
            <p:ph type="sldNum" sz="quarter" idx="11"/>
          </p:nvPr>
        </p:nvSpPr>
        <p:spPr/>
        <p:txBody>
          <a:bodyPr/>
          <a:lstStyle>
            <a:lvl1pPr>
              <a:defRPr/>
            </a:lvl1pPr>
          </a:lstStyle>
          <a:p>
            <a:fld id="{89836031-619F-4225-9AA3-4BCA8B41F2A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ltGray">
          <a:xfrm>
            <a:off x="556684" y="715963"/>
            <a:ext cx="584200" cy="4762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342" tIns="42672" rIns="85342" bIns="42672" anchor="ctr"/>
          <a:lstStyle>
            <a:lvl1pPr defTabSz="852805" eaLnBrk="0" hangingPunct="0">
              <a:defRPr sz="2400">
                <a:solidFill>
                  <a:schemeClr val="tx1"/>
                </a:solidFill>
                <a:latin typeface="Times New Roman" panose="02020603050405020304" pitchFamily="18" charset="0"/>
              </a:defRPr>
            </a:lvl1pPr>
            <a:lvl2pPr marL="425450" defTabSz="852805" eaLnBrk="0" hangingPunct="0">
              <a:defRPr sz="2400">
                <a:solidFill>
                  <a:schemeClr val="tx1"/>
                </a:solidFill>
                <a:latin typeface="Times New Roman" panose="02020603050405020304" pitchFamily="18" charset="0"/>
              </a:defRPr>
            </a:lvl2pPr>
            <a:lvl3pPr marL="852805" defTabSz="852805" eaLnBrk="0" hangingPunct="0">
              <a:defRPr sz="2400">
                <a:solidFill>
                  <a:schemeClr val="tx1"/>
                </a:solidFill>
                <a:latin typeface="Times New Roman" panose="02020603050405020304" pitchFamily="18" charset="0"/>
              </a:defRPr>
            </a:lvl3pPr>
            <a:lvl4pPr marL="1281430" defTabSz="852805" eaLnBrk="0" hangingPunct="0">
              <a:defRPr sz="2400">
                <a:solidFill>
                  <a:schemeClr val="tx1"/>
                </a:solidFill>
                <a:latin typeface="Times New Roman" panose="02020603050405020304" pitchFamily="18" charset="0"/>
              </a:defRPr>
            </a:lvl4pPr>
            <a:lvl5pPr marL="1706880" defTabSz="852805" eaLnBrk="0" hangingPunct="0">
              <a:defRPr sz="2400">
                <a:solidFill>
                  <a:schemeClr val="tx1"/>
                </a:solidFill>
                <a:latin typeface="Times New Roman" panose="02020603050405020304" pitchFamily="18" charset="0"/>
              </a:defRPr>
            </a:lvl5pPr>
            <a:lvl6pPr marL="2164080" defTabSz="852805" eaLnBrk="0" fontAlgn="base" hangingPunct="0">
              <a:spcBef>
                <a:spcPct val="0"/>
              </a:spcBef>
              <a:spcAft>
                <a:spcPct val="0"/>
              </a:spcAft>
              <a:defRPr sz="2400">
                <a:solidFill>
                  <a:schemeClr val="tx1"/>
                </a:solidFill>
                <a:latin typeface="Times New Roman" panose="02020603050405020304" pitchFamily="18" charset="0"/>
              </a:defRPr>
            </a:lvl6pPr>
            <a:lvl7pPr marL="2621280" defTabSz="852805" eaLnBrk="0" fontAlgn="base" hangingPunct="0">
              <a:spcBef>
                <a:spcPct val="0"/>
              </a:spcBef>
              <a:spcAft>
                <a:spcPct val="0"/>
              </a:spcAft>
              <a:defRPr sz="2400">
                <a:solidFill>
                  <a:schemeClr val="tx1"/>
                </a:solidFill>
                <a:latin typeface="Times New Roman" panose="02020603050405020304" pitchFamily="18" charset="0"/>
              </a:defRPr>
            </a:lvl7pPr>
            <a:lvl8pPr marL="3078480" defTabSz="852805" eaLnBrk="0" fontAlgn="base" hangingPunct="0">
              <a:spcBef>
                <a:spcPct val="0"/>
              </a:spcBef>
              <a:spcAft>
                <a:spcPct val="0"/>
              </a:spcAft>
              <a:defRPr sz="2400">
                <a:solidFill>
                  <a:schemeClr val="tx1"/>
                </a:solidFill>
                <a:latin typeface="Times New Roman" panose="02020603050405020304" pitchFamily="18" charset="0"/>
              </a:defRPr>
            </a:lvl8pPr>
            <a:lvl9pPr marL="3535680" defTabSz="852805"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300" smtClean="0">
              <a:latin typeface="Tahoma" panose="020B0604030504040204" pitchFamily="34" charset="0"/>
            </a:endParaRPr>
          </a:p>
        </p:txBody>
      </p:sp>
      <p:sp>
        <p:nvSpPr>
          <p:cNvPr id="48131" name="Rectangle 3"/>
          <p:cNvSpPr>
            <a:spLocks noChangeArrowheads="1"/>
          </p:cNvSpPr>
          <p:nvPr/>
        </p:nvSpPr>
        <p:spPr bwMode="ltGray">
          <a:xfrm>
            <a:off x="1066801" y="715963"/>
            <a:ext cx="438151" cy="47625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342" tIns="42672" rIns="85342" bIns="42672" anchor="ctr"/>
          <a:lstStyle>
            <a:lvl1pPr defTabSz="852805" eaLnBrk="0" hangingPunct="0">
              <a:defRPr sz="2400">
                <a:solidFill>
                  <a:schemeClr val="tx1"/>
                </a:solidFill>
                <a:latin typeface="Times New Roman" panose="02020603050405020304" pitchFamily="18" charset="0"/>
              </a:defRPr>
            </a:lvl1pPr>
            <a:lvl2pPr marL="425450" defTabSz="852805" eaLnBrk="0" hangingPunct="0">
              <a:defRPr sz="2400">
                <a:solidFill>
                  <a:schemeClr val="tx1"/>
                </a:solidFill>
                <a:latin typeface="Times New Roman" panose="02020603050405020304" pitchFamily="18" charset="0"/>
              </a:defRPr>
            </a:lvl2pPr>
            <a:lvl3pPr marL="852805" defTabSz="852805" eaLnBrk="0" hangingPunct="0">
              <a:defRPr sz="2400">
                <a:solidFill>
                  <a:schemeClr val="tx1"/>
                </a:solidFill>
                <a:latin typeface="Times New Roman" panose="02020603050405020304" pitchFamily="18" charset="0"/>
              </a:defRPr>
            </a:lvl3pPr>
            <a:lvl4pPr marL="1281430" defTabSz="852805" eaLnBrk="0" hangingPunct="0">
              <a:defRPr sz="2400">
                <a:solidFill>
                  <a:schemeClr val="tx1"/>
                </a:solidFill>
                <a:latin typeface="Times New Roman" panose="02020603050405020304" pitchFamily="18" charset="0"/>
              </a:defRPr>
            </a:lvl4pPr>
            <a:lvl5pPr marL="1706880" defTabSz="852805" eaLnBrk="0" hangingPunct="0">
              <a:defRPr sz="2400">
                <a:solidFill>
                  <a:schemeClr val="tx1"/>
                </a:solidFill>
                <a:latin typeface="Times New Roman" panose="02020603050405020304" pitchFamily="18" charset="0"/>
              </a:defRPr>
            </a:lvl5pPr>
            <a:lvl6pPr marL="2164080" defTabSz="852805" eaLnBrk="0" fontAlgn="base" hangingPunct="0">
              <a:spcBef>
                <a:spcPct val="0"/>
              </a:spcBef>
              <a:spcAft>
                <a:spcPct val="0"/>
              </a:spcAft>
              <a:defRPr sz="2400">
                <a:solidFill>
                  <a:schemeClr val="tx1"/>
                </a:solidFill>
                <a:latin typeface="Times New Roman" panose="02020603050405020304" pitchFamily="18" charset="0"/>
              </a:defRPr>
            </a:lvl6pPr>
            <a:lvl7pPr marL="2621280" defTabSz="852805" eaLnBrk="0" fontAlgn="base" hangingPunct="0">
              <a:spcBef>
                <a:spcPct val="0"/>
              </a:spcBef>
              <a:spcAft>
                <a:spcPct val="0"/>
              </a:spcAft>
              <a:defRPr sz="2400">
                <a:solidFill>
                  <a:schemeClr val="tx1"/>
                </a:solidFill>
                <a:latin typeface="Times New Roman" panose="02020603050405020304" pitchFamily="18" charset="0"/>
              </a:defRPr>
            </a:lvl7pPr>
            <a:lvl8pPr marL="3078480" defTabSz="852805" eaLnBrk="0" fontAlgn="base" hangingPunct="0">
              <a:spcBef>
                <a:spcPct val="0"/>
              </a:spcBef>
              <a:spcAft>
                <a:spcPct val="0"/>
              </a:spcAft>
              <a:defRPr sz="2400">
                <a:solidFill>
                  <a:schemeClr val="tx1"/>
                </a:solidFill>
                <a:latin typeface="Times New Roman" panose="02020603050405020304" pitchFamily="18" charset="0"/>
              </a:defRPr>
            </a:lvl8pPr>
            <a:lvl9pPr marL="3535680" defTabSz="852805"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300" smtClean="0">
              <a:latin typeface="Tahoma" panose="020B0604030504040204" pitchFamily="34" charset="0"/>
            </a:endParaRPr>
          </a:p>
        </p:txBody>
      </p:sp>
      <p:sp>
        <p:nvSpPr>
          <p:cNvPr id="48132" name="Rectangle 4"/>
          <p:cNvSpPr>
            <a:spLocks noChangeArrowheads="1"/>
          </p:cNvSpPr>
          <p:nvPr/>
        </p:nvSpPr>
        <p:spPr bwMode="ltGray">
          <a:xfrm>
            <a:off x="721784" y="1144588"/>
            <a:ext cx="565149" cy="4762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342" tIns="42672" rIns="85342" bIns="42672" anchor="ctr"/>
          <a:lstStyle>
            <a:lvl1pPr defTabSz="852805" eaLnBrk="0" hangingPunct="0">
              <a:defRPr sz="2400">
                <a:solidFill>
                  <a:schemeClr val="tx1"/>
                </a:solidFill>
                <a:latin typeface="Times New Roman" panose="02020603050405020304" pitchFamily="18" charset="0"/>
              </a:defRPr>
            </a:lvl1pPr>
            <a:lvl2pPr marL="425450" defTabSz="852805" eaLnBrk="0" hangingPunct="0">
              <a:defRPr sz="2400">
                <a:solidFill>
                  <a:schemeClr val="tx1"/>
                </a:solidFill>
                <a:latin typeface="Times New Roman" panose="02020603050405020304" pitchFamily="18" charset="0"/>
              </a:defRPr>
            </a:lvl2pPr>
            <a:lvl3pPr marL="852805" defTabSz="852805" eaLnBrk="0" hangingPunct="0">
              <a:defRPr sz="2400">
                <a:solidFill>
                  <a:schemeClr val="tx1"/>
                </a:solidFill>
                <a:latin typeface="Times New Roman" panose="02020603050405020304" pitchFamily="18" charset="0"/>
              </a:defRPr>
            </a:lvl3pPr>
            <a:lvl4pPr marL="1281430" defTabSz="852805" eaLnBrk="0" hangingPunct="0">
              <a:defRPr sz="2400">
                <a:solidFill>
                  <a:schemeClr val="tx1"/>
                </a:solidFill>
                <a:latin typeface="Times New Roman" panose="02020603050405020304" pitchFamily="18" charset="0"/>
              </a:defRPr>
            </a:lvl4pPr>
            <a:lvl5pPr marL="1706880" defTabSz="852805" eaLnBrk="0" hangingPunct="0">
              <a:defRPr sz="2400">
                <a:solidFill>
                  <a:schemeClr val="tx1"/>
                </a:solidFill>
                <a:latin typeface="Times New Roman" panose="02020603050405020304" pitchFamily="18" charset="0"/>
              </a:defRPr>
            </a:lvl5pPr>
            <a:lvl6pPr marL="2164080" defTabSz="852805" eaLnBrk="0" fontAlgn="base" hangingPunct="0">
              <a:spcBef>
                <a:spcPct val="0"/>
              </a:spcBef>
              <a:spcAft>
                <a:spcPct val="0"/>
              </a:spcAft>
              <a:defRPr sz="2400">
                <a:solidFill>
                  <a:schemeClr val="tx1"/>
                </a:solidFill>
                <a:latin typeface="Times New Roman" panose="02020603050405020304" pitchFamily="18" charset="0"/>
              </a:defRPr>
            </a:lvl6pPr>
            <a:lvl7pPr marL="2621280" defTabSz="852805" eaLnBrk="0" fontAlgn="base" hangingPunct="0">
              <a:spcBef>
                <a:spcPct val="0"/>
              </a:spcBef>
              <a:spcAft>
                <a:spcPct val="0"/>
              </a:spcAft>
              <a:defRPr sz="2400">
                <a:solidFill>
                  <a:schemeClr val="tx1"/>
                </a:solidFill>
                <a:latin typeface="Times New Roman" panose="02020603050405020304" pitchFamily="18" charset="0"/>
              </a:defRPr>
            </a:lvl7pPr>
            <a:lvl8pPr marL="3078480" defTabSz="852805" eaLnBrk="0" fontAlgn="base" hangingPunct="0">
              <a:spcBef>
                <a:spcPct val="0"/>
              </a:spcBef>
              <a:spcAft>
                <a:spcPct val="0"/>
              </a:spcAft>
              <a:defRPr sz="2400">
                <a:solidFill>
                  <a:schemeClr val="tx1"/>
                </a:solidFill>
                <a:latin typeface="Times New Roman" panose="02020603050405020304" pitchFamily="18" charset="0"/>
              </a:defRPr>
            </a:lvl8pPr>
            <a:lvl9pPr marL="3535680" defTabSz="852805"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300" smtClean="0">
              <a:latin typeface="Tahoma" panose="020B0604030504040204" pitchFamily="34" charset="0"/>
            </a:endParaRPr>
          </a:p>
        </p:txBody>
      </p:sp>
      <p:sp>
        <p:nvSpPr>
          <p:cNvPr id="48133" name="Rectangle 5"/>
          <p:cNvSpPr>
            <a:spLocks noChangeArrowheads="1"/>
          </p:cNvSpPr>
          <p:nvPr/>
        </p:nvSpPr>
        <p:spPr bwMode="ltGray">
          <a:xfrm>
            <a:off x="1214967" y="1144588"/>
            <a:ext cx="491067" cy="47625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342" tIns="42672" rIns="85342" bIns="42672" anchor="ctr"/>
          <a:lstStyle>
            <a:lvl1pPr defTabSz="852805" eaLnBrk="0" hangingPunct="0">
              <a:defRPr sz="2400">
                <a:solidFill>
                  <a:schemeClr val="tx1"/>
                </a:solidFill>
                <a:latin typeface="Times New Roman" panose="02020603050405020304" pitchFamily="18" charset="0"/>
              </a:defRPr>
            </a:lvl1pPr>
            <a:lvl2pPr marL="425450" defTabSz="852805" eaLnBrk="0" hangingPunct="0">
              <a:defRPr sz="2400">
                <a:solidFill>
                  <a:schemeClr val="tx1"/>
                </a:solidFill>
                <a:latin typeface="Times New Roman" panose="02020603050405020304" pitchFamily="18" charset="0"/>
              </a:defRPr>
            </a:lvl2pPr>
            <a:lvl3pPr marL="852805" defTabSz="852805" eaLnBrk="0" hangingPunct="0">
              <a:defRPr sz="2400">
                <a:solidFill>
                  <a:schemeClr val="tx1"/>
                </a:solidFill>
                <a:latin typeface="Times New Roman" panose="02020603050405020304" pitchFamily="18" charset="0"/>
              </a:defRPr>
            </a:lvl3pPr>
            <a:lvl4pPr marL="1281430" defTabSz="852805" eaLnBrk="0" hangingPunct="0">
              <a:defRPr sz="2400">
                <a:solidFill>
                  <a:schemeClr val="tx1"/>
                </a:solidFill>
                <a:latin typeface="Times New Roman" panose="02020603050405020304" pitchFamily="18" charset="0"/>
              </a:defRPr>
            </a:lvl4pPr>
            <a:lvl5pPr marL="1706880" defTabSz="852805" eaLnBrk="0" hangingPunct="0">
              <a:defRPr sz="2400">
                <a:solidFill>
                  <a:schemeClr val="tx1"/>
                </a:solidFill>
                <a:latin typeface="Times New Roman" panose="02020603050405020304" pitchFamily="18" charset="0"/>
              </a:defRPr>
            </a:lvl5pPr>
            <a:lvl6pPr marL="2164080" defTabSz="852805" eaLnBrk="0" fontAlgn="base" hangingPunct="0">
              <a:spcBef>
                <a:spcPct val="0"/>
              </a:spcBef>
              <a:spcAft>
                <a:spcPct val="0"/>
              </a:spcAft>
              <a:defRPr sz="2400">
                <a:solidFill>
                  <a:schemeClr val="tx1"/>
                </a:solidFill>
                <a:latin typeface="Times New Roman" panose="02020603050405020304" pitchFamily="18" charset="0"/>
              </a:defRPr>
            </a:lvl6pPr>
            <a:lvl7pPr marL="2621280" defTabSz="852805" eaLnBrk="0" fontAlgn="base" hangingPunct="0">
              <a:spcBef>
                <a:spcPct val="0"/>
              </a:spcBef>
              <a:spcAft>
                <a:spcPct val="0"/>
              </a:spcAft>
              <a:defRPr sz="2400">
                <a:solidFill>
                  <a:schemeClr val="tx1"/>
                </a:solidFill>
                <a:latin typeface="Times New Roman" panose="02020603050405020304" pitchFamily="18" charset="0"/>
              </a:defRPr>
            </a:lvl7pPr>
            <a:lvl8pPr marL="3078480" defTabSz="852805" eaLnBrk="0" fontAlgn="base" hangingPunct="0">
              <a:spcBef>
                <a:spcPct val="0"/>
              </a:spcBef>
              <a:spcAft>
                <a:spcPct val="0"/>
              </a:spcAft>
              <a:defRPr sz="2400">
                <a:solidFill>
                  <a:schemeClr val="tx1"/>
                </a:solidFill>
                <a:latin typeface="Times New Roman" panose="02020603050405020304" pitchFamily="18" charset="0"/>
              </a:defRPr>
            </a:lvl8pPr>
            <a:lvl9pPr marL="3535680" defTabSz="852805"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300" smtClean="0">
              <a:latin typeface="Tahoma" panose="020B0604030504040204" pitchFamily="34" charset="0"/>
            </a:endParaRPr>
          </a:p>
        </p:txBody>
      </p:sp>
      <p:sp>
        <p:nvSpPr>
          <p:cNvPr id="48134" name="Rectangle 6"/>
          <p:cNvSpPr>
            <a:spLocks noChangeArrowheads="1"/>
          </p:cNvSpPr>
          <p:nvPr/>
        </p:nvSpPr>
        <p:spPr bwMode="ltGray">
          <a:xfrm>
            <a:off x="169333" y="1073151"/>
            <a:ext cx="747184" cy="417513"/>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342" tIns="42672" rIns="85342" bIns="42672" anchor="ctr"/>
          <a:lstStyle>
            <a:lvl1pPr defTabSz="852805" eaLnBrk="0" hangingPunct="0">
              <a:defRPr sz="2400">
                <a:solidFill>
                  <a:schemeClr val="tx1"/>
                </a:solidFill>
                <a:latin typeface="Times New Roman" panose="02020603050405020304" pitchFamily="18" charset="0"/>
              </a:defRPr>
            </a:lvl1pPr>
            <a:lvl2pPr marL="425450" defTabSz="852805" eaLnBrk="0" hangingPunct="0">
              <a:defRPr sz="2400">
                <a:solidFill>
                  <a:schemeClr val="tx1"/>
                </a:solidFill>
                <a:latin typeface="Times New Roman" panose="02020603050405020304" pitchFamily="18" charset="0"/>
              </a:defRPr>
            </a:lvl2pPr>
            <a:lvl3pPr marL="852805" defTabSz="852805" eaLnBrk="0" hangingPunct="0">
              <a:defRPr sz="2400">
                <a:solidFill>
                  <a:schemeClr val="tx1"/>
                </a:solidFill>
                <a:latin typeface="Times New Roman" panose="02020603050405020304" pitchFamily="18" charset="0"/>
              </a:defRPr>
            </a:lvl3pPr>
            <a:lvl4pPr marL="1281430" defTabSz="852805" eaLnBrk="0" hangingPunct="0">
              <a:defRPr sz="2400">
                <a:solidFill>
                  <a:schemeClr val="tx1"/>
                </a:solidFill>
                <a:latin typeface="Times New Roman" panose="02020603050405020304" pitchFamily="18" charset="0"/>
              </a:defRPr>
            </a:lvl4pPr>
            <a:lvl5pPr marL="1706880" defTabSz="852805" eaLnBrk="0" hangingPunct="0">
              <a:defRPr sz="2400">
                <a:solidFill>
                  <a:schemeClr val="tx1"/>
                </a:solidFill>
                <a:latin typeface="Times New Roman" panose="02020603050405020304" pitchFamily="18" charset="0"/>
              </a:defRPr>
            </a:lvl5pPr>
            <a:lvl6pPr marL="2164080" defTabSz="852805" eaLnBrk="0" fontAlgn="base" hangingPunct="0">
              <a:spcBef>
                <a:spcPct val="0"/>
              </a:spcBef>
              <a:spcAft>
                <a:spcPct val="0"/>
              </a:spcAft>
              <a:defRPr sz="2400">
                <a:solidFill>
                  <a:schemeClr val="tx1"/>
                </a:solidFill>
                <a:latin typeface="Times New Roman" panose="02020603050405020304" pitchFamily="18" charset="0"/>
              </a:defRPr>
            </a:lvl6pPr>
            <a:lvl7pPr marL="2621280" defTabSz="852805" eaLnBrk="0" fontAlgn="base" hangingPunct="0">
              <a:spcBef>
                <a:spcPct val="0"/>
              </a:spcBef>
              <a:spcAft>
                <a:spcPct val="0"/>
              </a:spcAft>
              <a:defRPr sz="2400">
                <a:solidFill>
                  <a:schemeClr val="tx1"/>
                </a:solidFill>
                <a:latin typeface="Times New Roman" panose="02020603050405020304" pitchFamily="18" charset="0"/>
              </a:defRPr>
            </a:lvl7pPr>
            <a:lvl8pPr marL="3078480" defTabSz="852805" eaLnBrk="0" fontAlgn="base" hangingPunct="0">
              <a:spcBef>
                <a:spcPct val="0"/>
              </a:spcBef>
              <a:spcAft>
                <a:spcPct val="0"/>
              </a:spcAft>
              <a:defRPr sz="2400">
                <a:solidFill>
                  <a:schemeClr val="tx1"/>
                </a:solidFill>
                <a:latin typeface="Times New Roman" panose="02020603050405020304" pitchFamily="18" charset="0"/>
              </a:defRPr>
            </a:lvl8pPr>
            <a:lvl9pPr marL="3535680" defTabSz="852805"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300" smtClean="0">
              <a:latin typeface="Tahoma" panose="020B0604030504040204" pitchFamily="34" charset="0"/>
            </a:endParaRPr>
          </a:p>
        </p:txBody>
      </p:sp>
      <p:sp>
        <p:nvSpPr>
          <p:cNvPr id="48135" name="Rectangle 7"/>
          <p:cNvSpPr>
            <a:spLocks noChangeArrowheads="1"/>
          </p:cNvSpPr>
          <p:nvPr/>
        </p:nvSpPr>
        <p:spPr bwMode="gray">
          <a:xfrm>
            <a:off x="1016000" y="609601"/>
            <a:ext cx="42333" cy="10588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342" tIns="42672" rIns="85342" bIns="42672" anchor="ctr"/>
          <a:lstStyle>
            <a:lvl1pPr defTabSz="852805" eaLnBrk="0" hangingPunct="0">
              <a:defRPr sz="2400">
                <a:solidFill>
                  <a:schemeClr val="tx1"/>
                </a:solidFill>
                <a:latin typeface="Times New Roman" panose="02020603050405020304" pitchFamily="18" charset="0"/>
              </a:defRPr>
            </a:lvl1pPr>
            <a:lvl2pPr marL="425450" defTabSz="852805" eaLnBrk="0" hangingPunct="0">
              <a:defRPr sz="2400">
                <a:solidFill>
                  <a:schemeClr val="tx1"/>
                </a:solidFill>
                <a:latin typeface="Times New Roman" panose="02020603050405020304" pitchFamily="18" charset="0"/>
              </a:defRPr>
            </a:lvl2pPr>
            <a:lvl3pPr marL="852805" defTabSz="852805" eaLnBrk="0" hangingPunct="0">
              <a:defRPr sz="2400">
                <a:solidFill>
                  <a:schemeClr val="tx1"/>
                </a:solidFill>
                <a:latin typeface="Times New Roman" panose="02020603050405020304" pitchFamily="18" charset="0"/>
              </a:defRPr>
            </a:lvl3pPr>
            <a:lvl4pPr marL="1281430" defTabSz="852805" eaLnBrk="0" hangingPunct="0">
              <a:defRPr sz="2400">
                <a:solidFill>
                  <a:schemeClr val="tx1"/>
                </a:solidFill>
                <a:latin typeface="Times New Roman" panose="02020603050405020304" pitchFamily="18" charset="0"/>
              </a:defRPr>
            </a:lvl4pPr>
            <a:lvl5pPr marL="1706880" defTabSz="852805" eaLnBrk="0" hangingPunct="0">
              <a:defRPr sz="2400">
                <a:solidFill>
                  <a:schemeClr val="tx1"/>
                </a:solidFill>
                <a:latin typeface="Times New Roman" panose="02020603050405020304" pitchFamily="18" charset="0"/>
              </a:defRPr>
            </a:lvl5pPr>
            <a:lvl6pPr marL="2164080" defTabSz="852805" eaLnBrk="0" fontAlgn="base" hangingPunct="0">
              <a:spcBef>
                <a:spcPct val="0"/>
              </a:spcBef>
              <a:spcAft>
                <a:spcPct val="0"/>
              </a:spcAft>
              <a:defRPr sz="2400">
                <a:solidFill>
                  <a:schemeClr val="tx1"/>
                </a:solidFill>
                <a:latin typeface="Times New Roman" panose="02020603050405020304" pitchFamily="18" charset="0"/>
              </a:defRPr>
            </a:lvl6pPr>
            <a:lvl7pPr marL="2621280" defTabSz="852805" eaLnBrk="0" fontAlgn="base" hangingPunct="0">
              <a:spcBef>
                <a:spcPct val="0"/>
              </a:spcBef>
              <a:spcAft>
                <a:spcPct val="0"/>
              </a:spcAft>
              <a:defRPr sz="2400">
                <a:solidFill>
                  <a:schemeClr val="tx1"/>
                </a:solidFill>
                <a:latin typeface="Times New Roman" panose="02020603050405020304" pitchFamily="18" charset="0"/>
              </a:defRPr>
            </a:lvl7pPr>
            <a:lvl8pPr marL="3078480" defTabSz="852805" eaLnBrk="0" fontAlgn="base" hangingPunct="0">
              <a:spcBef>
                <a:spcPct val="0"/>
              </a:spcBef>
              <a:spcAft>
                <a:spcPct val="0"/>
              </a:spcAft>
              <a:defRPr sz="2400">
                <a:solidFill>
                  <a:schemeClr val="tx1"/>
                </a:solidFill>
                <a:latin typeface="Times New Roman" panose="02020603050405020304" pitchFamily="18" charset="0"/>
              </a:defRPr>
            </a:lvl8pPr>
            <a:lvl9pPr marL="3535680" defTabSz="852805"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300" smtClean="0">
              <a:latin typeface="Tahoma" panose="020B0604030504040204" pitchFamily="34" charset="0"/>
            </a:endParaRPr>
          </a:p>
        </p:txBody>
      </p:sp>
      <p:sp>
        <p:nvSpPr>
          <p:cNvPr id="48136" name="Rectangle 8"/>
          <p:cNvSpPr>
            <a:spLocks noChangeArrowheads="1"/>
          </p:cNvSpPr>
          <p:nvPr/>
        </p:nvSpPr>
        <p:spPr bwMode="gray">
          <a:xfrm>
            <a:off x="590551" y="1439863"/>
            <a:ext cx="10968567" cy="23812"/>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342" tIns="42672" rIns="85342" bIns="42672" anchor="ctr"/>
          <a:lstStyle>
            <a:lvl1pPr defTabSz="852805" eaLnBrk="0" hangingPunct="0">
              <a:defRPr sz="2400">
                <a:solidFill>
                  <a:schemeClr val="tx1"/>
                </a:solidFill>
                <a:latin typeface="Times New Roman" panose="02020603050405020304" pitchFamily="18" charset="0"/>
              </a:defRPr>
            </a:lvl1pPr>
            <a:lvl2pPr marL="425450" defTabSz="852805" eaLnBrk="0" hangingPunct="0">
              <a:defRPr sz="2400">
                <a:solidFill>
                  <a:schemeClr val="tx1"/>
                </a:solidFill>
                <a:latin typeface="Times New Roman" panose="02020603050405020304" pitchFamily="18" charset="0"/>
              </a:defRPr>
            </a:lvl2pPr>
            <a:lvl3pPr marL="852805" defTabSz="852805" eaLnBrk="0" hangingPunct="0">
              <a:defRPr sz="2400">
                <a:solidFill>
                  <a:schemeClr val="tx1"/>
                </a:solidFill>
                <a:latin typeface="Times New Roman" panose="02020603050405020304" pitchFamily="18" charset="0"/>
              </a:defRPr>
            </a:lvl3pPr>
            <a:lvl4pPr marL="1281430" defTabSz="852805" eaLnBrk="0" hangingPunct="0">
              <a:defRPr sz="2400">
                <a:solidFill>
                  <a:schemeClr val="tx1"/>
                </a:solidFill>
                <a:latin typeface="Times New Roman" panose="02020603050405020304" pitchFamily="18" charset="0"/>
              </a:defRPr>
            </a:lvl4pPr>
            <a:lvl5pPr marL="1706880" defTabSz="852805" eaLnBrk="0" hangingPunct="0">
              <a:defRPr sz="2400">
                <a:solidFill>
                  <a:schemeClr val="tx1"/>
                </a:solidFill>
                <a:latin typeface="Times New Roman" panose="02020603050405020304" pitchFamily="18" charset="0"/>
              </a:defRPr>
            </a:lvl5pPr>
            <a:lvl6pPr marL="2164080" defTabSz="852805" eaLnBrk="0" fontAlgn="base" hangingPunct="0">
              <a:spcBef>
                <a:spcPct val="0"/>
              </a:spcBef>
              <a:spcAft>
                <a:spcPct val="0"/>
              </a:spcAft>
              <a:defRPr sz="2400">
                <a:solidFill>
                  <a:schemeClr val="tx1"/>
                </a:solidFill>
                <a:latin typeface="Times New Roman" panose="02020603050405020304" pitchFamily="18" charset="0"/>
              </a:defRPr>
            </a:lvl6pPr>
            <a:lvl7pPr marL="2621280" defTabSz="852805" eaLnBrk="0" fontAlgn="base" hangingPunct="0">
              <a:spcBef>
                <a:spcPct val="0"/>
              </a:spcBef>
              <a:spcAft>
                <a:spcPct val="0"/>
              </a:spcAft>
              <a:defRPr sz="2400">
                <a:solidFill>
                  <a:schemeClr val="tx1"/>
                </a:solidFill>
                <a:latin typeface="Times New Roman" panose="02020603050405020304" pitchFamily="18" charset="0"/>
              </a:defRPr>
            </a:lvl7pPr>
            <a:lvl8pPr marL="3078480" defTabSz="852805" eaLnBrk="0" fontAlgn="base" hangingPunct="0">
              <a:spcBef>
                <a:spcPct val="0"/>
              </a:spcBef>
              <a:spcAft>
                <a:spcPct val="0"/>
              </a:spcAft>
              <a:defRPr sz="2400">
                <a:solidFill>
                  <a:schemeClr val="tx1"/>
                </a:solidFill>
                <a:latin typeface="Times New Roman" panose="02020603050405020304" pitchFamily="18" charset="0"/>
              </a:defRPr>
            </a:lvl8pPr>
            <a:lvl9pPr marL="3535680" defTabSz="852805"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300" smtClean="0">
              <a:latin typeface="Tahoma" panose="020B0604030504040204" pitchFamily="34" charset="0"/>
            </a:endParaRPr>
          </a:p>
        </p:txBody>
      </p:sp>
      <p:sp>
        <p:nvSpPr>
          <p:cNvPr id="1033" name="Rectangle 9"/>
          <p:cNvSpPr>
            <a:spLocks noGrp="1" noChangeArrowheads="1"/>
          </p:cNvSpPr>
          <p:nvPr>
            <p:ph type="title"/>
          </p:nvPr>
        </p:nvSpPr>
        <p:spPr bwMode="auto">
          <a:xfrm>
            <a:off x="1534585" y="228600"/>
            <a:ext cx="1039071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342" tIns="42672" rIns="85342" bIns="42672" numCol="1" anchor="b" anchorCtr="0" compatLnSpc="1"/>
          <a:lstStyle/>
          <a:p>
            <a:pPr lvl="0"/>
            <a:r>
              <a:rPr lang="en-US" altLang="en-US" smtClean="0"/>
              <a:t>Click to edit Master title style</a:t>
            </a:r>
            <a:endParaRPr lang="en-US" altLang="en-US" smtClean="0"/>
          </a:p>
        </p:txBody>
      </p:sp>
      <p:sp>
        <p:nvSpPr>
          <p:cNvPr id="1034" name="Rectangle 10"/>
          <p:cNvSpPr>
            <a:spLocks noGrp="1" noChangeArrowheads="1"/>
          </p:cNvSpPr>
          <p:nvPr>
            <p:ph type="body" idx="1"/>
          </p:nvPr>
        </p:nvSpPr>
        <p:spPr bwMode="auto">
          <a:xfrm>
            <a:off x="1117600" y="1868488"/>
            <a:ext cx="10769600" cy="453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342" tIns="42672" rIns="85342" bIns="42672" numCol="1" anchor="t" anchorCtr="0" compatLnSpc="1"/>
          <a:lstStyle/>
          <a:p>
            <a:pPr lvl="0"/>
            <a:r>
              <a:rPr lang="en-US" altLang="en-US" smtClean="0"/>
              <a:t>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48140" name="Rectangle 12"/>
          <p:cNvSpPr>
            <a:spLocks noGrp="1" noChangeArrowheads="1"/>
          </p:cNvSpPr>
          <p:nvPr>
            <p:ph type="ftr" sz="quarter" idx="3"/>
          </p:nvPr>
        </p:nvSpPr>
        <p:spPr bwMode="auto">
          <a:xfrm>
            <a:off x="101600" y="6548439"/>
            <a:ext cx="487891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342" tIns="42672" rIns="85342" bIns="42672" numCol="1" anchor="b" anchorCtr="0" compatLnSpc="1"/>
          <a:lstStyle>
            <a:lvl1pPr algn="ctr" defTabSz="852805" eaLnBrk="1" hangingPunct="1">
              <a:defRPr sz="1400"/>
            </a:lvl1pPr>
          </a:lstStyle>
          <a:p>
            <a:endParaRPr lang="en-GB"/>
          </a:p>
        </p:txBody>
      </p:sp>
      <p:sp>
        <p:nvSpPr>
          <p:cNvPr id="48141" name="Rectangle 13"/>
          <p:cNvSpPr>
            <a:spLocks noGrp="1" noChangeArrowheads="1"/>
          </p:cNvSpPr>
          <p:nvPr>
            <p:ph type="sldNum" sz="quarter" idx="4"/>
          </p:nvPr>
        </p:nvSpPr>
        <p:spPr bwMode="auto">
          <a:xfrm>
            <a:off x="9552517" y="6323013"/>
            <a:ext cx="25400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342" tIns="42672" rIns="85342" bIns="42672" numCol="1" anchor="b" anchorCtr="0" compatLnSpc="1"/>
          <a:lstStyle>
            <a:lvl1pPr algn="r" defTabSz="852805" eaLnBrk="1" hangingPunct="1">
              <a:defRPr sz="1000"/>
            </a:lvl1pPr>
          </a:lstStyle>
          <a:p>
            <a:fld id="{89836031-619F-4225-9AA3-4BCA8B41F2A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852805" rtl="0" eaLnBrk="1" fontAlgn="base" hangingPunct="1">
        <a:spcBef>
          <a:spcPct val="0"/>
        </a:spcBef>
        <a:spcAft>
          <a:spcPct val="0"/>
        </a:spcAft>
        <a:defRPr sz="4100" kern="1200">
          <a:solidFill>
            <a:schemeClr val="tx2"/>
          </a:solidFill>
          <a:latin typeface="+mj-lt"/>
          <a:ea typeface="+mj-ea"/>
          <a:cs typeface="+mj-cs"/>
        </a:defRPr>
      </a:lvl1pPr>
      <a:lvl2pPr algn="ctr" defTabSz="852805" rtl="0" eaLnBrk="1" fontAlgn="base" hangingPunct="1">
        <a:spcBef>
          <a:spcPct val="0"/>
        </a:spcBef>
        <a:spcAft>
          <a:spcPct val="0"/>
        </a:spcAft>
        <a:defRPr sz="4100">
          <a:solidFill>
            <a:schemeClr val="tx2"/>
          </a:solidFill>
          <a:latin typeface="Tahoma" panose="020B0604030504040204" pitchFamily="34" charset="0"/>
        </a:defRPr>
      </a:lvl2pPr>
      <a:lvl3pPr algn="ctr" defTabSz="852805" rtl="0" eaLnBrk="1" fontAlgn="base" hangingPunct="1">
        <a:spcBef>
          <a:spcPct val="0"/>
        </a:spcBef>
        <a:spcAft>
          <a:spcPct val="0"/>
        </a:spcAft>
        <a:defRPr sz="4100">
          <a:solidFill>
            <a:schemeClr val="tx2"/>
          </a:solidFill>
          <a:latin typeface="Tahoma" panose="020B0604030504040204" pitchFamily="34" charset="0"/>
        </a:defRPr>
      </a:lvl3pPr>
      <a:lvl4pPr algn="ctr" defTabSz="852805" rtl="0" eaLnBrk="1" fontAlgn="base" hangingPunct="1">
        <a:spcBef>
          <a:spcPct val="0"/>
        </a:spcBef>
        <a:spcAft>
          <a:spcPct val="0"/>
        </a:spcAft>
        <a:defRPr sz="4100">
          <a:solidFill>
            <a:schemeClr val="tx2"/>
          </a:solidFill>
          <a:latin typeface="Tahoma" panose="020B0604030504040204" pitchFamily="34" charset="0"/>
        </a:defRPr>
      </a:lvl4pPr>
      <a:lvl5pPr algn="ctr" defTabSz="852805" rtl="0" eaLnBrk="1" fontAlgn="base" hangingPunct="1">
        <a:spcBef>
          <a:spcPct val="0"/>
        </a:spcBef>
        <a:spcAft>
          <a:spcPct val="0"/>
        </a:spcAft>
        <a:defRPr sz="4100">
          <a:solidFill>
            <a:schemeClr val="tx2"/>
          </a:solidFill>
          <a:latin typeface="Tahoma" panose="020B0604030504040204" pitchFamily="34" charset="0"/>
        </a:defRPr>
      </a:lvl5pPr>
      <a:lvl6pPr marL="457200" algn="ctr" defTabSz="852805" rtl="0" eaLnBrk="1" fontAlgn="base" hangingPunct="1">
        <a:spcBef>
          <a:spcPct val="0"/>
        </a:spcBef>
        <a:spcAft>
          <a:spcPct val="0"/>
        </a:spcAft>
        <a:defRPr sz="4100">
          <a:solidFill>
            <a:schemeClr val="tx2"/>
          </a:solidFill>
          <a:latin typeface="Tahoma" panose="020B0604030504040204" pitchFamily="34" charset="0"/>
        </a:defRPr>
      </a:lvl6pPr>
      <a:lvl7pPr marL="914400" algn="ctr" defTabSz="852805" rtl="0" eaLnBrk="1" fontAlgn="base" hangingPunct="1">
        <a:spcBef>
          <a:spcPct val="0"/>
        </a:spcBef>
        <a:spcAft>
          <a:spcPct val="0"/>
        </a:spcAft>
        <a:defRPr sz="4100">
          <a:solidFill>
            <a:schemeClr val="tx2"/>
          </a:solidFill>
          <a:latin typeface="Tahoma" panose="020B0604030504040204" pitchFamily="34" charset="0"/>
        </a:defRPr>
      </a:lvl7pPr>
      <a:lvl8pPr marL="1371600" algn="ctr" defTabSz="852805" rtl="0" eaLnBrk="1" fontAlgn="base" hangingPunct="1">
        <a:spcBef>
          <a:spcPct val="0"/>
        </a:spcBef>
        <a:spcAft>
          <a:spcPct val="0"/>
        </a:spcAft>
        <a:defRPr sz="4100">
          <a:solidFill>
            <a:schemeClr val="tx2"/>
          </a:solidFill>
          <a:latin typeface="Tahoma" panose="020B0604030504040204" pitchFamily="34" charset="0"/>
        </a:defRPr>
      </a:lvl8pPr>
      <a:lvl9pPr marL="1828800" algn="ctr" defTabSz="852805" rtl="0" eaLnBrk="1" fontAlgn="base" hangingPunct="1">
        <a:spcBef>
          <a:spcPct val="0"/>
        </a:spcBef>
        <a:spcAft>
          <a:spcPct val="0"/>
        </a:spcAft>
        <a:defRPr sz="4100">
          <a:solidFill>
            <a:schemeClr val="tx2"/>
          </a:solidFill>
          <a:latin typeface="Tahoma" panose="020B0604030504040204" pitchFamily="34" charset="0"/>
        </a:defRPr>
      </a:lvl9pPr>
    </p:titleStyle>
    <p:bodyStyle>
      <a:lvl1pPr marL="320675" indent="-320675" algn="l" defTabSz="852805" rtl="0" eaLnBrk="1" fontAlgn="base" hangingPunct="1">
        <a:spcBef>
          <a:spcPct val="20000"/>
        </a:spcBef>
        <a:spcAft>
          <a:spcPct val="0"/>
        </a:spcAft>
        <a:buClr>
          <a:schemeClr val="folHlink"/>
        </a:buClr>
        <a:buSzPct val="60000"/>
        <a:buFont typeface="Wingdings" panose="05000000000000000000" pitchFamily="2" charset="2"/>
        <a:buChar char="n"/>
        <a:defRPr sz="2900" kern="1200">
          <a:solidFill>
            <a:schemeClr val="tx1"/>
          </a:solidFill>
          <a:latin typeface="+mn-lt"/>
          <a:ea typeface="+mn-ea"/>
          <a:cs typeface="+mn-cs"/>
        </a:defRPr>
      </a:lvl1pPr>
      <a:lvl2pPr marL="694055" indent="-268605" algn="l" defTabSz="852805" rtl="0" eaLnBrk="1" fontAlgn="base" hangingPunct="1">
        <a:spcBef>
          <a:spcPct val="20000"/>
        </a:spcBef>
        <a:spcAft>
          <a:spcPct val="0"/>
        </a:spcAft>
        <a:buClr>
          <a:schemeClr val="hlink"/>
        </a:buClr>
        <a:buSzPct val="55000"/>
        <a:buFont typeface="Wingdings" panose="05000000000000000000" pitchFamily="2" charset="2"/>
        <a:buChar char="n"/>
        <a:defRPr sz="2500" kern="1200">
          <a:solidFill>
            <a:schemeClr val="tx1"/>
          </a:solidFill>
          <a:latin typeface="+mn-lt"/>
          <a:ea typeface="+mn-ea"/>
          <a:cs typeface="+mn-cs"/>
        </a:defRPr>
      </a:lvl2pPr>
      <a:lvl3pPr marL="1068705" indent="-215900" algn="l" defTabSz="852805" rtl="0" eaLnBrk="1" fontAlgn="base" hangingPunct="1">
        <a:spcBef>
          <a:spcPct val="20000"/>
        </a:spcBef>
        <a:spcAft>
          <a:spcPct val="0"/>
        </a:spcAft>
        <a:buClr>
          <a:schemeClr val="accent2"/>
        </a:buClr>
        <a:buSzPct val="50000"/>
        <a:buFont typeface="Wingdings" panose="05000000000000000000" pitchFamily="2" charset="2"/>
        <a:buChar char="n"/>
        <a:defRPr sz="2300" kern="1200">
          <a:solidFill>
            <a:schemeClr val="tx1"/>
          </a:solidFill>
          <a:latin typeface="+mn-lt"/>
          <a:ea typeface="+mn-ea"/>
          <a:cs typeface="+mn-cs"/>
        </a:defRPr>
      </a:lvl3pPr>
      <a:lvl4pPr marL="1494155" indent="-212725" algn="l" defTabSz="852805" rtl="0" eaLnBrk="1" fontAlgn="base" hangingPunct="1">
        <a:spcBef>
          <a:spcPct val="20000"/>
        </a:spcBef>
        <a:spcAft>
          <a:spcPct val="0"/>
        </a:spcAft>
        <a:buClr>
          <a:schemeClr val="folHlink"/>
        </a:buClr>
        <a:buSzPct val="55000"/>
        <a:buFont typeface="Wingdings" panose="05000000000000000000" pitchFamily="2" charset="2"/>
        <a:buChar char="n"/>
        <a:defRPr sz="1900" kern="1200">
          <a:solidFill>
            <a:schemeClr val="tx1"/>
          </a:solidFill>
          <a:latin typeface="+mn-lt"/>
          <a:ea typeface="+mn-ea"/>
          <a:cs typeface="+mn-cs"/>
        </a:defRPr>
      </a:lvl4pPr>
      <a:lvl5pPr marL="1919605" indent="-212725" algn="l" defTabSz="852805" rtl="0" eaLnBrk="1" fontAlgn="base" hangingPunct="1">
        <a:spcBef>
          <a:spcPct val="20000"/>
        </a:spcBef>
        <a:spcAft>
          <a:spcPct val="0"/>
        </a:spcAft>
        <a:buClr>
          <a:srgbClr val="FD2B4E"/>
        </a:buClr>
        <a:buSzPct val="50000"/>
        <a:buFont typeface="Wingdings" panose="05000000000000000000" pitchFamily="2" charset="2"/>
        <a:buChar char="n"/>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7027" y="2270292"/>
            <a:ext cx="10363200" cy="1143000"/>
          </a:xfrm>
        </p:spPr>
        <p:txBody>
          <a:bodyPr/>
          <a:lstStyle/>
          <a:p>
            <a:r>
              <a:rPr lang="en-GB" b="1" dirty="0"/>
              <a:t>Data Wrangling</a:t>
            </a:r>
            <a:br>
              <a:rPr lang="en-GB" b="1"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725488"/>
            <a:ext cx="10390716" cy="1143000"/>
          </a:xfrm>
        </p:spPr>
        <p:txBody>
          <a:bodyPr/>
          <a:lstStyle/>
          <a:p>
            <a:r>
              <a:rPr lang="en-US" b="1" dirty="0" smtClean="0"/>
              <a:t>Binning</a:t>
            </a:r>
            <a:br>
              <a:rPr lang="en-US" b="1" dirty="0" smtClean="0"/>
            </a:br>
            <a:endParaRPr lang="en-GB" dirty="0"/>
          </a:p>
        </p:txBody>
      </p:sp>
      <p:sp>
        <p:nvSpPr>
          <p:cNvPr id="3" name="Content Placeholder 2"/>
          <p:cNvSpPr>
            <a:spLocks noGrp="1"/>
          </p:cNvSpPr>
          <p:nvPr>
            <p:ph idx="1"/>
          </p:nvPr>
        </p:nvSpPr>
        <p:spPr/>
        <p:txBody>
          <a:bodyPr/>
          <a:lstStyle/>
          <a:p>
            <a:r>
              <a:rPr lang="en-US" b="1" dirty="0" smtClean="0"/>
              <a:t>Why </a:t>
            </a:r>
            <a:r>
              <a:rPr lang="en-US" b="1" dirty="0"/>
              <a:t>binning?</a:t>
            </a:r>
            <a:endParaRPr lang="en-US" dirty="0"/>
          </a:p>
          <a:p>
            <a:r>
              <a:rPr lang="en-US" dirty="0"/>
              <a:t>Binning is a process of transforming continuous numerical variables into discrete categorical 'bins', for grouped analysis</a:t>
            </a:r>
            <a:r>
              <a:rPr lang="en-US" dirty="0" smtClean="0"/>
              <a:t>.</a:t>
            </a:r>
            <a:endParaRPr lang="en-US" dirty="0" smtClean="0"/>
          </a:p>
          <a:p>
            <a:r>
              <a:rPr lang="en-US" dirty="0"/>
              <a:t>Normally, a histogram is used to visualize the distribution of </a:t>
            </a:r>
            <a:r>
              <a:rPr lang="en-US" dirty="0" smtClean="0"/>
              <a:t>bins </a:t>
            </a:r>
            <a:r>
              <a:rPr lang="en-US" dirty="0"/>
              <a:t>created </a:t>
            </a:r>
            <a:endParaRPr lang="en-US" dirty="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484" y="725488"/>
            <a:ext cx="10390716" cy="1143000"/>
          </a:xfrm>
        </p:spPr>
        <p:txBody>
          <a:bodyPr/>
          <a:lstStyle/>
          <a:p>
            <a:r>
              <a:rPr lang="en-US" b="1" dirty="0" smtClean="0"/>
              <a:t>Indicator variable (or dummy variable)</a:t>
            </a:r>
            <a:br>
              <a:rPr lang="en-US" b="1" dirty="0" smtClean="0"/>
            </a:br>
            <a:endParaRPr lang="en-GB" dirty="0"/>
          </a:p>
        </p:txBody>
      </p:sp>
      <p:sp>
        <p:nvSpPr>
          <p:cNvPr id="3" name="Content Placeholder 2"/>
          <p:cNvSpPr>
            <a:spLocks noGrp="1"/>
          </p:cNvSpPr>
          <p:nvPr>
            <p:ph idx="1"/>
          </p:nvPr>
        </p:nvSpPr>
        <p:spPr/>
        <p:txBody>
          <a:bodyPr/>
          <a:lstStyle/>
          <a:p>
            <a:r>
              <a:rPr lang="en-US" b="1" dirty="0" smtClean="0"/>
              <a:t>What </a:t>
            </a:r>
            <a:r>
              <a:rPr lang="en-US" b="1" dirty="0"/>
              <a:t>is an indicator variable?</a:t>
            </a:r>
            <a:endParaRPr lang="en-US" dirty="0"/>
          </a:p>
          <a:p>
            <a:r>
              <a:rPr lang="en-US" dirty="0"/>
              <a:t>An indicator variable (or dummy variable) is a numerical variable used to label categories. They are called 'dummies' because the numbers themselves don't have inherent meaning.</a:t>
            </a:r>
            <a:endParaRPr lang="en-US" dirty="0"/>
          </a:p>
          <a:p>
            <a:r>
              <a:rPr lang="en-US" b="1" dirty="0"/>
              <a:t>Why we use indicator variables?</a:t>
            </a:r>
            <a:endParaRPr lang="en-US" dirty="0"/>
          </a:p>
          <a:p>
            <a:r>
              <a:rPr lang="en-US" dirty="0"/>
              <a:t>So we can use categorical variables for regression analysis </a:t>
            </a:r>
            <a:endParaRPr lang="en-US" dirty="0"/>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75" y="642382"/>
            <a:ext cx="8680734" cy="1303867"/>
          </a:xfrm>
        </p:spPr>
        <p:txBody>
          <a:bodyPr>
            <a:normAutofit/>
          </a:bodyPr>
          <a:lstStyle/>
          <a:p>
            <a:r>
              <a:rPr lang="en-US" dirty="0"/>
              <a:t>Exploratory Data Analysis (EDA)</a:t>
            </a:r>
            <a:endParaRPr lang="en-GB" dirty="0"/>
          </a:p>
        </p:txBody>
      </p:sp>
      <p:sp>
        <p:nvSpPr>
          <p:cNvPr id="3" name="Content Placeholder 2"/>
          <p:cNvSpPr>
            <a:spLocks noGrp="1"/>
          </p:cNvSpPr>
          <p:nvPr>
            <p:ph idx="1"/>
          </p:nvPr>
        </p:nvSpPr>
        <p:spPr>
          <a:xfrm>
            <a:off x="559557" y="2474794"/>
            <a:ext cx="11177517" cy="3777622"/>
          </a:xfrm>
        </p:spPr>
        <p:txBody>
          <a:bodyPr>
            <a:normAutofit/>
          </a:bodyPr>
          <a:lstStyle/>
          <a:p>
            <a:r>
              <a:rPr lang="en-US" dirty="0"/>
              <a:t>For data analysis, Exploratory Data Analysis (EDA) must be your first step. Exploratory Data Analysis helps us to −</a:t>
            </a:r>
            <a:endParaRPr lang="en-US" dirty="0"/>
          </a:p>
          <a:p>
            <a:r>
              <a:rPr lang="en-US" dirty="0"/>
              <a:t>To give insight into a data set.</a:t>
            </a:r>
            <a:endParaRPr lang="en-US" dirty="0"/>
          </a:p>
          <a:p>
            <a:r>
              <a:rPr lang="en-US" dirty="0"/>
              <a:t>Understand the underlying structure.</a:t>
            </a:r>
            <a:endParaRPr lang="en-US" dirty="0"/>
          </a:p>
          <a:p>
            <a:r>
              <a:rPr lang="en-US" dirty="0"/>
              <a:t>Extract important parameters and relationships that hold between them.</a:t>
            </a:r>
            <a:endParaRPr lang="en-US" dirty="0"/>
          </a:p>
          <a:p>
            <a:r>
              <a:rPr lang="en-US" dirty="0"/>
              <a:t>Test underlying assumptions.</a:t>
            </a:r>
            <a:endParaRPr lang="en-US" dirty="0"/>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456598" y="0"/>
            <a:ext cx="7002059" cy="853491"/>
          </a:xfrm>
        </p:spPr>
        <p:txBody>
          <a:bodyPr/>
          <a:lstStyle/>
          <a:p>
            <a:pPr eaLnBrk="1" hangingPunct="1"/>
            <a:r>
              <a:rPr lang="en-US" altLang="en-US" dirty="0" smtClean="0"/>
              <a:t>Classification of EDA</a:t>
            </a:r>
            <a:endParaRPr lang="en-US" altLang="en-US" dirty="0" smtClean="0">
              <a:solidFill>
                <a:srgbClr val="0070C0"/>
              </a:solidFill>
            </a:endParaRPr>
          </a:p>
        </p:txBody>
      </p:sp>
      <p:sp>
        <p:nvSpPr>
          <p:cNvPr id="3" name="Content Placeholder 2"/>
          <p:cNvSpPr>
            <a:spLocks noGrp="1"/>
          </p:cNvSpPr>
          <p:nvPr>
            <p:ph idx="1"/>
          </p:nvPr>
        </p:nvSpPr>
        <p:spPr>
          <a:xfrm>
            <a:off x="-1" y="947940"/>
            <a:ext cx="12192001" cy="3444997"/>
          </a:xfrm>
        </p:spPr>
        <p:txBody>
          <a:bodyPr rtlCol="0">
            <a:noAutofit/>
          </a:bodyPr>
          <a:lstStyle/>
          <a:p>
            <a:pPr>
              <a:defRPr/>
            </a:pPr>
            <a:r>
              <a:rPr lang="en-US" dirty="0"/>
              <a:t>Exploratory data analysis is generally cross-classified in two ways. First, each method is either non-graphical or graphical. And second, each method is either univariate or multivariate (usually just bivariate).</a:t>
            </a:r>
            <a:endParaRPr lang="en-US" dirty="0"/>
          </a:p>
          <a:p>
            <a:pPr>
              <a:defRPr/>
            </a:pPr>
            <a:r>
              <a:rPr lang="en-US" dirty="0"/>
              <a:t>Non-graphical methods generally involve calculation of summary statistics, while graphical methods obviously summarize the data in a diagrammatic or pictorial way. </a:t>
            </a:r>
            <a:endParaRPr lang="en-US" dirty="0"/>
          </a:p>
          <a:p>
            <a:pPr>
              <a:defRPr/>
            </a:pPr>
            <a:r>
              <a:rPr lang="en-US" dirty="0"/>
              <a:t>Univariate methods look at one variable (data column) at a time, while multivariate methods look at two or more variables at a time to explore relationships. Usually our multivariate EDA will be bivariate (looking at exactly two variables), but occasionally it will involve three or more variables. </a:t>
            </a:r>
            <a:r>
              <a:rPr lang="en-US" dirty="0" smtClean="0"/>
              <a:t>It </a:t>
            </a:r>
            <a:r>
              <a:rPr lang="en-US" dirty="0"/>
              <a:t>is almost always a good idea to perform univariate EDA on each of the components of a multivariate EDA before performing the multivariate EDA.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Frames attributes</a:t>
            </a:r>
            <a:endParaRPr lang="en-US" dirty="0"/>
          </a:p>
        </p:txBody>
      </p:sp>
      <p:sp>
        <p:nvSpPr>
          <p:cNvPr id="6" name="TextBox 5"/>
          <p:cNvSpPr txBox="1"/>
          <p:nvPr/>
        </p:nvSpPr>
        <p:spPr>
          <a:xfrm>
            <a:off x="838200" y="1690688"/>
            <a:ext cx="7485089" cy="369332"/>
          </a:xfrm>
          <a:prstGeom prst="rect">
            <a:avLst/>
          </a:prstGeom>
          <a:noFill/>
        </p:spPr>
        <p:txBody>
          <a:bodyPr wrap="square" rtlCol="0">
            <a:spAutoFit/>
          </a:bodyPr>
          <a:lstStyle/>
          <a:p>
            <a:r>
              <a:rPr lang="en-US" dirty="0" smtClean="0"/>
              <a:t>Python objects have </a:t>
            </a:r>
            <a:r>
              <a:rPr lang="en-US" i="1" dirty="0" smtClean="0"/>
              <a:t>attributes</a:t>
            </a:r>
            <a:r>
              <a:rPr lang="en-US" dirty="0" smtClean="0"/>
              <a:t> and </a:t>
            </a:r>
            <a:r>
              <a:rPr lang="en-US" i="1" dirty="0" smtClean="0"/>
              <a:t>methods</a:t>
            </a:r>
            <a:r>
              <a:rPr lang="en-US" dirty="0" smtClean="0"/>
              <a:t>.</a:t>
            </a:r>
            <a:endParaRPr lang="en-US" dirty="0" smtClean="0"/>
          </a:p>
        </p:txBody>
      </p:sp>
      <p:graphicFrame>
        <p:nvGraphicFramePr>
          <p:cNvPr id="7" name="Table 6"/>
          <p:cNvGraphicFramePr>
            <a:graphicFrameLocks noGrp="1"/>
          </p:cNvGraphicFramePr>
          <p:nvPr/>
        </p:nvGraphicFramePr>
        <p:xfrm>
          <a:off x="927725" y="2363450"/>
          <a:ext cx="8431134" cy="3492709"/>
        </p:xfrm>
        <a:graphic>
          <a:graphicData uri="http://schemas.openxmlformats.org/drawingml/2006/table">
            <a:tbl>
              <a:tblPr firstRow="1" bandRow="1">
                <a:tableStyleId>{B301B821-A1FF-4177-AEE7-76D212191A09}</a:tableStyleId>
              </a:tblPr>
              <a:tblGrid>
                <a:gridCol w="2200223"/>
                <a:gridCol w="6230911"/>
              </a:tblGrid>
              <a:tr h="48967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err="1" smtClean="0"/>
                        <a:t>df.attribute</a:t>
                      </a:r>
                      <a:endParaRPr lang="en-US" sz="2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smtClean="0"/>
                        <a:t>description</a:t>
                      </a:r>
                      <a:endParaRPr lang="en-US" sz="2400" dirty="0" smtClean="0"/>
                    </a:p>
                  </a:txBody>
                  <a:tcPr/>
                </a:tc>
              </a:tr>
              <a:tr h="409731">
                <a:tc>
                  <a:txBody>
                    <a:bodyPr/>
                    <a:lstStyle/>
                    <a:p>
                      <a:r>
                        <a:rPr lang="en-US" dirty="0" err="1" smtClean="0"/>
                        <a:t>dtypes</a:t>
                      </a:r>
                      <a:endParaRPr lang="en-US" dirty="0"/>
                    </a:p>
                  </a:txBody>
                  <a:tcPr/>
                </a:tc>
                <a:tc>
                  <a:txBody>
                    <a:bodyPr/>
                    <a:lstStyle/>
                    <a:p>
                      <a:r>
                        <a:rPr lang="en-US" dirty="0" smtClean="0"/>
                        <a:t>list the types of the columns</a:t>
                      </a:r>
                      <a:endParaRPr lang="en-US" dirty="0"/>
                    </a:p>
                  </a:txBody>
                  <a:tcPr/>
                </a:tc>
              </a:tr>
              <a:tr h="409731">
                <a:tc>
                  <a:txBody>
                    <a:bodyPr/>
                    <a:lstStyle/>
                    <a:p>
                      <a:r>
                        <a:rPr lang="en-US" dirty="0" smtClean="0"/>
                        <a:t>columns</a:t>
                      </a:r>
                      <a:endParaRPr lang="en-US" dirty="0"/>
                    </a:p>
                  </a:txBody>
                  <a:tcPr/>
                </a:tc>
                <a:tc>
                  <a:txBody>
                    <a:bodyPr/>
                    <a:lstStyle/>
                    <a:p>
                      <a:r>
                        <a:rPr lang="en-US" dirty="0" smtClean="0"/>
                        <a:t>list the column names</a:t>
                      </a:r>
                      <a:endParaRPr lang="en-US" dirty="0"/>
                    </a:p>
                  </a:txBody>
                  <a:tcPr/>
                </a:tc>
              </a:tr>
              <a:tr h="449705">
                <a:tc>
                  <a:txBody>
                    <a:bodyPr/>
                    <a:lstStyle/>
                    <a:p>
                      <a:r>
                        <a:rPr lang="en-US" dirty="0" smtClean="0"/>
                        <a:t>axes</a:t>
                      </a:r>
                      <a:endParaRPr lang="en-US" dirty="0"/>
                    </a:p>
                  </a:txBody>
                  <a:tcPr/>
                </a:tc>
                <a:tc>
                  <a:txBody>
                    <a:bodyPr/>
                    <a:lstStyle/>
                    <a:p>
                      <a:r>
                        <a:rPr lang="en-US" dirty="0" smtClean="0"/>
                        <a:t>list the row labels</a:t>
                      </a:r>
                      <a:r>
                        <a:rPr lang="en-US" baseline="0" dirty="0" smtClean="0"/>
                        <a:t> and column names</a:t>
                      </a:r>
                      <a:endParaRPr lang="en-US" dirty="0"/>
                    </a:p>
                  </a:txBody>
                  <a:tcPr/>
                </a:tc>
              </a:tr>
              <a:tr h="459698">
                <a:tc>
                  <a:txBody>
                    <a:bodyPr/>
                    <a:lstStyle/>
                    <a:p>
                      <a:r>
                        <a:rPr lang="en-US" dirty="0" err="1" smtClean="0"/>
                        <a:t>ndim</a:t>
                      </a:r>
                      <a:endParaRPr lang="en-US" dirty="0"/>
                    </a:p>
                  </a:txBody>
                  <a:tcPr/>
                </a:tc>
                <a:tc>
                  <a:txBody>
                    <a:bodyPr/>
                    <a:lstStyle/>
                    <a:p>
                      <a:r>
                        <a:rPr lang="en-US" dirty="0" smtClean="0"/>
                        <a:t>number of dimensions</a:t>
                      </a:r>
                      <a:endParaRPr lang="en-US" dirty="0"/>
                    </a:p>
                  </a:txBody>
                  <a:tcPr/>
                </a:tc>
              </a:tr>
              <a:tr h="424722">
                <a:tc>
                  <a:txBody>
                    <a:bodyPr/>
                    <a:lstStyle/>
                    <a:p>
                      <a:r>
                        <a:rPr lang="en-US" dirty="0" smtClean="0"/>
                        <a:t>size</a:t>
                      </a:r>
                      <a:endParaRPr lang="en-US" dirty="0"/>
                    </a:p>
                  </a:txBody>
                  <a:tcPr/>
                </a:tc>
                <a:tc>
                  <a:txBody>
                    <a:bodyPr/>
                    <a:lstStyle/>
                    <a:p>
                      <a:r>
                        <a:rPr lang="en-US" dirty="0" smtClean="0"/>
                        <a:t>number of elements </a:t>
                      </a:r>
                      <a:endParaRPr lang="en-US" dirty="0"/>
                    </a:p>
                  </a:txBody>
                  <a:tcPr/>
                </a:tc>
              </a:tr>
              <a:tr h="424722">
                <a:tc>
                  <a:txBody>
                    <a:bodyPr/>
                    <a:lstStyle/>
                    <a:p>
                      <a:r>
                        <a:rPr lang="en-US" dirty="0" smtClean="0"/>
                        <a:t>shape</a:t>
                      </a:r>
                      <a:endParaRPr lang="en-US" dirty="0"/>
                    </a:p>
                  </a:txBody>
                  <a:tcPr/>
                </a:tc>
                <a:tc>
                  <a:txBody>
                    <a:bodyPr/>
                    <a:lstStyle/>
                    <a:p>
                      <a:r>
                        <a:rPr lang="en-US" dirty="0" smtClean="0"/>
                        <a:t>return a tuple</a:t>
                      </a:r>
                      <a:r>
                        <a:rPr lang="en-US" baseline="0" dirty="0" smtClean="0"/>
                        <a:t> representing the dimensionality </a:t>
                      </a:r>
                      <a:endParaRPr lang="en-US" dirty="0"/>
                    </a:p>
                  </a:txBody>
                  <a:tcPr/>
                </a:tc>
              </a:tr>
              <a:tr h="424722">
                <a:tc>
                  <a:txBody>
                    <a:bodyPr/>
                    <a:lstStyle/>
                    <a:p>
                      <a:r>
                        <a:rPr lang="en-US" dirty="0" smtClean="0"/>
                        <a:t>values</a:t>
                      </a:r>
                      <a:endParaRPr lang="en-US" dirty="0"/>
                    </a:p>
                  </a:txBody>
                  <a:tcPr/>
                </a:tc>
                <a:tc>
                  <a:txBody>
                    <a:bodyPr/>
                    <a:lstStyle/>
                    <a:p>
                      <a:r>
                        <a:rPr lang="en-US" dirty="0" err="1" smtClean="0"/>
                        <a:t>numpy</a:t>
                      </a:r>
                      <a:r>
                        <a:rPr lang="en-US" baseline="0" dirty="0" smtClean="0"/>
                        <a:t> representation of the data</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Frames methods</a:t>
            </a:r>
            <a:endParaRPr lang="en-US" dirty="0"/>
          </a:p>
        </p:txBody>
      </p:sp>
      <p:graphicFrame>
        <p:nvGraphicFramePr>
          <p:cNvPr id="7" name="Table 6"/>
          <p:cNvGraphicFramePr>
            <a:graphicFrameLocks noGrp="1"/>
          </p:cNvGraphicFramePr>
          <p:nvPr/>
        </p:nvGraphicFramePr>
        <p:xfrm>
          <a:off x="1036907" y="2257072"/>
          <a:ext cx="8431134" cy="4321701"/>
        </p:xfrm>
        <a:graphic>
          <a:graphicData uri="http://schemas.openxmlformats.org/drawingml/2006/table">
            <a:tbl>
              <a:tblPr firstRow="1" bandRow="1">
                <a:tableStyleId>{B301B821-A1FF-4177-AEE7-76D212191A09}</a:tableStyleId>
              </a:tblPr>
              <a:tblGrid>
                <a:gridCol w="2564983"/>
                <a:gridCol w="5866151"/>
              </a:tblGrid>
              <a:tr h="57820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err="1" smtClean="0"/>
                        <a:t>df.method</a:t>
                      </a:r>
                      <a:r>
                        <a:rPr lang="en-US" sz="2400" dirty="0" smtClean="0"/>
                        <a:t>()</a:t>
                      </a:r>
                      <a:endParaRPr lang="en-US" sz="2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smtClean="0"/>
                        <a:t>description</a:t>
                      </a:r>
                      <a:endParaRPr lang="en-US" sz="2400" dirty="0" smtClean="0"/>
                    </a:p>
                  </a:txBody>
                  <a:tcPr/>
                </a:tc>
              </a:tr>
              <a:tr h="483804">
                <a:tc>
                  <a:txBody>
                    <a:bodyPr/>
                    <a:lstStyle/>
                    <a:p>
                      <a:r>
                        <a:rPr lang="en-US" dirty="0" smtClean="0"/>
                        <a:t>head( [n] ), tail( [n] )</a:t>
                      </a:r>
                      <a:endParaRPr lang="en-US" dirty="0"/>
                    </a:p>
                  </a:txBody>
                  <a:tcPr/>
                </a:tc>
                <a:tc>
                  <a:txBody>
                    <a:bodyPr/>
                    <a:lstStyle/>
                    <a:p>
                      <a:r>
                        <a:rPr lang="en-US" dirty="0" smtClean="0"/>
                        <a:t>first/last</a:t>
                      </a:r>
                      <a:r>
                        <a:rPr lang="en-US" baseline="0" dirty="0" smtClean="0"/>
                        <a:t> n rows</a:t>
                      </a:r>
                      <a:endParaRPr lang="en-US" dirty="0"/>
                    </a:p>
                  </a:txBody>
                  <a:tcPr/>
                </a:tc>
              </a:tr>
              <a:tr h="483804">
                <a:tc>
                  <a:txBody>
                    <a:bodyPr/>
                    <a:lstStyle/>
                    <a:p>
                      <a:r>
                        <a:rPr lang="en-US" dirty="0" smtClean="0"/>
                        <a:t>describe()</a:t>
                      </a:r>
                      <a:endParaRPr lang="en-US" dirty="0"/>
                    </a:p>
                  </a:txBody>
                  <a:tcPr/>
                </a:tc>
                <a:tc>
                  <a:txBody>
                    <a:bodyPr/>
                    <a:lstStyle/>
                    <a:p>
                      <a:r>
                        <a:rPr lang="en-US" dirty="0" smtClean="0"/>
                        <a:t>generate descriptive statistics (for numeric columns only)</a:t>
                      </a:r>
                      <a:endParaRPr lang="en-US" dirty="0"/>
                    </a:p>
                  </a:txBody>
                  <a:tcPr/>
                </a:tc>
              </a:tr>
              <a:tr h="531003">
                <a:tc>
                  <a:txBody>
                    <a:bodyPr/>
                    <a:lstStyle/>
                    <a:p>
                      <a:r>
                        <a:rPr lang="en-US" dirty="0" smtClean="0"/>
                        <a:t>max(), min()</a:t>
                      </a:r>
                      <a:endParaRPr lang="en-US" dirty="0"/>
                    </a:p>
                  </a:txBody>
                  <a:tcPr/>
                </a:tc>
                <a:tc>
                  <a:txBody>
                    <a:bodyPr/>
                    <a:lstStyle/>
                    <a:p>
                      <a:r>
                        <a:rPr lang="en-US" dirty="0" smtClean="0"/>
                        <a:t>return max/min</a:t>
                      </a:r>
                      <a:r>
                        <a:rPr lang="en-US" baseline="0" dirty="0" smtClean="0"/>
                        <a:t> values for all numeric columns</a:t>
                      </a:r>
                      <a:endParaRPr lang="en-US" dirty="0"/>
                    </a:p>
                  </a:txBody>
                  <a:tcPr/>
                </a:tc>
              </a:tr>
              <a:tr h="542803">
                <a:tc>
                  <a:txBody>
                    <a:bodyPr/>
                    <a:lstStyle/>
                    <a:p>
                      <a:r>
                        <a:rPr lang="en-US" dirty="0" smtClean="0"/>
                        <a:t>mean(), median()</a:t>
                      </a:r>
                      <a:endParaRPr lang="en-US" dirty="0"/>
                    </a:p>
                  </a:txBody>
                  <a:tcPr/>
                </a:tc>
                <a:tc>
                  <a:txBody>
                    <a:bodyPr/>
                    <a:lstStyle/>
                    <a:p>
                      <a:r>
                        <a:rPr lang="en-US" dirty="0" smtClean="0"/>
                        <a:t>return mean/median</a:t>
                      </a:r>
                      <a:r>
                        <a:rPr lang="en-US" baseline="0" dirty="0" smtClean="0"/>
                        <a:t> values for all numeric columns</a:t>
                      </a:r>
                      <a:endParaRPr lang="en-US" dirty="0"/>
                    </a:p>
                  </a:txBody>
                  <a:tcPr/>
                </a:tc>
              </a:tr>
              <a:tr h="542803">
                <a:tc>
                  <a:txBody>
                    <a:bodyPr/>
                    <a:lstStyle/>
                    <a:p>
                      <a:r>
                        <a:rPr lang="en-US" dirty="0" err="1" smtClean="0"/>
                        <a:t>std</a:t>
                      </a:r>
                      <a:r>
                        <a:rPr lang="en-US" dirty="0" smtClean="0"/>
                        <a:t>()</a:t>
                      </a:r>
                      <a:endParaRPr lang="en-US" dirty="0"/>
                    </a:p>
                  </a:txBody>
                  <a:tcPr/>
                </a:tc>
                <a:tc>
                  <a:txBody>
                    <a:bodyPr/>
                    <a:lstStyle/>
                    <a:p>
                      <a:r>
                        <a:rPr lang="en-US" dirty="0" smtClean="0"/>
                        <a:t>standard deviation</a:t>
                      </a:r>
                      <a:endParaRPr lang="en-US" dirty="0"/>
                    </a:p>
                  </a:txBody>
                  <a:tcPr/>
                </a:tc>
              </a:tr>
              <a:tr h="501503">
                <a:tc>
                  <a:txBody>
                    <a:bodyPr/>
                    <a:lstStyle/>
                    <a:p>
                      <a:r>
                        <a:rPr lang="en-US" dirty="0" smtClean="0"/>
                        <a:t>sample([n])</a:t>
                      </a:r>
                      <a:endParaRPr lang="en-US" dirty="0"/>
                    </a:p>
                  </a:txBody>
                  <a:tcPr/>
                </a:tc>
                <a:tc>
                  <a:txBody>
                    <a:bodyPr/>
                    <a:lstStyle/>
                    <a:p>
                      <a:r>
                        <a:rPr lang="en-US" dirty="0" smtClean="0"/>
                        <a:t>returns a random sample of the</a:t>
                      </a:r>
                      <a:r>
                        <a:rPr lang="en-US" baseline="0" dirty="0" smtClean="0"/>
                        <a:t> data frame</a:t>
                      </a:r>
                      <a:endParaRPr lang="en-US" dirty="0"/>
                    </a:p>
                  </a:txBody>
                  <a:tcPr/>
                </a:tc>
              </a:tr>
              <a:tr h="501503">
                <a:tc>
                  <a:txBody>
                    <a:bodyPr/>
                    <a:lstStyle/>
                    <a:p>
                      <a:r>
                        <a:rPr lang="en-US" dirty="0" err="1" smtClean="0"/>
                        <a:t>dropna</a:t>
                      </a:r>
                      <a:r>
                        <a:rPr lang="en-US" dirty="0" smtClean="0"/>
                        <a:t>()</a:t>
                      </a:r>
                      <a:endParaRPr lang="en-US" dirty="0"/>
                    </a:p>
                  </a:txBody>
                  <a:tcPr/>
                </a:tc>
                <a:tc>
                  <a:txBody>
                    <a:bodyPr/>
                    <a:lstStyle/>
                    <a:p>
                      <a:r>
                        <a:rPr lang="en-US" dirty="0" smtClean="0"/>
                        <a:t>drop all the records with missing values</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Descriptive Statistics</a:t>
            </a:r>
            <a:endParaRPr lang="en-US" dirty="0"/>
          </a:p>
        </p:txBody>
      </p:sp>
      <p:sp>
        <p:nvSpPr>
          <p:cNvPr id="4" name="Slide Number Placeholder 3"/>
          <p:cNvSpPr>
            <a:spLocks noGrp="1"/>
          </p:cNvSpPr>
          <p:nvPr>
            <p:ph type="sldNum" sz="quarter" idx="4294967295"/>
          </p:nvPr>
        </p:nvSpPr>
        <p:spPr/>
        <p:txBody>
          <a:bodyPr/>
          <a:lstStyle/>
          <a:p>
            <a:endParaRPr lang="en-US" dirty="0"/>
          </a:p>
        </p:txBody>
      </p:sp>
      <p:graphicFrame>
        <p:nvGraphicFramePr>
          <p:cNvPr id="8" name="Table 7"/>
          <p:cNvGraphicFramePr>
            <a:graphicFrameLocks noGrp="1"/>
          </p:cNvGraphicFramePr>
          <p:nvPr/>
        </p:nvGraphicFramePr>
        <p:xfrm>
          <a:off x="838200" y="1690688"/>
          <a:ext cx="8431134" cy="4165425"/>
        </p:xfrm>
        <a:graphic>
          <a:graphicData uri="http://schemas.openxmlformats.org/drawingml/2006/table">
            <a:tbl>
              <a:tblPr firstRow="1" bandRow="1">
                <a:tableStyleId>{B301B821-A1FF-4177-AEE7-76D212191A09}</a:tableStyleId>
              </a:tblPr>
              <a:tblGrid>
                <a:gridCol w="2564983"/>
                <a:gridCol w="5866151"/>
              </a:tblGrid>
              <a:tr h="57820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err="1" smtClean="0"/>
                        <a:t>df.method</a:t>
                      </a:r>
                      <a:r>
                        <a:rPr lang="en-US" sz="2400" dirty="0" smtClean="0"/>
                        <a:t>()</a:t>
                      </a:r>
                      <a:endParaRPr lang="en-US" sz="2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dirty="0" smtClean="0"/>
                        <a:t>description</a:t>
                      </a:r>
                      <a:endParaRPr lang="en-US" sz="2400" dirty="0" smtClean="0"/>
                    </a:p>
                  </a:txBody>
                  <a:tcPr/>
                </a:tc>
              </a:tr>
              <a:tr h="483804">
                <a:tc>
                  <a:txBody>
                    <a:bodyPr/>
                    <a:lstStyle/>
                    <a:p>
                      <a:r>
                        <a:rPr lang="en-US" dirty="0" smtClean="0"/>
                        <a:t>describe</a:t>
                      </a:r>
                      <a:endParaRPr lang="en-US" dirty="0"/>
                    </a:p>
                  </a:txBody>
                  <a:tcPr/>
                </a:tc>
                <a:tc>
                  <a:txBody>
                    <a:bodyPr/>
                    <a:lstStyle/>
                    <a:p>
                      <a:r>
                        <a:rPr lang="en-US" dirty="0" smtClean="0"/>
                        <a:t>Basic statistics (count, mean, </a:t>
                      </a:r>
                      <a:r>
                        <a:rPr lang="en-US" dirty="0" err="1" smtClean="0"/>
                        <a:t>std</a:t>
                      </a:r>
                      <a:r>
                        <a:rPr lang="en-US" dirty="0" smtClean="0"/>
                        <a:t>, min, quantiles, max)</a:t>
                      </a:r>
                      <a:endParaRPr lang="en-US" dirty="0"/>
                    </a:p>
                  </a:txBody>
                  <a:tcPr/>
                </a:tc>
              </a:tr>
              <a:tr h="483804">
                <a:tc>
                  <a:txBody>
                    <a:bodyPr/>
                    <a:lstStyle/>
                    <a:p>
                      <a:r>
                        <a:rPr lang="en-US" dirty="0" smtClean="0"/>
                        <a:t>min, max</a:t>
                      </a:r>
                      <a:endParaRPr lang="en-US" dirty="0"/>
                    </a:p>
                  </a:txBody>
                  <a:tcPr/>
                </a:tc>
                <a:tc>
                  <a:txBody>
                    <a:bodyPr/>
                    <a:lstStyle/>
                    <a:p>
                      <a:r>
                        <a:rPr lang="en-US" dirty="0" smtClean="0"/>
                        <a:t>Minimum</a:t>
                      </a:r>
                      <a:r>
                        <a:rPr lang="en-US" baseline="0" dirty="0" smtClean="0"/>
                        <a:t> and maximum values</a:t>
                      </a:r>
                      <a:endParaRPr lang="en-US" dirty="0"/>
                    </a:p>
                  </a:txBody>
                  <a:tcPr/>
                </a:tc>
              </a:tr>
              <a:tr h="531003">
                <a:tc>
                  <a:txBody>
                    <a:bodyPr/>
                    <a:lstStyle/>
                    <a:p>
                      <a:r>
                        <a:rPr lang="en-US" dirty="0" smtClean="0"/>
                        <a:t>mean, median, mode</a:t>
                      </a:r>
                      <a:endParaRPr lang="en-US" dirty="0"/>
                    </a:p>
                  </a:txBody>
                  <a:tcPr/>
                </a:tc>
                <a:tc>
                  <a:txBody>
                    <a:bodyPr/>
                    <a:lstStyle/>
                    <a:p>
                      <a:r>
                        <a:rPr lang="en-US" dirty="0" smtClean="0"/>
                        <a:t>Arithmetic average, median and mode</a:t>
                      </a:r>
                      <a:endParaRPr lang="en-US" dirty="0"/>
                    </a:p>
                  </a:txBody>
                  <a:tcPr/>
                </a:tc>
              </a:tr>
              <a:tr h="542803">
                <a:tc>
                  <a:txBody>
                    <a:bodyPr/>
                    <a:lstStyle/>
                    <a:p>
                      <a:r>
                        <a:rPr lang="en-US" dirty="0" err="1" smtClean="0"/>
                        <a:t>var</a:t>
                      </a:r>
                      <a:r>
                        <a:rPr lang="en-US" dirty="0" smtClean="0"/>
                        <a:t>, </a:t>
                      </a:r>
                      <a:r>
                        <a:rPr lang="en-US" dirty="0" err="1" smtClean="0"/>
                        <a:t>std</a:t>
                      </a:r>
                      <a:endParaRPr lang="en-US" dirty="0"/>
                    </a:p>
                  </a:txBody>
                  <a:tcPr/>
                </a:tc>
                <a:tc>
                  <a:txBody>
                    <a:bodyPr/>
                    <a:lstStyle/>
                    <a:p>
                      <a:r>
                        <a:rPr lang="en-US" dirty="0" smtClean="0"/>
                        <a:t>Variance and standard deviation</a:t>
                      </a:r>
                      <a:endParaRPr lang="en-US" dirty="0"/>
                    </a:p>
                  </a:txBody>
                  <a:tcPr/>
                </a:tc>
              </a:tr>
              <a:tr h="542803">
                <a:tc>
                  <a:txBody>
                    <a:bodyPr/>
                    <a:lstStyle/>
                    <a:p>
                      <a:r>
                        <a:rPr lang="en-US" dirty="0" err="1" smtClean="0"/>
                        <a:t>sem</a:t>
                      </a:r>
                      <a:endParaRPr lang="en-US" dirty="0"/>
                    </a:p>
                  </a:txBody>
                  <a:tcPr/>
                </a:tc>
                <a:tc>
                  <a:txBody>
                    <a:bodyPr/>
                    <a:lstStyle/>
                    <a:p>
                      <a:r>
                        <a:rPr lang="en-US" dirty="0" smtClean="0"/>
                        <a:t>Standard error of mean</a:t>
                      </a:r>
                      <a:endParaRPr lang="en-US" dirty="0"/>
                    </a:p>
                  </a:txBody>
                  <a:tcPr/>
                </a:tc>
              </a:tr>
              <a:tr h="501503">
                <a:tc>
                  <a:txBody>
                    <a:bodyPr/>
                    <a:lstStyle/>
                    <a:p>
                      <a:r>
                        <a:rPr lang="en-US" dirty="0" smtClean="0"/>
                        <a:t>skew</a:t>
                      </a:r>
                      <a:endParaRPr lang="en-US" dirty="0"/>
                    </a:p>
                  </a:txBody>
                  <a:tcPr/>
                </a:tc>
                <a:tc>
                  <a:txBody>
                    <a:bodyPr/>
                    <a:lstStyle/>
                    <a:p>
                      <a:r>
                        <a:rPr lang="en-US" dirty="0" smtClean="0"/>
                        <a:t>Sample skewness</a:t>
                      </a:r>
                      <a:endParaRPr lang="en-US" dirty="0"/>
                    </a:p>
                  </a:txBody>
                  <a:tcPr/>
                </a:tc>
              </a:tr>
              <a:tr h="501503">
                <a:tc>
                  <a:txBody>
                    <a:bodyPr/>
                    <a:lstStyle/>
                    <a:p>
                      <a:r>
                        <a:rPr lang="en-US" dirty="0" err="1" smtClean="0"/>
                        <a:t>kurt</a:t>
                      </a:r>
                      <a:endParaRPr lang="en-US" dirty="0"/>
                    </a:p>
                  </a:txBody>
                  <a:tcPr/>
                </a:tc>
                <a:tc>
                  <a:txBody>
                    <a:bodyPr/>
                    <a:lstStyle/>
                    <a:p>
                      <a:r>
                        <a:rPr lang="en-US" dirty="0" smtClean="0"/>
                        <a:t>kurtosis</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856397"/>
            <a:ext cx="10390716" cy="1143000"/>
          </a:xfrm>
        </p:spPr>
        <p:txBody>
          <a:bodyPr/>
          <a:lstStyle/>
          <a:p>
            <a:r>
              <a:rPr lang="en-US" b="1" dirty="0" smtClean="0"/>
              <a:t>Grouping</a:t>
            </a:r>
            <a:br>
              <a:rPr lang="en-US" b="1" dirty="0" smtClean="0"/>
            </a:br>
            <a:endParaRPr lang="en-GB" dirty="0"/>
          </a:p>
        </p:txBody>
      </p:sp>
      <p:sp>
        <p:nvSpPr>
          <p:cNvPr id="3" name="Content Placeholder 2"/>
          <p:cNvSpPr>
            <a:spLocks noGrp="1"/>
          </p:cNvSpPr>
          <p:nvPr>
            <p:ph idx="1"/>
          </p:nvPr>
        </p:nvSpPr>
        <p:spPr>
          <a:xfrm>
            <a:off x="738716" y="2509933"/>
            <a:ext cx="10769600" cy="4532312"/>
          </a:xfrm>
        </p:spPr>
        <p:txBody>
          <a:bodyPr/>
          <a:lstStyle/>
          <a:p>
            <a:r>
              <a:rPr lang="en-US" dirty="0" smtClean="0"/>
              <a:t>The </a:t>
            </a:r>
            <a:r>
              <a:rPr lang="en-US" dirty="0"/>
              <a:t>"</a:t>
            </a:r>
            <a:r>
              <a:rPr lang="en-US" dirty="0" err="1"/>
              <a:t>groupby</a:t>
            </a:r>
            <a:r>
              <a:rPr lang="en-US" dirty="0"/>
              <a:t>" method groups data by different categories. The data is grouped based on one or several variables and analysis is performed on the individual groups.</a:t>
            </a:r>
            <a:endParaRPr lang="en-US" dirty="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a:xfrm>
            <a:off x="0" y="1371600"/>
            <a:ext cx="12192000" cy="4532312"/>
          </a:xfrm>
        </p:spPr>
        <p:txBody>
          <a:bodyPr/>
          <a:lstStyle/>
          <a:p>
            <a:r>
              <a:rPr lang="en-GB" dirty="0" smtClean="0"/>
              <a:t>Univariate Analysis:</a:t>
            </a:r>
            <a:r>
              <a:rPr lang="en-US" sz="2800" dirty="0" smtClean="0"/>
              <a:t>If we analyze data over a single variable/column from a dataset, it is known as Univariate Analysis. Categorical Unordered Univariate Analysis and Categorical Unordered Univariate Analysis </a:t>
            </a:r>
            <a:endParaRPr lang="en-US" sz="2800" dirty="0" smtClean="0"/>
          </a:p>
          <a:p>
            <a:r>
              <a:rPr lang="en-GB" dirty="0" smtClean="0"/>
              <a:t>Bivariate Analysis:</a:t>
            </a:r>
            <a:r>
              <a:rPr lang="en-US" dirty="0" smtClean="0"/>
              <a:t>If we analyze data by taking two variables/columns into consideration from a dataset, it is known as Bivariate Analysis.</a:t>
            </a:r>
            <a:endParaRPr lang="en-US" dirty="0" smtClean="0"/>
          </a:p>
          <a:p>
            <a:r>
              <a:rPr lang="en-US" dirty="0" smtClean="0"/>
              <a:t>Multivariate </a:t>
            </a:r>
            <a:r>
              <a:rPr lang="en-US" dirty="0" err="1" smtClean="0"/>
              <a:t>Analysis:If</a:t>
            </a:r>
            <a:r>
              <a:rPr lang="en-US" dirty="0" smtClean="0"/>
              <a:t> we analyze data by taking more than two variables/columns into consideration from a dataset, it is known as Multivariate Analysis.</a:t>
            </a:r>
            <a:endParaRPr lang="en-US" dirty="0" smtClean="0"/>
          </a:p>
          <a:p>
            <a:endParaRPr lang="en-GB" dirty="0" smtClean="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Identify and handle missing values</a:t>
            </a:r>
            <a:endParaRPr lang="en-GB" dirty="0" smtClean="0"/>
          </a:p>
          <a:p>
            <a:r>
              <a:rPr lang="en-GB" dirty="0" smtClean="0"/>
              <a:t>- Identify missing values</a:t>
            </a:r>
            <a:endParaRPr lang="en-GB" dirty="0" smtClean="0"/>
          </a:p>
          <a:p>
            <a:r>
              <a:rPr lang="en-GB" dirty="0" smtClean="0"/>
              <a:t>- Deal with missing values</a:t>
            </a:r>
            <a:endParaRPr lang="en-GB" dirty="0" smtClean="0"/>
          </a:p>
          <a:p>
            <a:r>
              <a:rPr lang="en-GB" dirty="0" smtClean="0"/>
              <a:t>- Correct data format</a:t>
            </a:r>
            <a:endParaRPr lang="en-GB" dirty="0" smtClean="0"/>
          </a:p>
          <a:p>
            <a:r>
              <a:rPr lang="en-GB" dirty="0" smtClean="0"/>
              <a:t>Data standardization</a:t>
            </a:r>
            <a:endParaRPr lang="en-GB" dirty="0" smtClean="0"/>
          </a:p>
          <a:p>
            <a:r>
              <a:rPr lang="en-GB" dirty="0" smtClean="0"/>
              <a:t>Data Normalization (centring/scaling)</a:t>
            </a:r>
            <a:endParaRPr lang="en-GB" dirty="0" smtClean="0"/>
          </a:p>
          <a:p>
            <a:r>
              <a:rPr lang="en-GB" dirty="0" smtClean="0"/>
              <a:t>Binning</a:t>
            </a:r>
            <a:endParaRPr lang="en-GB" dirty="0" smtClean="0"/>
          </a:p>
          <a:p>
            <a:r>
              <a:rPr lang="en-GB" dirty="0" smtClean="0"/>
              <a:t>Indicator variable</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583441"/>
            <a:ext cx="10390716" cy="1143000"/>
          </a:xfrm>
        </p:spPr>
        <p:txBody>
          <a:bodyPr>
            <a:normAutofit fontScale="90000"/>
          </a:bodyPr>
          <a:lstStyle/>
          <a:p>
            <a:br>
              <a:rPr lang="en-GB" b="1" dirty="0" smtClean="0"/>
            </a:br>
            <a:br>
              <a:rPr lang="en-GB" b="1" dirty="0" smtClean="0"/>
            </a:br>
            <a:br>
              <a:rPr lang="en-GB" b="1" dirty="0" smtClean="0"/>
            </a:br>
            <a:br>
              <a:rPr lang="en-GB" b="1" dirty="0"/>
            </a:br>
            <a:br>
              <a:rPr lang="en-GB" b="1" dirty="0" smtClean="0"/>
            </a:br>
            <a:br>
              <a:rPr lang="en-GB" b="1" dirty="0"/>
            </a:br>
            <a:br>
              <a:rPr lang="en-GB" b="1" dirty="0" smtClean="0"/>
            </a:br>
            <a:r>
              <a:rPr lang="en-GB" b="1" dirty="0"/>
              <a:t> </a:t>
            </a:r>
            <a:r>
              <a:rPr lang="en-GB" b="1" dirty="0" smtClean="0"/>
              <a:t>                                                                                                                       </a:t>
            </a:r>
            <a:br>
              <a:rPr lang="en-GB" b="1" dirty="0" smtClean="0"/>
            </a:br>
            <a:r>
              <a:rPr lang="en-GB" b="1" dirty="0" smtClean="0"/>
              <a:t>Data </a:t>
            </a:r>
            <a:r>
              <a:rPr lang="en-GB" b="1" dirty="0"/>
              <a:t>Wrangling</a:t>
            </a:r>
            <a:br>
              <a:rPr lang="en-GB" b="1" dirty="0"/>
            </a:br>
            <a:endParaRPr lang="en-GB" dirty="0"/>
          </a:p>
        </p:txBody>
      </p:sp>
      <p:sp>
        <p:nvSpPr>
          <p:cNvPr id="3" name="Content Placeholder 2"/>
          <p:cNvSpPr>
            <a:spLocks noGrp="1"/>
          </p:cNvSpPr>
          <p:nvPr>
            <p:ph idx="1"/>
          </p:nvPr>
        </p:nvSpPr>
        <p:spPr/>
        <p:txBody>
          <a:bodyPr>
            <a:normAutofit/>
          </a:bodyPr>
          <a:lstStyle/>
          <a:p>
            <a:r>
              <a:rPr lang="en-US" sz="3200" dirty="0"/>
              <a:t>Data Wrangling is the process of converting data from the initial format to a format that may be better for analysis</a:t>
            </a:r>
            <a:r>
              <a:rPr lang="en-US" sz="3200" dirty="0" smtClean="0"/>
              <a:t>.</a:t>
            </a:r>
            <a:endParaRPr lang="en-US" sz="3200" dirty="0" smtClean="0"/>
          </a:p>
          <a:p>
            <a:r>
              <a:rPr lang="en-US" sz="3200" dirty="0" smtClean="0"/>
              <a:t>The </a:t>
            </a:r>
            <a:r>
              <a:rPr lang="en-US" sz="3200" dirty="0"/>
              <a:t>goal of data wrangling is to assure quality and useful data. Data analysts typically spend the majority of their time in the process of data wrangling compared to the actual analysis of the data.</a:t>
            </a:r>
            <a:endParaRPr lang="en-GB"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042" y="725488"/>
            <a:ext cx="10390716" cy="1143000"/>
          </a:xfrm>
        </p:spPr>
        <p:txBody>
          <a:bodyPr/>
          <a:lstStyle/>
          <a:p>
            <a:r>
              <a:rPr lang="en-US" dirty="0" smtClean="0"/>
              <a:t>Steps for working with missing data:</a:t>
            </a:r>
            <a:br>
              <a:rPr lang="en-US" dirty="0" smtClean="0"/>
            </a:br>
            <a:endParaRPr lang="en-GB" dirty="0"/>
          </a:p>
        </p:txBody>
      </p:sp>
      <p:sp>
        <p:nvSpPr>
          <p:cNvPr id="3" name="Content Placeholder 2"/>
          <p:cNvSpPr>
            <a:spLocks noGrp="1"/>
          </p:cNvSpPr>
          <p:nvPr>
            <p:ph idx="1"/>
          </p:nvPr>
        </p:nvSpPr>
        <p:spPr/>
        <p:txBody>
          <a:bodyPr/>
          <a:lstStyle/>
          <a:p>
            <a:r>
              <a:rPr lang="en-US" sz="4000" dirty="0"/>
              <a:t>identify missing data</a:t>
            </a:r>
            <a:endParaRPr lang="en-US" sz="4000" dirty="0"/>
          </a:p>
          <a:p>
            <a:r>
              <a:rPr lang="en-US" sz="4000" dirty="0"/>
              <a:t>deal with missing data</a:t>
            </a:r>
            <a:endParaRPr lang="en-US" sz="4000" dirty="0"/>
          </a:p>
          <a:p>
            <a:r>
              <a:rPr lang="en-US" sz="4000" dirty="0"/>
              <a:t>correct data format</a:t>
            </a:r>
            <a:endParaRPr lang="en-US" sz="4000" dirty="0"/>
          </a:p>
          <a:p>
            <a:endParaRPr lang="en-GB"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7292"/>
            <a:ext cx="12192000" cy="6139599"/>
          </a:xfrm>
        </p:spPr>
        <p:txBody>
          <a:bodyPr/>
          <a:lstStyle/>
          <a:p>
            <a:r>
              <a:rPr lang="en-US" b="1" dirty="0"/>
              <a:t>1. Identify and handle missing values</a:t>
            </a:r>
            <a:endParaRPr lang="en-US" b="1" dirty="0"/>
          </a:p>
          <a:p>
            <a:pPr marL="0" lvl="0" indent="0" defTabSz="914400" eaLnBrk="0" hangingPunct="0">
              <a:spcBef>
                <a:spcPct val="0"/>
              </a:spcBef>
              <a:buClrTx/>
              <a:buSzTx/>
              <a:buNone/>
            </a:pPr>
            <a:r>
              <a:rPr lang="en-US" sz="3200" dirty="0"/>
              <a:t>Convert "?" to </a:t>
            </a:r>
            <a:r>
              <a:rPr lang="en-US" sz="3200" dirty="0" err="1"/>
              <a:t>NaN</a:t>
            </a:r>
            <a:r>
              <a:rPr lang="en-US" sz="3200" dirty="0"/>
              <a:t> </a:t>
            </a:r>
            <a:endParaRPr lang="en-US" sz="3200" dirty="0"/>
          </a:p>
          <a:p>
            <a:pPr marL="0" lvl="0" indent="0" defTabSz="914400" eaLnBrk="0" hangingPunct="0">
              <a:spcBef>
                <a:spcPct val="0"/>
              </a:spcBef>
              <a:buClrTx/>
              <a:buSzTx/>
              <a:buNone/>
            </a:pPr>
            <a:r>
              <a:rPr lang="en-US" altLang="en-US" sz="3200" dirty="0"/>
              <a:t>Use the function</a:t>
            </a:r>
            <a:r>
              <a:rPr lang="en-US" altLang="en-US" sz="3200" dirty="0" smtClean="0"/>
              <a:t>:			.</a:t>
            </a:r>
            <a:r>
              <a:rPr lang="en-US" altLang="en-US" sz="3200" dirty="0"/>
              <a:t>replace(A, B, </a:t>
            </a:r>
            <a:r>
              <a:rPr lang="en-US" altLang="en-US" sz="3200" dirty="0" err="1"/>
              <a:t>inplace</a:t>
            </a:r>
            <a:r>
              <a:rPr lang="en-US" altLang="en-US" sz="3200" dirty="0"/>
              <a:t> = True) </a:t>
            </a:r>
            <a:endParaRPr lang="en-US" altLang="en-US" sz="3200" dirty="0"/>
          </a:p>
          <a:p>
            <a:endParaRPr lang="en-US" b="1" dirty="0" smtClean="0"/>
          </a:p>
          <a:p>
            <a:r>
              <a:rPr lang="en-US" b="1" dirty="0"/>
              <a:t>Evaluating for Missing Data</a:t>
            </a:r>
            <a:endParaRPr lang="en-US" b="1" dirty="0"/>
          </a:p>
          <a:p>
            <a:pPr marL="0" indent="0">
              <a:buNone/>
            </a:pPr>
            <a:r>
              <a:rPr lang="en-US" dirty="0" smtClean="0"/>
              <a:t>There </a:t>
            </a:r>
            <a:r>
              <a:rPr lang="en-US" dirty="0"/>
              <a:t>are two methods to detect missing data:</a:t>
            </a:r>
            <a:endParaRPr lang="en-US" dirty="0"/>
          </a:p>
          <a:p>
            <a:r>
              <a:rPr lang="en-US" b="1" dirty="0"/>
              <a:t>.</a:t>
            </a:r>
            <a:r>
              <a:rPr lang="en-US" b="1" dirty="0" err="1"/>
              <a:t>isnull</a:t>
            </a:r>
            <a:r>
              <a:rPr lang="en-US" b="1" dirty="0"/>
              <a:t>()</a:t>
            </a:r>
            <a:endParaRPr lang="en-US" dirty="0"/>
          </a:p>
          <a:p>
            <a:r>
              <a:rPr lang="en-US" b="1" dirty="0"/>
              <a:t>.</a:t>
            </a:r>
            <a:r>
              <a:rPr lang="en-US" b="1" dirty="0" err="1"/>
              <a:t>notnull</a:t>
            </a:r>
            <a:r>
              <a:rPr lang="en-US" b="1" dirty="0"/>
              <a:t>()</a:t>
            </a:r>
            <a:endParaRPr lang="en-US" dirty="0"/>
          </a:p>
          <a:p>
            <a:r>
              <a:rPr lang="en-US" dirty="0"/>
              <a:t>The output is a </a:t>
            </a:r>
            <a:r>
              <a:rPr lang="en-US" dirty="0" err="1"/>
              <a:t>boolean</a:t>
            </a:r>
            <a:r>
              <a:rPr lang="en-US" dirty="0"/>
              <a:t> value indicating whether the passed in argument value are in fact missing data.</a:t>
            </a:r>
            <a:endParaRPr lang="en-US" dirty="0"/>
          </a:p>
          <a:p>
            <a:endParaRPr lang="en-US" b="1" dirty="0"/>
          </a:p>
          <a:p>
            <a:endParaRPr lang="en-GB" dirty="0"/>
          </a:p>
        </p:txBody>
      </p:sp>
      <p:sp>
        <p:nvSpPr>
          <p:cNvPr id="5" name="Rectangle 2"/>
          <p:cNvSpPr>
            <a:spLocks noChangeArrowheads="1"/>
          </p:cNvSpPr>
          <p:nvPr/>
        </p:nvSpPr>
        <p:spPr bwMode="auto">
          <a:xfrm>
            <a:off x="0" y="-70149"/>
            <a:ext cx="641064"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itle 1"/>
          <p:cNvSpPr txBox="1"/>
          <p:nvPr/>
        </p:nvSpPr>
        <p:spPr>
          <a:xfrm>
            <a:off x="1019948" y="228600"/>
            <a:ext cx="10390716" cy="1143000"/>
          </a:xfrm>
          <a:prstGeom prst="rect">
            <a:avLst/>
          </a:prstGeom>
        </p:spPr>
        <p:txBody>
          <a:bodyPr/>
          <a:lstStyle>
            <a:lvl1pPr algn="ctr" defTabSz="852805" rtl="0" eaLnBrk="1" fontAlgn="base" hangingPunct="1">
              <a:spcBef>
                <a:spcPct val="0"/>
              </a:spcBef>
              <a:spcAft>
                <a:spcPct val="0"/>
              </a:spcAft>
              <a:defRPr sz="4100" kern="1200">
                <a:solidFill>
                  <a:schemeClr val="tx2"/>
                </a:solidFill>
                <a:latin typeface="+mj-lt"/>
                <a:ea typeface="+mj-ea"/>
                <a:cs typeface="+mj-cs"/>
              </a:defRPr>
            </a:lvl1pPr>
            <a:lvl2pPr algn="ctr" defTabSz="852805" rtl="0" eaLnBrk="1" fontAlgn="base" hangingPunct="1">
              <a:spcBef>
                <a:spcPct val="0"/>
              </a:spcBef>
              <a:spcAft>
                <a:spcPct val="0"/>
              </a:spcAft>
              <a:defRPr sz="4100">
                <a:solidFill>
                  <a:schemeClr val="tx2"/>
                </a:solidFill>
                <a:latin typeface="Tahoma" panose="020B0604030504040204" pitchFamily="34" charset="0"/>
              </a:defRPr>
            </a:lvl2pPr>
            <a:lvl3pPr algn="ctr" defTabSz="852805" rtl="0" eaLnBrk="1" fontAlgn="base" hangingPunct="1">
              <a:spcBef>
                <a:spcPct val="0"/>
              </a:spcBef>
              <a:spcAft>
                <a:spcPct val="0"/>
              </a:spcAft>
              <a:defRPr sz="4100">
                <a:solidFill>
                  <a:schemeClr val="tx2"/>
                </a:solidFill>
                <a:latin typeface="Tahoma" panose="020B0604030504040204" pitchFamily="34" charset="0"/>
              </a:defRPr>
            </a:lvl3pPr>
            <a:lvl4pPr algn="ctr" defTabSz="852805" rtl="0" eaLnBrk="1" fontAlgn="base" hangingPunct="1">
              <a:spcBef>
                <a:spcPct val="0"/>
              </a:spcBef>
              <a:spcAft>
                <a:spcPct val="0"/>
              </a:spcAft>
              <a:defRPr sz="4100">
                <a:solidFill>
                  <a:schemeClr val="tx2"/>
                </a:solidFill>
                <a:latin typeface="Tahoma" panose="020B0604030504040204" pitchFamily="34" charset="0"/>
              </a:defRPr>
            </a:lvl4pPr>
            <a:lvl5pPr algn="ctr" defTabSz="852805" rtl="0" eaLnBrk="1" fontAlgn="base" hangingPunct="1">
              <a:spcBef>
                <a:spcPct val="0"/>
              </a:spcBef>
              <a:spcAft>
                <a:spcPct val="0"/>
              </a:spcAft>
              <a:defRPr sz="4100">
                <a:solidFill>
                  <a:schemeClr val="tx2"/>
                </a:solidFill>
                <a:latin typeface="Tahoma" panose="020B0604030504040204" pitchFamily="34" charset="0"/>
              </a:defRPr>
            </a:lvl5pPr>
            <a:lvl6pPr marL="457200" algn="ctr" defTabSz="852805" rtl="0" eaLnBrk="1" fontAlgn="base" hangingPunct="1">
              <a:spcBef>
                <a:spcPct val="0"/>
              </a:spcBef>
              <a:spcAft>
                <a:spcPct val="0"/>
              </a:spcAft>
              <a:defRPr sz="4100">
                <a:solidFill>
                  <a:schemeClr val="tx2"/>
                </a:solidFill>
                <a:latin typeface="Tahoma" panose="020B0604030504040204" pitchFamily="34" charset="0"/>
              </a:defRPr>
            </a:lvl6pPr>
            <a:lvl7pPr marL="914400" algn="ctr" defTabSz="852805" rtl="0" eaLnBrk="1" fontAlgn="base" hangingPunct="1">
              <a:spcBef>
                <a:spcPct val="0"/>
              </a:spcBef>
              <a:spcAft>
                <a:spcPct val="0"/>
              </a:spcAft>
              <a:defRPr sz="4100">
                <a:solidFill>
                  <a:schemeClr val="tx2"/>
                </a:solidFill>
                <a:latin typeface="Tahoma" panose="020B0604030504040204" pitchFamily="34" charset="0"/>
              </a:defRPr>
            </a:lvl7pPr>
            <a:lvl8pPr marL="1371600" algn="ctr" defTabSz="852805" rtl="0" eaLnBrk="1" fontAlgn="base" hangingPunct="1">
              <a:spcBef>
                <a:spcPct val="0"/>
              </a:spcBef>
              <a:spcAft>
                <a:spcPct val="0"/>
              </a:spcAft>
              <a:defRPr sz="4100">
                <a:solidFill>
                  <a:schemeClr val="tx2"/>
                </a:solidFill>
                <a:latin typeface="Tahoma" panose="020B0604030504040204" pitchFamily="34" charset="0"/>
              </a:defRPr>
            </a:lvl8pPr>
            <a:lvl9pPr marL="1828800" algn="ctr" defTabSz="852805" rtl="0" eaLnBrk="1" fontAlgn="base" hangingPunct="1">
              <a:spcBef>
                <a:spcPct val="0"/>
              </a:spcBef>
              <a:spcAft>
                <a:spcPct val="0"/>
              </a:spcAft>
              <a:defRPr sz="4100">
                <a:solidFill>
                  <a:schemeClr val="tx2"/>
                </a:solidFill>
                <a:latin typeface="Tahoma" panose="020B0604030504040204" pitchFamily="34" charset="0"/>
              </a:defRPr>
            </a:lvl9pPr>
          </a:lstStyle>
          <a:p>
            <a:r>
              <a:rPr lang="en-US" dirty="0" smtClean="0"/>
              <a:t>Steps for working with missing data:</a:t>
            </a:r>
            <a:br>
              <a:rPr lang="en-US" dirty="0" smtClean="0"/>
            </a:b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042" y="610737"/>
            <a:ext cx="10390716" cy="1143000"/>
          </a:xfrm>
        </p:spPr>
        <p:txBody>
          <a:bodyPr/>
          <a:lstStyle/>
          <a:p>
            <a:r>
              <a:rPr lang="en-US" dirty="0" smtClean="0"/>
              <a:t>Deal with missing data</a:t>
            </a:r>
            <a:br>
              <a:rPr lang="en-US" dirty="0" smtClean="0"/>
            </a:br>
            <a:endParaRPr lang="en-GB" dirty="0"/>
          </a:p>
        </p:txBody>
      </p:sp>
      <p:sp>
        <p:nvSpPr>
          <p:cNvPr id="3" name="Content Placeholder 2"/>
          <p:cNvSpPr>
            <a:spLocks noGrp="1"/>
          </p:cNvSpPr>
          <p:nvPr>
            <p:ph idx="1"/>
          </p:nvPr>
        </p:nvSpPr>
        <p:spPr>
          <a:xfrm>
            <a:off x="928158" y="1472703"/>
            <a:ext cx="10769600" cy="4532312"/>
          </a:xfrm>
        </p:spPr>
        <p:txBody>
          <a:bodyPr/>
          <a:lstStyle/>
          <a:p>
            <a:r>
              <a:rPr lang="en-US" dirty="0" smtClean="0"/>
              <a:t>How to deal with missing data?</a:t>
            </a:r>
            <a:endParaRPr lang="en-US" dirty="0" smtClean="0"/>
          </a:p>
          <a:p>
            <a:endParaRPr lang="en-US" dirty="0" smtClean="0"/>
          </a:p>
          <a:p>
            <a:r>
              <a:rPr lang="en-US" dirty="0" smtClean="0"/>
              <a:t>1. drop data </a:t>
            </a:r>
            <a:endParaRPr lang="en-US" dirty="0" smtClean="0"/>
          </a:p>
          <a:p>
            <a:r>
              <a:rPr lang="en-US" dirty="0" smtClean="0"/>
              <a:t>    a. drop the whole row</a:t>
            </a:r>
            <a:endParaRPr lang="en-US" dirty="0" smtClean="0"/>
          </a:p>
          <a:p>
            <a:r>
              <a:rPr lang="en-US" dirty="0" smtClean="0"/>
              <a:t>    b. drop the whole column</a:t>
            </a:r>
            <a:endParaRPr lang="en-US" dirty="0" smtClean="0"/>
          </a:p>
          <a:p>
            <a:r>
              <a:rPr lang="en-US" dirty="0" smtClean="0"/>
              <a:t>2. replace data</a:t>
            </a:r>
            <a:endParaRPr lang="en-US" dirty="0" smtClean="0"/>
          </a:p>
          <a:p>
            <a:r>
              <a:rPr lang="en-US" dirty="0" smtClean="0"/>
              <a:t>    a. replace it by mean</a:t>
            </a:r>
            <a:endParaRPr lang="en-US" dirty="0" smtClean="0"/>
          </a:p>
          <a:p>
            <a:r>
              <a:rPr lang="en-US" dirty="0" smtClean="0"/>
              <a:t>    b. replace it by frequency</a:t>
            </a:r>
            <a:endParaRPr lang="en-US" dirty="0" smtClean="0"/>
          </a:p>
          <a:p>
            <a:r>
              <a:rPr lang="en-US" dirty="0" smtClean="0"/>
              <a:t>    c. replace it based on other functions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610737"/>
            <a:ext cx="10390716" cy="1143000"/>
          </a:xfrm>
        </p:spPr>
        <p:txBody>
          <a:bodyPr/>
          <a:lstStyle/>
          <a:p>
            <a:r>
              <a:rPr lang="en-US" b="1" dirty="0" smtClean="0"/>
              <a:t>Correct data format</a:t>
            </a:r>
            <a:br>
              <a:rPr lang="en-US" b="1" dirty="0" smtClean="0"/>
            </a:br>
            <a:endParaRPr lang="en-GB" dirty="0"/>
          </a:p>
        </p:txBody>
      </p:sp>
      <p:sp>
        <p:nvSpPr>
          <p:cNvPr id="3" name="Content Placeholder 2"/>
          <p:cNvSpPr>
            <a:spLocks noGrp="1"/>
          </p:cNvSpPr>
          <p:nvPr>
            <p:ph idx="1"/>
          </p:nvPr>
        </p:nvSpPr>
        <p:spPr/>
        <p:txBody>
          <a:bodyPr/>
          <a:lstStyle/>
          <a:p>
            <a:r>
              <a:rPr lang="en-US" dirty="0" smtClean="0"/>
              <a:t>Making </a:t>
            </a:r>
            <a:r>
              <a:rPr lang="en-US" dirty="0"/>
              <a:t>sure that all data is in the correct format (</a:t>
            </a:r>
            <a:r>
              <a:rPr lang="en-US" dirty="0" err="1"/>
              <a:t>int</a:t>
            </a:r>
            <a:r>
              <a:rPr lang="en-US" dirty="0"/>
              <a:t>, float, text or other).</a:t>
            </a:r>
            <a:endParaRPr lang="en-US" dirty="0"/>
          </a:p>
          <a:p>
            <a:r>
              <a:rPr lang="en-US" dirty="0"/>
              <a:t>In Pandas, we use</a:t>
            </a:r>
            <a:endParaRPr lang="en-US" dirty="0"/>
          </a:p>
          <a:p>
            <a:r>
              <a:rPr lang="en-US" dirty="0"/>
              <a:t>**.</a:t>
            </a:r>
            <a:r>
              <a:rPr lang="en-US" dirty="0" err="1"/>
              <a:t>dtype</a:t>
            </a:r>
            <a:r>
              <a:rPr lang="en-US" dirty="0"/>
              <a:t>()** to check the data type</a:t>
            </a:r>
            <a:endParaRPr lang="en-US" dirty="0"/>
          </a:p>
          <a:p>
            <a:r>
              <a:rPr lang="en-US" dirty="0"/>
              <a:t>**.</a:t>
            </a:r>
            <a:r>
              <a:rPr lang="en-US" dirty="0" err="1"/>
              <a:t>astype</a:t>
            </a:r>
            <a:r>
              <a:rPr lang="en-US" dirty="0"/>
              <a:t>()** to change the data type</a:t>
            </a:r>
            <a:endParaRPr lang="en-US" dirty="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Standardization</a:t>
            </a:r>
            <a:br>
              <a:rPr lang="en-US" b="1" dirty="0" smtClean="0"/>
            </a:br>
            <a:endParaRPr lang="en-GB" dirty="0"/>
          </a:p>
        </p:txBody>
      </p:sp>
      <p:sp>
        <p:nvSpPr>
          <p:cNvPr id="3" name="Content Placeholder 2"/>
          <p:cNvSpPr>
            <a:spLocks noGrp="1"/>
          </p:cNvSpPr>
          <p:nvPr>
            <p:ph idx="1"/>
          </p:nvPr>
        </p:nvSpPr>
        <p:spPr/>
        <p:txBody>
          <a:bodyPr/>
          <a:lstStyle/>
          <a:p>
            <a:r>
              <a:rPr lang="en-US" dirty="0" smtClean="0"/>
              <a:t>Data </a:t>
            </a:r>
            <a:r>
              <a:rPr lang="en-US" dirty="0"/>
              <a:t>is usually collected from different agencies with different formats. (Data Standardization is also a term for a particular type of data normalization, where we subtract the mean and divide by the standard deviation)</a:t>
            </a:r>
            <a:endParaRPr lang="en-US" dirty="0"/>
          </a:p>
          <a:p>
            <a:r>
              <a:rPr lang="en-US" b="1" dirty="0"/>
              <a:t>What is Standardization?</a:t>
            </a:r>
            <a:endParaRPr lang="en-US" dirty="0"/>
          </a:p>
          <a:p>
            <a:r>
              <a:rPr lang="en-US" dirty="0"/>
              <a:t>Standardization is the process of transforming data into a common format which allows the researcher to make the meaningful comparison.</a:t>
            </a:r>
            <a:endParaRPr lang="en-US" dirty="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484" y="725488"/>
            <a:ext cx="10390716" cy="1143000"/>
          </a:xfrm>
        </p:spPr>
        <p:txBody>
          <a:bodyPr/>
          <a:lstStyle/>
          <a:p>
            <a:br>
              <a:rPr lang="en-US" b="1" dirty="0" smtClean="0"/>
            </a:br>
            <a:r>
              <a:rPr lang="en-US" b="1" dirty="0" smtClean="0"/>
              <a:t>Data Normalization</a:t>
            </a:r>
            <a:br>
              <a:rPr lang="en-US" b="1" dirty="0" smtClean="0"/>
            </a:br>
            <a:endParaRPr lang="en-GB" dirty="0"/>
          </a:p>
        </p:txBody>
      </p:sp>
      <p:sp>
        <p:nvSpPr>
          <p:cNvPr id="3" name="Content Placeholder 2"/>
          <p:cNvSpPr>
            <a:spLocks noGrp="1"/>
          </p:cNvSpPr>
          <p:nvPr>
            <p:ph idx="1"/>
          </p:nvPr>
        </p:nvSpPr>
        <p:spPr/>
        <p:txBody>
          <a:bodyPr/>
          <a:lstStyle/>
          <a:p>
            <a:r>
              <a:rPr lang="en-US" b="1" dirty="0" smtClean="0"/>
              <a:t>Why </a:t>
            </a:r>
            <a:r>
              <a:rPr lang="en-US" b="1" dirty="0"/>
              <a:t>normalization?</a:t>
            </a:r>
            <a:endParaRPr lang="en-US" dirty="0"/>
          </a:p>
          <a:p>
            <a:r>
              <a:rPr lang="en-US" dirty="0"/>
              <a:t>Normalization is the process of transforming values of several variables into a similar range. Typical normalizations include scaling the variable so the variable average is 0, scaling the variable so the variable variance is 1, or scaling variable so the variable values range from 0 to 1</a:t>
            </a:r>
            <a:endParaRPr lang="en-US" dirty="0"/>
          </a:p>
          <a:p>
            <a:endParaRPr lang="en-GB" dirty="0"/>
          </a:p>
        </p:txBody>
      </p:sp>
      <p:pic>
        <p:nvPicPr>
          <p:cNvPr id="10242" name="Picture 2" descr="https://miro.medium.com/max/1400/1*YRWWEdutwJ8i-n7VmgxrKg.png"/>
          <p:cNvPicPr>
            <a:picLocks noChangeAspect="1" noChangeArrowheads="1"/>
          </p:cNvPicPr>
          <p:nvPr/>
        </p:nvPicPr>
        <p:blipFill>
          <a:blip r:embed="rId1" cstate="print"/>
          <a:srcRect/>
          <a:stretch>
            <a:fillRect/>
          </a:stretch>
        </p:blipFill>
        <p:spPr bwMode="auto">
          <a:xfrm>
            <a:off x="995643" y="4900907"/>
            <a:ext cx="10089453" cy="1664760"/>
          </a:xfrm>
          <a:prstGeom prst="rect">
            <a:avLst/>
          </a:prstGeom>
          <a:noFill/>
        </p:spPr>
      </p:pic>
    </p:spTree>
  </p:cSld>
  <p:clrMapOvr>
    <a:masterClrMapping/>
  </p:clrMapOvr>
</p:sld>
</file>

<file path=ppt/theme/theme1.xml><?xml version="1.0" encoding="utf-8"?>
<a:theme xmlns:a="http://schemas.openxmlformats.org/drawingml/2006/main" name="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3">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PrenHall3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3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3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3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3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3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jm-l1</Template>
  <TotalTime>0</TotalTime>
  <Words>5656</Words>
  <Application>WPS Presentation</Application>
  <PresentationFormat>Custom</PresentationFormat>
  <Paragraphs>217</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Tahoma</vt:lpstr>
      <vt:lpstr>Times New Roman</vt:lpstr>
      <vt:lpstr>Microsoft YaHei</vt:lpstr>
      <vt:lpstr>Arial Unicode MS</vt:lpstr>
      <vt:lpstr>Calibri</vt:lpstr>
      <vt:lpstr>PrenHall3</vt:lpstr>
      <vt:lpstr>Data Wrangling </vt:lpstr>
      <vt:lpstr>PowerPoint 演示文稿</vt:lpstr>
      <vt:lpstr>                                                                                                                                Data Wrangling </vt:lpstr>
      <vt:lpstr>Steps for working with missing data: </vt:lpstr>
      <vt:lpstr>PowerPoint 演示文稿</vt:lpstr>
      <vt:lpstr>Deal with missing data </vt:lpstr>
      <vt:lpstr>Correct data format </vt:lpstr>
      <vt:lpstr>Data Standardization </vt:lpstr>
      <vt:lpstr> Data Normalization </vt:lpstr>
      <vt:lpstr>Binning </vt:lpstr>
      <vt:lpstr>Indicator variable (or dummy variable) </vt:lpstr>
      <vt:lpstr>Exploratory Data Analysis (EDA)</vt:lpstr>
      <vt:lpstr>Classification of EDA</vt:lpstr>
      <vt:lpstr>Data Frames attributes</vt:lpstr>
      <vt:lpstr>Data Frames methods</vt:lpstr>
      <vt:lpstr>Basic Descriptive Statistics</vt:lpstr>
      <vt:lpstr>Grouping </vt:lpstr>
      <vt:lpstr>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dc:creator>
  <cp:lastModifiedBy>91920</cp:lastModifiedBy>
  <cp:revision>12</cp:revision>
  <dcterms:created xsi:type="dcterms:W3CDTF">2021-01-23T13:34:00Z</dcterms:created>
  <dcterms:modified xsi:type="dcterms:W3CDTF">2022-04-30T21:23:34Z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7AB840A746C8451CACBAF4C62037B965</vt:lpwstr>
  </property>
  <property fmtid="{D5CDD505-2E9C-101B-9397-08002B2CF9AE}" pid="3" name="KSOProductBuildVer">
    <vt:lpwstr>1033-11.2.0.11074</vt:lpwstr>
  </property>
</Properties>
</file>